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2" r:id="rId9"/>
    <p:sldId id="265" r:id="rId10"/>
    <p:sldId id="267" r:id="rId11"/>
    <p:sldId id="272" r:id="rId12"/>
    <p:sldId id="270" r:id="rId13"/>
    <p:sldId id="271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>
        <p:scale>
          <a:sx n="76" d="100"/>
          <a:sy n="76" d="100"/>
        </p:scale>
        <p:origin x="-1152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CACA-D9CC-4637-9DAB-9CB9B5623225}" type="datetimeFigureOut">
              <a:rPr lang="pt-BR" smtClean="0"/>
              <a:t>07/07/2014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1B38-A215-4819-A705-6C3A2D767B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16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CACA-D9CC-4637-9DAB-9CB9B5623225}" type="datetimeFigureOut">
              <a:rPr lang="pt-BR" smtClean="0"/>
              <a:t>07/07/2014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1B38-A215-4819-A705-6C3A2D767B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243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CACA-D9CC-4637-9DAB-9CB9B5623225}" type="datetimeFigureOut">
              <a:rPr lang="pt-BR" smtClean="0"/>
              <a:t>07/07/2014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1B38-A215-4819-A705-6C3A2D767B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91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CACA-D9CC-4637-9DAB-9CB9B5623225}" type="datetimeFigureOut">
              <a:rPr lang="pt-BR" smtClean="0"/>
              <a:t>07/07/2014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1B38-A215-4819-A705-6C3A2D767B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32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CACA-D9CC-4637-9DAB-9CB9B5623225}" type="datetimeFigureOut">
              <a:rPr lang="pt-BR" smtClean="0"/>
              <a:t>07/07/2014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1B38-A215-4819-A705-6C3A2D767B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81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CACA-D9CC-4637-9DAB-9CB9B5623225}" type="datetimeFigureOut">
              <a:rPr lang="pt-BR" smtClean="0"/>
              <a:t>07/07/2014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1B38-A215-4819-A705-6C3A2D767B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766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CACA-D9CC-4637-9DAB-9CB9B5623225}" type="datetimeFigureOut">
              <a:rPr lang="pt-BR" smtClean="0"/>
              <a:t>07/07/2014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1B38-A215-4819-A705-6C3A2D767B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14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CACA-D9CC-4637-9DAB-9CB9B5623225}" type="datetimeFigureOut">
              <a:rPr lang="pt-BR" smtClean="0"/>
              <a:t>07/07/2014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1B38-A215-4819-A705-6C3A2D767B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0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CACA-D9CC-4637-9DAB-9CB9B5623225}" type="datetimeFigureOut">
              <a:rPr lang="pt-BR" smtClean="0"/>
              <a:t>07/07/2014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1B38-A215-4819-A705-6C3A2D767B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689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CACA-D9CC-4637-9DAB-9CB9B5623225}" type="datetimeFigureOut">
              <a:rPr lang="pt-BR" smtClean="0"/>
              <a:t>07/07/2014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1B38-A215-4819-A705-6C3A2D767B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26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CACA-D9CC-4637-9DAB-9CB9B5623225}" type="datetimeFigureOut">
              <a:rPr lang="pt-BR" smtClean="0"/>
              <a:t>07/07/2014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D1B38-A215-4819-A705-6C3A2D767B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80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ECACA-D9CC-4637-9DAB-9CB9B5623225}" type="datetimeFigureOut">
              <a:rPr lang="pt-BR" smtClean="0"/>
              <a:t>07/07/2014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D1B38-A215-4819-A705-6C3A2D767B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79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m.br/url?sa=i&amp;rct=j&amp;q=ceet+vasco+coutinho&amp;source=images&amp;cd=&amp;cad=rja&amp;docid=9XfwL8Z3LPHu3M&amp;tbnid=23bBfxfxPa8xVM:&amp;ved=0CAUQjRw&amp;url=http://www.ceetvascocoutinho.com.br/site/index.php?option=com_content&amp;view=category&amp;id=37&amp;Itemid=62&amp;format=feed&amp;type=rss&amp;ei=MzHMUcz5NZP29gSE8YDABA&amp;bvm=bv.48340889,d.eWU&amp;psig=AFQjCNHTk5LTGI083SBk1ZC9hJqkwppKjQ&amp;ust=1372422833507150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http://www.google.com.br/url?sa=i&amp;rct=j&amp;q=SECTI+ES&amp;source=images&amp;cd=&amp;cad=rja&amp;docid=R65-ffuMDLjP5M&amp;tbnid=SXTxv21wWuOOWM:&amp;ved=0CAUQjRw&amp;url=http://www.inventabrasil.org.br/&amp;ei=4DHMUfW_FYe49gTTroCwBg&amp;bvm=bv.48340889,d.eWU&amp;psig=AFQjCNEntM5mVtqBbiYrsZidP98qldUETA&amp;ust=1372422923858338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br/url?sa=i&amp;rct=j&amp;q=ceet+vasco+coutinho&amp;source=images&amp;cd=&amp;cad=rja&amp;docid=9XfwL8Z3LPHu3M&amp;tbnid=23bBfxfxPa8xVM:&amp;ved=0CAUQjRw&amp;url=http://www.ceetvascocoutinho.com.br/site/index.php?option=com_content&amp;view=category&amp;id=37&amp;Itemid=62&amp;format=feed&amp;type=rss&amp;ei=MzHMUcz5NZP29gSE8YDABA&amp;bvm=bv.48340889,d.eWU&amp;psig=AFQjCNHTk5LTGI083SBk1ZC9hJqkwppKjQ&amp;ust=1372422833507150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hyperlink" Target="http://www.google.com.br/url?sa=i&amp;rct=j&amp;q=SECTI+ES&amp;source=images&amp;cd=&amp;cad=rja&amp;docid=R65-ffuMDLjP5M&amp;tbnid=SXTxv21wWuOOWM:&amp;ved=0CAUQjRw&amp;url=http://www.inventabrasil.org.br/&amp;ei=4DHMUfW_FYe49gTTroCwBg&amp;bvm=bv.48340889,d.eWU&amp;psig=AFQjCNEntM5mVtqBbiYrsZidP98qldUETA&amp;ust=1372422923858338" TargetMode="Externa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m.br/url?sa=i&amp;rct=j&amp;q=ceet+vasco+coutinho&amp;source=images&amp;cd=&amp;cad=rja&amp;docid=9XfwL8Z3LPHu3M&amp;tbnid=23bBfxfxPa8xVM:&amp;ved=0CAUQjRw&amp;url=http://www.ceetvascocoutinho.com.br/site/index.php?option=com_content&amp;view=category&amp;id=37&amp;Itemid=62&amp;format=feed&amp;type=rss&amp;ei=MzHMUcz5NZP29gSE8YDABA&amp;bvm=bv.48340889,d.eWU&amp;psig=AFQjCNHTk5LTGI083SBk1ZC9hJqkwppKjQ&amp;ust=1372422833507150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jpeg"/><Relationship Id="rId4" Type="http://schemas.openxmlformats.org/officeDocument/2006/relationships/hyperlink" Target="http://www.google.com.br/url?sa=i&amp;rct=j&amp;q=SECTI+ES&amp;source=images&amp;cd=&amp;cad=rja&amp;docid=R65-ffuMDLjP5M&amp;tbnid=SXTxv21wWuOOWM:&amp;ved=0CAUQjRw&amp;url=http://www.inventabrasil.org.br/&amp;ei=4DHMUfW_FYe49gTTroCwBg&amp;bvm=bv.48340889,d.eWU&amp;psig=AFQjCNEntM5mVtqBbiYrsZidP98qldUETA&amp;ust=1372422923858338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m.br/url?sa=i&amp;rct=j&amp;q=ceet+vasco+coutinho&amp;source=images&amp;cd=&amp;cad=rja&amp;docid=9XfwL8Z3LPHu3M&amp;tbnid=23bBfxfxPa8xVM:&amp;ved=0CAUQjRw&amp;url=http://www.ceetvascocoutinho.com.br/site/index.php?option=com_content&amp;view=category&amp;id=37&amp;Itemid=62&amp;format=feed&amp;type=rss&amp;ei=MzHMUcz5NZP29gSE8YDABA&amp;bvm=bv.48340889,d.eWU&amp;psig=AFQjCNHTk5LTGI083SBk1ZC9hJqkwppKjQ&amp;ust=1372422833507150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jpeg"/><Relationship Id="rId4" Type="http://schemas.openxmlformats.org/officeDocument/2006/relationships/hyperlink" Target="http://www.google.com.br/url?sa=i&amp;rct=j&amp;q=SECTI+ES&amp;source=images&amp;cd=&amp;cad=rja&amp;docid=R65-ffuMDLjP5M&amp;tbnid=SXTxv21wWuOOWM:&amp;ved=0CAUQjRw&amp;url=http://www.inventabrasil.org.br/&amp;ei=4DHMUfW_FYe49gTTroCwBg&amp;bvm=bv.48340889,d.eWU&amp;psig=AFQjCNEntM5mVtqBbiYrsZidP98qldUETA&amp;ust=1372422923858338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m.br/url?sa=i&amp;rct=j&amp;q=ceet+vasco+coutinho&amp;source=images&amp;cd=&amp;cad=rja&amp;docid=9XfwL8Z3LPHu3M&amp;tbnid=23bBfxfxPa8xVM:&amp;ved=0CAUQjRw&amp;url=http://www.ceetvascocoutinho.com.br/site/index.php?option=com_content&amp;view=category&amp;id=37&amp;Itemid=62&amp;format=feed&amp;type=rss&amp;ei=MzHMUcz5NZP29gSE8YDABA&amp;bvm=bv.48340889,d.eWU&amp;psig=AFQjCNHTk5LTGI083SBk1ZC9hJqkwppKjQ&amp;ust=1372422833507150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http://www.google.com.br/url?sa=i&amp;rct=j&amp;q=SECTI+ES&amp;source=images&amp;cd=&amp;cad=rja&amp;docid=R65-ffuMDLjP5M&amp;tbnid=SXTxv21wWuOOWM:&amp;ved=0CAUQjRw&amp;url=http://www.inventabrasil.org.br/&amp;ei=4DHMUfW_FYe49gTTroCwBg&amp;bvm=bv.48340889,d.eWU&amp;psig=AFQjCNEntM5mVtqBbiYrsZidP98qldUETA&amp;ust=137242292385833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m.br/url?sa=i&amp;rct=j&amp;q=ceet+vasco+coutinho&amp;source=images&amp;cd=&amp;cad=rja&amp;docid=9XfwL8Z3LPHu3M&amp;tbnid=23bBfxfxPa8xVM:&amp;ved=0CAUQjRw&amp;url=http://www.ceetvascocoutinho.com.br/site/index.php?option=com_content&amp;view=category&amp;id=37&amp;Itemid=62&amp;format=feed&amp;type=rss&amp;ei=MzHMUcz5NZP29gSE8YDABA&amp;bvm=bv.48340889,d.eWU&amp;psig=AFQjCNHTk5LTGI083SBk1ZC9hJqkwppKjQ&amp;ust=1372422833507150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http://www.google.com.br/url?sa=i&amp;rct=j&amp;q=SECTI+ES&amp;source=images&amp;cd=&amp;cad=rja&amp;docid=R65-ffuMDLjP5M&amp;tbnid=SXTxv21wWuOOWM:&amp;ved=0CAUQjRw&amp;url=http://www.inventabrasil.org.br/&amp;ei=4DHMUfW_FYe49gTTroCwBg&amp;bvm=bv.48340889,d.eWU&amp;psig=AFQjCNEntM5mVtqBbiYrsZidP98qldUETA&amp;ust=137242292385833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m.br/url?sa=i&amp;rct=j&amp;q=ceet+vasco+coutinho&amp;source=images&amp;cd=&amp;cad=rja&amp;docid=9XfwL8Z3LPHu3M&amp;tbnid=23bBfxfxPa8xVM:&amp;ved=0CAUQjRw&amp;url=http://www.ceetvascocoutinho.com.br/site/index.php?option=com_content&amp;view=category&amp;id=37&amp;Itemid=62&amp;format=feed&amp;type=rss&amp;ei=MzHMUcz5NZP29gSE8YDABA&amp;bvm=bv.48340889,d.eWU&amp;psig=AFQjCNHTk5LTGI083SBk1ZC9hJqkwppKjQ&amp;ust=1372422833507150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http://www.google.com.br/url?sa=i&amp;rct=j&amp;q=SECTI+ES&amp;source=images&amp;cd=&amp;cad=rja&amp;docid=R65-ffuMDLjP5M&amp;tbnid=SXTxv21wWuOOWM:&amp;ved=0CAUQjRw&amp;url=http://www.inventabrasil.org.br/&amp;ei=4DHMUfW_FYe49gTTroCwBg&amp;bvm=bv.48340889,d.eWU&amp;psig=AFQjCNEntM5mVtqBbiYrsZidP98qldUETA&amp;ust=137242292385833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m.br/url?sa=i&amp;rct=j&amp;q=ceet+vasco+coutinho&amp;source=images&amp;cd=&amp;cad=rja&amp;docid=9XfwL8Z3LPHu3M&amp;tbnid=23bBfxfxPa8xVM:&amp;ved=0CAUQjRw&amp;url=http://www.ceetvascocoutinho.com.br/site/index.php?option=com_content&amp;view=category&amp;id=37&amp;Itemid=62&amp;format=feed&amp;type=rss&amp;ei=MzHMUcz5NZP29gSE8YDABA&amp;bvm=bv.48340889,d.eWU&amp;psig=AFQjCNHTk5LTGI083SBk1ZC9hJqkwppKjQ&amp;ust=1372422833507150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http://www.google.com.br/url?sa=i&amp;rct=j&amp;q=SECTI+ES&amp;source=images&amp;cd=&amp;cad=rja&amp;docid=R65-ffuMDLjP5M&amp;tbnid=SXTxv21wWuOOWM:&amp;ved=0CAUQjRw&amp;url=http://www.inventabrasil.org.br/&amp;ei=4DHMUfW_FYe49gTTroCwBg&amp;bvm=bv.48340889,d.eWU&amp;psig=AFQjCNEntM5mVtqBbiYrsZidP98qldUETA&amp;ust=137242292385833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m.br/url?sa=i&amp;rct=j&amp;q=ceet+vasco+coutinho&amp;source=images&amp;cd=&amp;cad=rja&amp;docid=9XfwL8Z3LPHu3M&amp;tbnid=23bBfxfxPa8xVM:&amp;ved=0CAUQjRw&amp;url=http://www.ceetvascocoutinho.com.br/site/index.php?option=com_content&amp;view=category&amp;id=37&amp;Itemid=62&amp;format=feed&amp;type=rss&amp;ei=MzHMUcz5NZP29gSE8YDABA&amp;bvm=bv.48340889,d.eWU&amp;psig=AFQjCNHTk5LTGI083SBk1ZC9hJqkwppKjQ&amp;ust=1372422833507150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http://www.google.com.br/url?sa=i&amp;rct=j&amp;q=SECTI+ES&amp;source=images&amp;cd=&amp;cad=rja&amp;docid=R65-ffuMDLjP5M&amp;tbnid=SXTxv21wWuOOWM:&amp;ved=0CAUQjRw&amp;url=http://www.inventabrasil.org.br/&amp;ei=4DHMUfW_FYe49gTTroCwBg&amp;bvm=bv.48340889,d.eWU&amp;psig=AFQjCNEntM5mVtqBbiYrsZidP98qldUETA&amp;ust=137242292385833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m.br/url?sa=i&amp;rct=j&amp;q=ceet+vasco+coutinho&amp;source=images&amp;cd=&amp;cad=rja&amp;docid=9XfwL8Z3LPHu3M&amp;tbnid=23bBfxfxPa8xVM:&amp;ved=0CAUQjRw&amp;url=http://www.ceetvascocoutinho.com.br/site/index.php?option=com_content&amp;view=category&amp;id=37&amp;Itemid=62&amp;format=feed&amp;type=rss&amp;ei=MzHMUcz5NZP29gSE8YDABA&amp;bvm=bv.48340889,d.eWU&amp;psig=AFQjCNHTk5LTGI083SBk1ZC9hJqkwppKjQ&amp;ust=1372422833507150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http://www.google.com.br/url?sa=i&amp;rct=j&amp;q=SECTI+ES&amp;source=images&amp;cd=&amp;cad=rja&amp;docid=R65-ffuMDLjP5M&amp;tbnid=SXTxv21wWuOOWM:&amp;ved=0CAUQjRw&amp;url=http://www.inventabrasil.org.br/&amp;ei=4DHMUfW_FYe49gTTroCwBg&amp;bvm=bv.48340889,d.eWU&amp;psig=AFQjCNEntM5mVtqBbiYrsZidP98qldUETA&amp;ust=137242292385833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m.br/url?sa=i&amp;rct=j&amp;q=ceet+vasco+coutinho&amp;source=images&amp;cd=&amp;cad=rja&amp;docid=9XfwL8Z3LPHu3M&amp;tbnid=23bBfxfxPa8xVM:&amp;ved=0CAUQjRw&amp;url=http://www.ceetvascocoutinho.com.br/site/index.php?option=com_content&amp;view=category&amp;id=37&amp;Itemid=62&amp;format=feed&amp;type=rss&amp;ei=MzHMUcz5NZP29gSE8YDABA&amp;bvm=bv.48340889,d.eWU&amp;psig=AFQjCNHTk5LTGI083SBk1ZC9hJqkwppKjQ&amp;ust=1372422833507150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http://www.google.com.br/url?sa=i&amp;rct=j&amp;q=SECTI+ES&amp;source=images&amp;cd=&amp;cad=rja&amp;docid=R65-ffuMDLjP5M&amp;tbnid=SXTxv21wWuOOWM:&amp;ved=0CAUQjRw&amp;url=http://www.inventabrasil.org.br/&amp;ei=4DHMUfW_FYe49gTTroCwBg&amp;bvm=bv.48340889,d.eWU&amp;psig=AFQjCNEntM5mVtqBbiYrsZidP98qldUETA&amp;ust=1372422923858338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m.br/url?sa=i&amp;rct=j&amp;q=ceet+vasco+coutinho&amp;source=images&amp;cd=&amp;cad=rja&amp;docid=9XfwL8Z3LPHu3M&amp;tbnid=23bBfxfxPa8xVM:&amp;ved=0CAUQjRw&amp;url=http://www.ceetvascocoutinho.com.br/site/index.php?option=com_content&amp;view=category&amp;id=37&amp;Itemid=62&amp;format=feed&amp;type=rss&amp;ei=MzHMUcz5NZP29gSE8YDABA&amp;bvm=bv.48340889,d.eWU&amp;psig=AFQjCNHTk5LTGI083SBk1ZC9hJqkwppKjQ&amp;ust=1372422833507150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jpeg"/><Relationship Id="rId4" Type="http://schemas.openxmlformats.org/officeDocument/2006/relationships/hyperlink" Target="http://www.google.com.br/url?sa=i&amp;rct=j&amp;q=SECTI+ES&amp;source=images&amp;cd=&amp;cad=rja&amp;docid=R65-ffuMDLjP5M&amp;tbnid=SXTxv21wWuOOWM:&amp;ved=0CAUQjRw&amp;url=http://www.inventabrasil.org.br/&amp;ei=4DHMUfW_FYe49gTTroCwBg&amp;bvm=bv.48340889,d.eWU&amp;psig=AFQjCNEntM5mVtqBbiYrsZidP98qldUETA&amp;ust=1372422923858338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m.br/url?sa=i&amp;rct=j&amp;q=ceet+vasco+coutinho&amp;source=images&amp;cd=&amp;cad=rja&amp;docid=9XfwL8Z3LPHu3M&amp;tbnid=23bBfxfxPa8xVM:&amp;ved=0CAUQjRw&amp;url=http://www.ceetvascocoutinho.com.br/site/index.php?option=com_content&amp;view=category&amp;id=37&amp;Itemid=62&amp;format=feed&amp;type=rss&amp;ei=MzHMUcz5NZP29gSE8YDABA&amp;bvm=bv.48340889,d.eWU&amp;psig=AFQjCNHTk5LTGI083SBk1ZC9hJqkwppKjQ&amp;ust=1372422833507150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http://www.google.com.br/url?sa=i&amp;rct=j&amp;q=SECTI+ES&amp;source=images&amp;cd=&amp;cad=rja&amp;docid=R65-ffuMDLjP5M&amp;tbnid=SXTxv21wWuOOWM:&amp;ved=0CAUQjRw&amp;url=http://www.inventabrasil.org.br/&amp;ei=4DHMUfW_FYe49gTTroCwBg&amp;bvm=bv.48340889,d.eWU&amp;psig=AFQjCNEntM5mVtqBbiYrsZidP98qldUETA&amp;ust=137242292385833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eetvascocoutinho.com.br/site/images/stories/video/cartaz%20convite%20feira%20de%20cursos-rgb-site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74" y="224473"/>
            <a:ext cx="1015441" cy="122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nventabrasil.org.br/img/logo_secti.jpg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34"/>
          <a:stretch/>
        </p:blipFill>
        <p:spPr bwMode="auto">
          <a:xfrm>
            <a:off x="6988873" y="323074"/>
            <a:ext cx="2093218" cy="102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821794" y="459513"/>
            <a:ext cx="741121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Centro Estadual de Educação Técnica – Vasco Coutinho</a:t>
            </a:r>
          </a:p>
          <a:p>
            <a:pPr algn="ctr"/>
            <a:r>
              <a:rPr lang="pt-B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Curso Técnico em Informática – Módulo II – Vespertino</a:t>
            </a:r>
          </a:p>
          <a:p>
            <a:pPr algn="ctr"/>
            <a:endParaRPr lang="pt-BR" sz="105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043608" y="2637596"/>
            <a:ext cx="73448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Projeto Interdisciplinar  Desenvolvimento de Sistemas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923928" y="5733256"/>
            <a:ext cx="170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Dezembro/2013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51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285454"/>
            <a:ext cx="5673625" cy="4691483"/>
          </a:xfrm>
          <a:prstGeom prst="rect">
            <a:avLst/>
          </a:prstGeom>
        </p:spPr>
      </p:pic>
      <p:pic>
        <p:nvPicPr>
          <p:cNvPr id="1026" name="Picture 2" descr="http://www.ceetvascocoutinho.com.br/site/images/stories/video/cartaz%20convite%20feira%20de%20cursos-rgb-site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74" y="224473"/>
            <a:ext cx="1015441" cy="122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nventabrasil.org.br/img/logo_secti.jpg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34"/>
          <a:stretch/>
        </p:blipFill>
        <p:spPr bwMode="auto">
          <a:xfrm>
            <a:off x="6988873" y="323074"/>
            <a:ext cx="2093218" cy="102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821794" y="459513"/>
            <a:ext cx="7411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Centro Estadual de Educação Técnica – Vasco Coutinho</a:t>
            </a:r>
          </a:p>
          <a:p>
            <a:pPr algn="ctr"/>
            <a:r>
              <a:rPr lang="pt-B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Curso Técnico em Informática – Módulo II – Vespertino</a:t>
            </a:r>
          </a:p>
          <a:p>
            <a:pPr algn="ctr"/>
            <a:endParaRPr lang="pt-BR" sz="1600" b="1" dirty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18468" y="1261699"/>
            <a:ext cx="828598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        Diagrama Caso de Uso</a:t>
            </a:r>
          </a:p>
          <a:p>
            <a:endParaRPr lang="pt-B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pt-B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pt-B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pt-B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pt-B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pt-B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pt-B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pt-B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pt-B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pt-B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pt-B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pt-B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</a:t>
            </a:r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Figura 1 – Diagrama de Caso de Uso – Sistema Clínica Veterinária</a:t>
            </a:r>
          </a:p>
          <a:p>
            <a:endParaRPr lang="pt-B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t-B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923928" y="6346096"/>
            <a:ext cx="170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Dezembro/2013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454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eetvascocoutinho.com.br/site/images/stories/video/cartaz%20convite%20feira%20de%20cursos-rgb-site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74" y="224473"/>
            <a:ext cx="1015441" cy="122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nventabrasil.org.br/img/logo_secti.jpg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34"/>
          <a:stretch/>
        </p:blipFill>
        <p:spPr bwMode="auto">
          <a:xfrm>
            <a:off x="6988873" y="323074"/>
            <a:ext cx="2093218" cy="102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821794" y="459513"/>
            <a:ext cx="741121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Centro Estadual de Educação Técnica – Vasco Coutinho</a:t>
            </a:r>
          </a:p>
          <a:p>
            <a:pPr algn="ctr"/>
            <a:r>
              <a:rPr lang="pt-B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Curso Técnico em Informática – Módulo II – Vespertino</a:t>
            </a:r>
          </a:p>
          <a:p>
            <a:pPr algn="ctr"/>
            <a:endParaRPr lang="pt-BR" sz="105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84409" y="1556792"/>
            <a:ext cx="82859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Desenvolvimento:</a:t>
            </a:r>
          </a:p>
          <a:p>
            <a:endParaRPr lang="pt-B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t-B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923928" y="5733256"/>
            <a:ext cx="170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Dezembro/2013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417" y="1988840"/>
            <a:ext cx="4742063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363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eetvascocoutinho.com.br/site/images/stories/video/cartaz%20convite%20feira%20de%20cursos-rgb-site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74" y="224473"/>
            <a:ext cx="1015441" cy="122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nventabrasil.org.br/img/logo_secti.jpg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34"/>
          <a:stretch/>
        </p:blipFill>
        <p:spPr bwMode="auto">
          <a:xfrm>
            <a:off x="6988873" y="323074"/>
            <a:ext cx="2093218" cy="102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821794" y="459513"/>
            <a:ext cx="741121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Centro Estadual de Educação Técnica – Vasco Coutinho</a:t>
            </a:r>
          </a:p>
          <a:p>
            <a:pPr algn="ctr"/>
            <a:r>
              <a:rPr lang="pt-B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Curso Técnico em Informática – Módulo II – Vespertino</a:t>
            </a:r>
          </a:p>
          <a:p>
            <a:pPr algn="ctr"/>
            <a:endParaRPr lang="pt-BR" sz="105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18468" y="1917779"/>
            <a:ext cx="82859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Perguntas:</a:t>
            </a:r>
          </a:p>
          <a:p>
            <a:endParaRPr lang="pt-B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t-B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923928" y="5733256"/>
            <a:ext cx="170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Dezembro/2013</a:t>
            </a:r>
            <a:endParaRPr lang="pt-BR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294" y="2132856"/>
            <a:ext cx="2952328" cy="3330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454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eetvascocoutinho.com.br/site/images/stories/video/cartaz%20convite%20feira%20de%20cursos-rgb-site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74" y="224473"/>
            <a:ext cx="1015441" cy="122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nventabrasil.org.br/img/logo_secti.jpg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34"/>
          <a:stretch/>
        </p:blipFill>
        <p:spPr bwMode="auto">
          <a:xfrm>
            <a:off x="6988873" y="323074"/>
            <a:ext cx="2093218" cy="102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821794" y="459513"/>
            <a:ext cx="741121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Centro Estadual de Educação Técnica – Vasco Coutinho</a:t>
            </a:r>
          </a:p>
          <a:p>
            <a:pPr algn="ctr"/>
            <a:r>
              <a:rPr lang="pt-B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Curso Técnico em Informática – Módulo II – Vespertino</a:t>
            </a:r>
          </a:p>
          <a:p>
            <a:pPr algn="ctr"/>
            <a:endParaRPr lang="pt-BR" sz="105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18468" y="1917779"/>
            <a:ext cx="82859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Agradecimentos: </a:t>
            </a:r>
          </a:p>
          <a:p>
            <a:endParaRPr lang="pt-BR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Os alunos Barbara, Bruna, Miriam, Nathália, Vanessa e Vinicius agradecem ao corpo docente do CEET Vasco Coutinho pelo ensino e cooperação durante a realização deste projeto.</a:t>
            </a:r>
          </a:p>
          <a:p>
            <a:endParaRPr lang="pt-B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t-B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t-B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923928" y="5733256"/>
            <a:ext cx="170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mtClean="0"/>
              <a:t>Dezembro/2013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454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eetvascocoutinho.com.br/site/images/stories/video/cartaz%20convite%20feira%20de%20cursos-rgb-site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74" y="224473"/>
            <a:ext cx="1015441" cy="122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nventabrasil.org.br/img/logo_secti.jpg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34"/>
          <a:stretch/>
        </p:blipFill>
        <p:spPr bwMode="auto">
          <a:xfrm>
            <a:off x="6988873" y="323074"/>
            <a:ext cx="2093218" cy="102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821794" y="459513"/>
            <a:ext cx="741121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Centro Estadual de Educação Técnica – Vasco Coutinho</a:t>
            </a:r>
          </a:p>
          <a:p>
            <a:pPr algn="ctr"/>
            <a:r>
              <a:rPr lang="pt-B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Curso Técnico em Informática – Módulo II – Vespertino</a:t>
            </a:r>
          </a:p>
          <a:p>
            <a:pPr algn="ctr"/>
            <a:endParaRPr lang="pt-BR" sz="105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58845" y="1448608"/>
            <a:ext cx="73448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Disciplinas: </a:t>
            </a:r>
            <a:endParaRPr lang="pt-BR" sz="1600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pt-BR" sz="3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Análise e Projeto de Sistemas</a:t>
            </a:r>
          </a:p>
          <a:p>
            <a:pPr algn="ctr"/>
            <a:r>
              <a:rPr 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Professora </a:t>
            </a:r>
            <a:r>
              <a:rPr lang="pt-B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Kele</a:t>
            </a:r>
            <a:r>
              <a:rPr lang="pt-B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Valcher</a:t>
            </a:r>
            <a:endParaRPr lang="pt-BR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pt-BR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pt-BR" sz="16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Banco de Dados</a:t>
            </a:r>
          </a:p>
          <a:p>
            <a:pPr algn="ctr"/>
            <a:r>
              <a:rPr lang="pt-BR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Professora Francisca Silva </a:t>
            </a:r>
          </a:p>
          <a:p>
            <a:pPr algn="ctr"/>
            <a:endParaRPr lang="pt-BR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pt-B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Documentação e Projeto de Sistemas</a:t>
            </a:r>
          </a:p>
          <a:p>
            <a:pPr algn="ctr"/>
            <a:r>
              <a:rPr lang="pt-B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Professora Luziane Klitzeke</a:t>
            </a:r>
          </a:p>
          <a:p>
            <a:pPr algn="ctr"/>
            <a:endParaRPr lang="pt-B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pt-BR" sz="1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Programação Orientada a Objetos</a:t>
            </a:r>
          </a:p>
          <a:p>
            <a:pPr algn="ctr"/>
            <a:r>
              <a:rPr lang="pt-B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Professor Adriano Vieira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923928" y="5733256"/>
            <a:ext cx="170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Dezembro/2013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48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eetvascocoutinho.com.br/site/images/stories/video/cartaz%20convite%20feira%20de%20cursos-rgb-site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74" y="224473"/>
            <a:ext cx="1015441" cy="122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nventabrasil.org.br/img/logo_secti.jpg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34"/>
          <a:stretch/>
        </p:blipFill>
        <p:spPr bwMode="auto">
          <a:xfrm>
            <a:off x="6988873" y="323074"/>
            <a:ext cx="2093218" cy="102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821794" y="459513"/>
            <a:ext cx="741121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Centro Estadual de Educação Técnica – Vasco Coutinho</a:t>
            </a:r>
          </a:p>
          <a:p>
            <a:pPr algn="ctr"/>
            <a:r>
              <a:rPr lang="pt-B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Curso Técnico em Informática – Módulo II – Vespertino</a:t>
            </a:r>
          </a:p>
          <a:p>
            <a:pPr algn="ctr"/>
            <a:endParaRPr lang="pt-BR" sz="105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043608" y="2276872"/>
            <a:ext cx="7344816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Projeto:</a:t>
            </a:r>
          </a:p>
          <a:p>
            <a:pPr algn="ctr"/>
            <a:endParaRPr lang="pt-BR" sz="3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pt-BR" sz="4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Sistema Clínica Veterinária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923928" y="5733256"/>
            <a:ext cx="170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Dezembro/2013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48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eetvascocoutinho.com.br/site/images/stories/video/cartaz%20convite%20feira%20de%20cursos-rgb-site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74" y="224473"/>
            <a:ext cx="1015441" cy="122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nventabrasil.org.br/img/logo_secti.jpg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34"/>
          <a:stretch/>
        </p:blipFill>
        <p:spPr bwMode="auto">
          <a:xfrm>
            <a:off x="6988873" y="323074"/>
            <a:ext cx="2093218" cy="102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821794" y="459513"/>
            <a:ext cx="741121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Centro Estadual de Educação Técnica – Vasco Coutinho</a:t>
            </a:r>
          </a:p>
          <a:p>
            <a:pPr algn="ctr"/>
            <a:r>
              <a:rPr lang="pt-B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Curso Técnico em Informática – Módulo II – Vespertino</a:t>
            </a:r>
          </a:p>
          <a:p>
            <a:pPr algn="ctr"/>
            <a:endParaRPr lang="pt-BR" sz="105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18468" y="1917779"/>
            <a:ext cx="7344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Componente: </a:t>
            </a:r>
            <a:endParaRPr lang="pt-B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Barbara de Freitas F. Teófilo</a:t>
            </a:r>
          </a:p>
          <a:p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Bruna Silva</a:t>
            </a:r>
          </a:p>
          <a:p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Miriam Brito</a:t>
            </a:r>
          </a:p>
          <a:p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Nathália Bertordo</a:t>
            </a:r>
          </a:p>
          <a:p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Vanessa dos Santos</a:t>
            </a:r>
          </a:p>
          <a:p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Vinícius Vidal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923928" y="5733256"/>
            <a:ext cx="170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Dezembro/2013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48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eetvascocoutinho.com.br/site/images/stories/video/cartaz%20convite%20feira%20de%20cursos-rgb-site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74" y="224473"/>
            <a:ext cx="1015441" cy="122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nventabrasil.org.br/img/logo_secti.jpg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34"/>
          <a:stretch/>
        </p:blipFill>
        <p:spPr bwMode="auto">
          <a:xfrm>
            <a:off x="6988873" y="323074"/>
            <a:ext cx="2093218" cy="102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821794" y="459513"/>
            <a:ext cx="741121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Centro Estadual de Educação Técnica – Vasco Coutinho</a:t>
            </a:r>
          </a:p>
          <a:p>
            <a:pPr algn="ctr"/>
            <a:r>
              <a:rPr lang="pt-B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Curso Técnico em Informática – Módulo II – Vespertino</a:t>
            </a:r>
          </a:p>
          <a:p>
            <a:pPr algn="ctr"/>
            <a:endParaRPr lang="pt-BR" sz="105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18468" y="1917779"/>
            <a:ext cx="82859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Apresentação: </a:t>
            </a:r>
          </a:p>
          <a:p>
            <a:endParaRPr lang="pt-B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pt-B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 Sistema foi desenvolvido como projeto interdisciplinar idealizado pelos professores do módulo II do curso técnico em informática, oportunizando ao aluno a execução de aplicações práticas dos conceitos e fundamentados em cada disciplina.</a:t>
            </a:r>
          </a:p>
          <a:p>
            <a:endParaRPr lang="pt-B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t-B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923928" y="5733256"/>
            <a:ext cx="170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Dezembro/2013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56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eetvascocoutinho.com.br/site/images/stories/video/cartaz%20convite%20feira%20de%20cursos-rgb-site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74" y="224473"/>
            <a:ext cx="1015441" cy="122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nventabrasil.org.br/img/logo_secti.jpg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34"/>
          <a:stretch/>
        </p:blipFill>
        <p:spPr bwMode="auto">
          <a:xfrm>
            <a:off x="6988873" y="323074"/>
            <a:ext cx="2093218" cy="102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821794" y="459513"/>
            <a:ext cx="741121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Centro Estadual de Educação Técnica – Vasco Coutinho</a:t>
            </a:r>
          </a:p>
          <a:p>
            <a:pPr algn="ctr"/>
            <a:r>
              <a:rPr lang="pt-B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Curso Técnico em Informática – Módulo II – Vespertino</a:t>
            </a:r>
          </a:p>
          <a:p>
            <a:pPr algn="ctr"/>
            <a:endParaRPr lang="pt-BR" sz="105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14074" y="1628800"/>
            <a:ext cx="82859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Justificativa: </a:t>
            </a:r>
          </a:p>
          <a:p>
            <a:endParaRPr lang="pt-BR" sz="2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t-B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Este software foi desenvolvido com o objetivo de informatizar toda a estrutura da clínica veterinária Vida Animal para melhor desempenho entre as consultas, para organizar os cadastros de  pacientes(animais) e clientes(proprietários)</a:t>
            </a:r>
            <a:endParaRPr lang="pt-B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923928" y="5733256"/>
            <a:ext cx="170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Dezembro/2013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321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eetvascocoutinho.com.br/site/images/stories/video/cartaz%20convite%20feira%20de%20cursos-rgb-site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74" y="224473"/>
            <a:ext cx="1015441" cy="122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nventabrasil.org.br/img/logo_secti.jpg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34"/>
          <a:stretch/>
        </p:blipFill>
        <p:spPr bwMode="auto">
          <a:xfrm>
            <a:off x="6988873" y="323074"/>
            <a:ext cx="2093218" cy="102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821794" y="459513"/>
            <a:ext cx="741121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Centro Estadual de Educação Técnica – Vasco Coutinho</a:t>
            </a:r>
          </a:p>
          <a:p>
            <a:pPr algn="ctr"/>
            <a:r>
              <a:rPr lang="pt-B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Curso Técnico em Informática – Módulo II – Vespertino</a:t>
            </a:r>
          </a:p>
          <a:p>
            <a:pPr algn="ctr"/>
            <a:endParaRPr lang="pt-BR" sz="105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14074" y="1628800"/>
            <a:ext cx="828598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Metodologia: </a:t>
            </a:r>
          </a:p>
          <a:p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Para o desenvolvimento de sistemas foram utilizados:</a:t>
            </a:r>
          </a:p>
          <a:p>
            <a:endParaRPr lang="pt-B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UML - Linguagem de Modelagem Unificada para padronização de Diagramas e Modelos.</a:t>
            </a:r>
          </a:p>
          <a:p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Java – Linguagem de Programação </a:t>
            </a:r>
            <a:r>
              <a:rPr lang="pt-BR" dirty="0">
                <a:latin typeface="Verdana" pitchFamily="34" charset="0"/>
                <a:ea typeface="Verdana" pitchFamily="34" charset="0"/>
                <a:cs typeface="Verdana" pitchFamily="34" charset="0"/>
              </a:rPr>
              <a:t>O</a:t>
            </a:r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rientada a Objeto.</a:t>
            </a:r>
          </a:p>
          <a:p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Astah Community – Para a criação dos Diagramas da Análise</a:t>
            </a:r>
          </a:p>
          <a:p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NetBeans – Para a criação e desenvolvimento da programação de todos o projeto.</a:t>
            </a:r>
          </a:p>
          <a:p>
            <a:r>
              <a:rPr lang="pt-B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MySQL – Para a criação de todo o Banco de Dados.</a:t>
            </a:r>
          </a:p>
          <a:p>
            <a:endParaRPr lang="pt-BR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923928" y="5733256"/>
            <a:ext cx="170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Dezembro/2013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321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eetvascocoutinho.com.br/site/images/stories/video/cartaz%20convite%20feira%20de%20cursos-rgb-site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74" y="224473"/>
            <a:ext cx="1015441" cy="122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nventabrasil.org.br/img/logo_secti.jpg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34"/>
          <a:stretch/>
        </p:blipFill>
        <p:spPr bwMode="auto">
          <a:xfrm>
            <a:off x="6988873" y="323074"/>
            <a:ext cx="2093218" cy="102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821794" y="459513"/>
            <a:ext cx="741121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Centro Estadual de Educação Técnica – Vasco Coutinho</a:t>
            </a:r>
          </a:p>
          <a:p>
            <a:pPr algn="ctr"/>
            <a:r>
              <a:rPr lang="pt-B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Curso Técnico em Informática – Módulo II – Matutino</a:t>
            </a:r>
          </a:p>
          <a:p>
            <a:pPr algn="ctr"/>
            <a:endParaRPr lang="pt-BR" sz="105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18468" y="1700808"/>
            <a:ext cx="734481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Empresa:  </a:t>
            </a:r>
          </a:p>
          <a:p>
            <a:pPr algn="ctr"/>
            <a:r>
              <a:rPr lang="pt-B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FREEDOM TECH</a:t>
            </a:r>
          </a:p>
          <a:p>
            <a:pPr algn="ctr"/>
            <a:endParaRPr lang="pt-B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pt-B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pt-B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pt-B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pt-B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pt-B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Contrato firmado com a empresa Clínica Veterinário Vida Animal.</a:t>
            </a:r>
          </a:p>
          <a:p>
            <a:endParaRPr lang="pt-B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923928" y="5733256"/>
            <a:ext cx="170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Dezembro/2013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708920"/>
            <a:ext cx="5040560" cy="178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eetvascocoutinho.com.br/site/images/stories/video/cartaz%20convite%20feira%20de%20cursos-rgb-site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74" y="224473"/>
            <a:ext cx="1015441" cy="122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nventabrasil.org.br/img/logo_secti.jpg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34"/>
          <a:stretch/>
        </p:blipFill>
        <p:spPr bwMode="auto">
          <a:xfrm>
            <a:off x="6988873" y="323074"/>
            <a:ext cx="2093218" cy="102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821794" y="459513"/>
            <a:ext cx="741121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Centro Estadual de Educação Técnica – Vasco Coutinho</a:t>
            </a:r>
          </a:p>
          <a:p>
            <a:pPr algn="ctr"/>
            <a:r>
              <a:rPr lang="pt-B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Curso Técnico em Informática – Módulo II – Vespertino</a:t>
            </a:r>
          </a:p>
          <a:p>
            <a:pPr algn="ctr"/>
            <a:endParaRPr lang="pt-BR" sz="105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067704" y="1448608"/>
            <a:ext cx="74168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Escopo do Projeto: </a:t>
            </a:r>
            <a:endParaRPr lang="pt-BR" sz="1600" b="1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t-BR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pt-BR" sz="1600" dirty="0"/>
              <a:t>O projeto refere-se a um software para uma Clinica Veterinária. Este software tem por objetivo satisfazer as necessidades organizacionais da mesma.</a:t>
            </a:r>
          </a:p>
          <a:p>
            <a:r>
              <a:rPr lang="pt-BR" sz="1600" dirty="0"/>
              <a:t>O software irá agendar horários de consultas, juntamente com o valor das consultas e /ou cirurgias. Cada cliente será cadastrado juntamente com o animal que será atendido, neste cadastro conterá todo o histórico médico dentro de um prontuário. Neste prontuário serão mostradas as datas de vacinas, doenças, internações com ou sem cirurgias e medicamentos utilizados. O programa mostrará as datas de aniversários dos clientes (animais).</a:t>
            </a:r>
          </a:p>
          <a:p>
            <a:r>
              <a:rPr lang="pt-BR" sz="1600" dirty="0"/>
              <a:t>O programa conterá também todos os medicamentos e materiais tanto cirúrgicos como não cirúrgicos que a clinica utiliza.</a:t>
            </a:r>
          </a:p>
          <a:p>
            <a:r>
              <a:rPr lang="pt-BR" sz="1600" dirty="0"/>
              <a:t>Este software </a:t>
            </a:r>
            <a:r>
              <a:rPr lang="pt-BR" sz="1600" b="1" dirty="0"/>
              <a:t>não abrangerá</a:t>
            </a:r>
            <a:r>
              <a:rPr lang="pt-BR" sz="1600" dirty="0"/>
              <a:t>:</a:t>
            </a:r>
          </a:p>
          <a:p>
            <a:pPr lvl="0"/>
            <a:r>
              <a:rPr lang="pt-BR" sz="1600" dirty="0"/>
              <a:t>Registro de entrada e saída de materiais;</a:t>
            </a:r>
          </a:p>
          <a:p>
            <a:pPr lvl="0"/>
            <a:r>
              <a:rPr lang="pt-BR" sz="1600" dirty="0"/>
              <a:t>Caixa;</a:t>
            </a:r>
          </a:p>
          <a:p>
            <a:pPr lvl="0"/>
            <a:r>
              <a:rPr lang="pt-BR" sz="1600" dirty="0"/>
              <a:t>Funcionários.</a:t>
            </a:r>
          </a:p>
          <a:p>
            <a:r>
              <a:rPr lang="pt-BR" sz="2400" dirty="0"/>
              <a:t> </a:t>
            </a:r>
          </a:p>
          <a:p>
            <a:r>
              <a:rPr lang="pt-BR" sz="2400" dirty="0"/>
              <a:t> </a:t>
            </a:r>
          </a:p>
          <a:p>
            <a:endParaRPr lang="pt-B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t-B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923928" y="6102588"/>
            <a:ext cx="170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Dezembro/2013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321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645</Words>
  <Application>Microsoft Office PowerPoint</Application>
  <PresentationFormat>Apresentação na tela (4:3)</PresentationFormat>
  <Paragraphs>116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SEDU</dc:creator>
  <cp:lastModifiedBy>Luziane Klitzeke de Oliveira</cp:lastModifiedBy>
  <cp:revision>22</cp:revision>
  <dcterms:created xsi:type="dcterms:W3CDTF">2013-06-27T12:35:26Z</dcterms:created>
  <dcterms:modified xsi:type="dcterms:W3CDTF">2014-07-07T16:41:43Z</dcterms:modified>
</cp:coreProperties>
</file>