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  <p:sldMasterId id="2147483656" r:id="rId2"/>
  </p:sldMasterIdLst>
  <p:notesMasterIdLst>
    <p:notesMasterId r:id="rId7"/>
  </p:notesMasterIdLst>
  <p:sldIdLst>
    <p:sldId id="263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91" d="100"/>
          <a:sy n="91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BF83-53B0-C448-98B7-FB1C98F3CB4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CCC3F-66CE-FA45-A5F7-0508B3C26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B2EF55-2533-224B-BE3D-2C59148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7F13A6-3E60-554B-A766-EFDACD06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333DE-C1C0-4A44-B06E-470C5A870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6ED298-1A9C-EC4A-85F8-BB4D989DE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482" y="2721816"/>
            <a:ext cx="7807036" cy="707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A367C1-7F91-2243-BD1D-F1E84A2BD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5525" y="3429000"/>
            <a:ext cx="7065963" cy="76835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0362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8FD9813-3E0A-FD4D-85F5-629431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A53D97-D64C-DD4E-AB6B-FA5DC0A96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11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78C6-89D3-3540-824D-5C8D52BF4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96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8E83-C954-F84F-91D6-CAF5B23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A416F-A37E-6A4D-8BF2-ED7CEC61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70" y="1232454"/>
            <a:ext cx="8468139" cy="477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984D7-A5AA-0F46-B210-67CE737C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451" y="6356350"/>
            <a:ext cx="59054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2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36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EABCC7A0-86C9-6F48-9654-1FA757C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9694"/>
            <a:ext cx="7886700" cy="679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865EA9-6BD4-4742-9EB8-A4554D21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014" y="6492875"/>
            <a:ext cx="548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9DBE9-A76C-B041-BE32-98F7D01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84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398EA8F-FDDF-D747-A3AA-5B41DBE0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Simple AR CARD </a:t>
            </a:r>
            <a:br>
              <a:rPr kumimoji="1" lang="en-US" altLang="ja-JP" dirty="0"/>
            </a:br>
            <a:r>
              <a:rPr kumimoji="1" lang="ja-JP" altLang="en-US"/>
              <a:t>テンプレート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B1D3E-0DD0-D446-9C8F-F661E698AE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9018" y="4455942"/>
            <a:ext cx="7065963" cy="768350"/>
          </a:xfrm>
        </p:spPr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Shimasan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163D6-C4DF-1A43-9A10-3B917DB6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ICON , NAME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4AFBBA-4DE6-1A4B-993A-FE5E792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B5011-506C-C44C-BA2D-3B6C7E7388EE}"/>
              </a:ext>
            </a:extLst>
          </p:cNvPr>
          <p:cNvSpPr txBox="1"/>
          <p:nvPr/>
        </p:nvSpPr>
        <p:spPr>
          <a:xfrm>
            <a:off x="3365850" y="2491602"/>
            <a:ext cx="5426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err="1">
                <a:ln w="1270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Shimasan</a:t>
            </a:r>
            <a:endParaRPr kumimoji="1" lang="ja-JP" altLang="en-US" sz="8800" b="1">
              <a:ln w="12700">
                <a:solidFill>
                  <a:schemeClr val="bg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DEA022-11BB-2348-A97F-8C09872B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7" y="1648488"/>
            <a:ext cx="2619222" cy="26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82C308-0429-2342-8EF2-EDBCB79F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F9A04A7-A7A8-E24E-83A9-834B1679E991}"/>
              </a:ext>
            </a:extLst>
          </p:cNvPr>
          <p:cNvGrpSpPr/>
          <p:nvPr/>
        </p:nvGrpSpPr>
        <p:grpSpPr>
          <a:xfrm>
            <a:off x="96517" y="892125"/>
            <a:ext cx="8215080" cy="5580192"/>
            <a:chOff x="96517" y="892125"/>
            <a:chExt cx="8215080" cy="558019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EF82AD5-7C59-CA4B-AC7B-4B2EE20BAA0F}"/>
                </a:ext>
              </a:extLst>
            </p:cNvPr>
            <p:cNvGrpSpPr/>
            <p:nvPr/>
          </p:nvGrpSpPr>
          <p:grpSpPr>
            <a:xfrm>
              <a:off x="96517" y="892125"/>
              <a:ext cx="1219200" cy="5580192"/>
              <a:chOff x="588889" y="892125"/>
              <a:chExt cx="1219200" cy="558019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273EBEA-196A-5043-9F72-A679DD6D2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889" y="8921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DECE1B-C6E8-594F-865A-C51F9B808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889" y="2345789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E3C44B9-4555-6245-B6A8-175CD74C7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889" y="3799453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F8CDD2EE-7D20-FB4E-B585-82BBE4503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889" y="5253117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9D2A60E-7AF9-DE49-8F36-E509082C123C}"/>
                </a:ext>
              </a:extLst>
            </p:cNvPr>
            <p:cNvSpPr txBox="1"/>
            <p:nvPr/>
          </p:nvSpPr>
          <p:spPr>
            <a:xfrm>
              <a:off x="1537050" y="1147782"/>
              <a:ext cx="6774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hogehoge@exsample.com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4D852E2-AC6E-0B44-B1DE-C29CEBCB5106}"/>
                </a:ext>
              </a:extLst>
            </p:cNvPr>
            <p:cNvSpPr txBox="1"/>
            <p:nvPr/>
          </p:nvSpPr>
          <p:spPr>
            <a:xfrm>
              <a:off x="1537049" y="2648970"/>
              <a:ext cx="34227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@</a:t>
              </a:r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nitkcdadon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89F7DB-14AD-0544-8D47-2DE97DB0CF2C}"/>
                </a:ext>
              </a:extLst>
            </p:cNvPr>
            <p:cNvSpPr txBox="1"/>
            <p:nvPr/>
          </p:nvSpPr>
          <p:spPr>
            <a:xfrm>
              <a:off x="1537049" y="4150158"/>
              <a:ext cx="2628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Villager-B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85C9BA2-981E-A04C-8C33-E0758BEDCB25}"/>
                </a:ext>
              </a:extLst>
            </p:cNvPr>
            <p:cNvSpPr txBox="1"/>
            <p:nvPr/>
          </p:nvSpPr>
          <p:spPr>
            <a:xfrm>
              <a:off x="1537049" y="5508774"/>
              <a:ext cx="447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murabitoleg.com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74E09-8B11-EC41-9E14-7CDFF573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Profile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6BAC86-FC7F-B14A-92FF-95DD6230F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E015C4-C8C6-3449-B9F4-8ADD6202FBD8}"/>
              </a:ext>
            </a:extLst>
          </p:cNvPr>
          <p:cNvSpPr txBox="1"/>
          <p:nvPr/>
        </p:nvSpPr>
        <p:spPr>
          <a:xfrm>
            <a:off x="-2065843" y="2754923"/>
            <a:ext cx="132756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Profile:</a:t>
            </a: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「てくてくぷれいす」運営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緑茶とグレープフルーツを大さじ一杯，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Python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と</a:t>
            </a:r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JavaScript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を少々で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体が構成されています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348515188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C7DA5446-B79F-0F48-8AAA-90EDFED35690}"/>
    </a:ext>
  </a:extLst>
</a:theme>
</file>

<file path=ppt/theme/theme2.xml><?xml version="1.0" encoding="utf-8"?>
<a:theme xmlns:a="http://schemas.openxmlformats.org/drawingml/2006/main" name="Title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2E8EE68A-2EC6-2F46-AD7A-BC2451F28950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17</TotalTime>
  <Words>57</Words>
  <Application>Microsoft Macintosh PowerPoint</Application>
  <PresentationFormat>画面に合わせる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ProN W3</vt:lpstr>
      <vt:lpstr>游ゴシック</vt:lpstr>
      <vt:lpstr>Arial</vt:lpstr>
      <vt:lpstr>Avenir Next</vt:lpstr>
      <vt:lpstr>main</vt:lpstr>
      <vt:lpstr>Title</vt:lpstr>
      <vt:lpstr>PowerPoint プレゼンテーション</vt:lpstr>
      <vt:lpstr>ICON , NAME</vt:lpstr>
      <vt:lpstr>PowerPoint プレゼンテーション</vt:lpstr>
      <vt:lpstr>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嶋田　恭助</dc:creator>
  <cp:lastModifiedBy>嶋田　恭助</cp:lastModifiedBy>
  <cp:revision>7</cp:revision>
  <dcterms:created xsi:type="dcterms:W3CDTF">2019-11-17T14:09:13Z</dcterms:created>
  <dcterms:modified xsi:type="dcterms:W3CDTF">2019-11-19T23:53:37Z</dcterms:modified>
</cp:coreProperties>
</file>