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  <p:sldId id="263" r:id="rId6"/>
    <p:sldId id="259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5106-EFEB-4722-B091-2EE8D2D63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ACDBE-6B22-4709-8822-8956684C5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A4A64-2081-41DF-B992-77C3555F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B650-73E2-4D86-BE0A-DE5F98986D4B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4544E-6467-4874-A73B-978A0078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37F04-900F-44BA-80EB-5066EA8F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2AB0-3FF2-4EC5-A7CD-C96F275CA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12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DD7E-5AF6-46B8-9181-D1539098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15FD3-0025-4F8E-8D91-0519EF532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13446-E31C-410E-B472-990752E0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B650-73E2-4D86-BE0A-DE5F98986D4B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AC233-D860-4523-A87B-2FD09F05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72ABE-8C5A-4E60-B9FA-C7FD83D1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2AB0-3FF2-4EC5-A7CD-C96F275CA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01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D170C-90F6-4472-ACB3-7FAFA0B8E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3981A-8335-4BA9-A5BD-5EDE6447E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96897-74E9-45CA-9D17-629F52FD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B650-73E2-4D86-BE0A-DE5F98986D4B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5D8E0-3250-440B-9F1B-251F3E9A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F1E87-A16F-4E71-99B2-DB55725F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2AB0-3FF2-4EC5-A7CD-C96F275CA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86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2FD1-266E-41CC-A96C-8C3EEEE4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ADEF2-002B-43A7-AE41-8E12F40DB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7A5DA-FEE0-40B1-978E-0C36B80D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B650-73E2-4D86-BE0A-DE5F98986D4B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04910-F788-49F6-8FC0-2CFE5148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BC918-1B33-4930-A249-B7D11F55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2AB0-3FF2-4EC5-A7CD-C96F275CA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35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283BA-2295-431A-8319-B3466641A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91D15-BF2F-4491-AB3F-088C25975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A4F90-AD2E-4B24-BD71-AC35D68A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B650-73E2-4D86-BE0A-DE5F98986D4B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63EF4-D12F-4D86-AC3B-A55DBD44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C5A6D-5967-4D8B-9499-2ED819B6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2AB0-3FF2-4EC5-A7CD-C96F275CA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9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F970-D18A-49C2-B98C-4CA0E78B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31F5E-8C8B-4DB6-B0F7-9865DEBDB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8FC6D-B8FD-4D00-B48E-08209AA27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EF64E-9DE9-4B69-9777-F10EC077A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B650-73E2-4D86-BE0A-DE5F98986D4B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024A4-9988-4382-AF8C-F787DD2D8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5E6D9-1FDC-41F0-8794-B4FDBC51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2AB0-3FF2-4EC5-A7CD-C96F275CA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28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28F3-B350-4A21-AABE-10A3E7DEB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17754-8E65-4BE5-AB16-4578E2A2A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BCA91-5A56-4BA0-B851-8B96D11FE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4F29-0183-4442-9BF6-95B76C6BA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969F2F-06A0-47D7-BB7B-FF1A038CB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DF259-F44E-4121-919B-8749CC2F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B650-73E2-4D86-BE0A-DE5F98986D4B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593DE-EDA7-4868-B192-1DB315DC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2D61E-36DD-487F-B764-CC8E2DA0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2AB0-3FF2-4EC5-A7CD-C96F275CA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85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0608-D6CB-4B3E-B10D-BC5E9DB9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91B627-6735-47EF-9969-B6AA73D0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B650-73E2-4D86-BE0A-DE5F98986D4B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30C76-BC1A-4FC8-ABB1-CCAE6BC8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0936D-B82B-4687-AA35-9E03C8E3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2AB0-3FF2-4EC5-A7CD-C96F275CA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50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5B34AB-A883-47EA-A2C2-F9A81658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B650-73E2-4D86-BE0A-DE5F98986D4B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58629-B50C-4304-A490-09A92D77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266EF-43C5-4D5C-A4B2-F5866DC5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2AB0-3FF2-4EC5-A7CD-C96F275CA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74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757C-9CE1-4B98-8F2C-D42AFFD7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7F5BC-173C-4A9E-92E1-AE3250C7C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CACBF-6669-4CDC-B9CD-7EE55AA70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A2AAF-7395-43D4-B4CD-A1121AE5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B650-73E2-4D86-BE0A-DE5F98986D4B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006A3-9EE7-4C79-A2E1-6C3D22B5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DFD4F-2BD7-44F7-AF56-B3164E16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2AB0-3FF2-4EC5-A7CD-C96F275CA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08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B1F9-4822-4ADE-891C-3500A551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95825-A3D6-4222-9A42-E29CCA794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A43A9-D889-46B4-8900-DD03E13B4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5CD21-4E07-4CD1-9050-0A043941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B650-73E2-4D86-BE0A-DE5F98986D4B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8E3C8-12E2-4F3D-B167-A331330E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A9383-1983-41B2-B7FB-1E704E26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2AB0-3FF2-4EC5-A7CD-C96F275CA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59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1C31B-687D-4FF6-9881-14BF9232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0EA54-C204-4718-8DB9-8CB48E777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9CDC9-9652-49E4-97B2-68DCF743C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9B650-73E2-4D86-BE0A-DE5F98986D4B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90467-21A3-40AF-AC8F-ECA7454CF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74F98-923A-4B4D-8764-53FFCDAA8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32AB0-3FF2-4EC5-A7CD-C96F275CA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28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C750F59D-7D99-4171-9C70-7F2B3106D5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28185" b="15565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F5150CFD-2649-4694-BA94-DE7193B35F3F}"/>
              </a:ext>
            </a:extLst>
          </p:cNvPr>
          <p:cNvSpPr txBox="1">
            <a:spLocks/>
          </p:cNvSpPr>
          <p:nvPr/>
        </p:nvSpPr>
        <p:spPr>
          <a:xfrm>
            <a:off x="355411" y="330882"/>
            <a:ext cx="8313576" cy="30981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GB" sz="4400" b="1" dirty="0">
                <a:solidFill>
                  <a:schemeClr val="bg1"/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Controlling Player Avatars in Game Worlds using Multi-Modal Input Systems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bg1"/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Year Project: Progress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74554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C750F59D-7D99-4171-9C70-7F2B3106D5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28185" b="155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7DC246B-15A1-4ECD-B936-5B3331447342}"/>
              </a:ext>
            </a:extLst>
          </p:cNvPr>
          <p:cNvSpPr txBox="1">
            <a:spLocks/>
          </p:cNvSpPr>
          <p:nvPr/>
        </p:nvSpPr>
        <p:spPr>
          <a:xfrm>
            <a:off x="2445469" y="1819224"/>
            <a:ext cx="7301061" cy="32195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Literature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F1F9DB-50BA-405C-AA9B-044F8E13E48E}"/>
              </a:ext>
            </a:extLst>
          </p:cNvPr>
          <p:cNvSpPr txBox="1"/>
          <p:nvPr/>
        </p:nvSpPr>
        <p:spPr>
          <a:xfrm>
            <a:off x="184067" y="172192"/>
            <a:ext cx="87361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Examples of Using EEG / Multi-Modal input systems to perform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Brain-Controlled Wheelchairs: A Robotic Architecture</a:t>
            </a:r>
          </a:p>
        </p:txBody>
      </p:sp>
    </p:spTree>
    <p:extLst>
      <p:ext uri="{BB962C8B-B14F-4D97-AF65-F5344CB8AC3E}">
        <p14:creationId xmlns:p14="http://schemas.microsoft.com/office/powerpoint/2010/main" val="94832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C750F59D-7D99-4171-9C70-7F2B3106D5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28185" b="155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7DC246B-15A1-4ECD-B936-5B3331447342}"/>
              </a:ext>
            </a:extLst>
          </p:cNvPr>
          <p:cNvSpPr txBox="1">
            <a:spLocks/>
          </p:cNvSpPr>
          <p:nvPr/>
        </p:nvSpPr>
        <p:spPr>
          <a:xfrm>
            <a:off x="2445469" y="1819224"/>
            <a:ext cx="7301061" cy="32195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What I have done Prototype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E824CB-895C-4F39-A338-D26C449EC958}"/>
              </a:ext>
            </a:extLst>
          </p:cNvPr>
          <p:cNvSpPr txBox="1"/>
          <p:nvPr/>
        </p:nvSpPr>
        <p:spPr>
          <a:xfrm>
            <a:off x="184067" y="124692"/>
            <a:ext cx="458760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Barracuda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</a:rPr>
              <a:t>Tensorflow</a:t>
            </a:r>
            <a:r>
              <a:rPr lang="en-GB" dirty="0">
                <a:solidFill>
                  <a:schemeClr val="bg1"/>
                </a:solidFill>
              </a:rPr>
              <a:t> -&gt; ONNX -&gt; Barracuda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</a:rPr>
              <a:t>Tensorflow</a:t>
            </a:r>
            <a:endParaRPr lang="en-GB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XOR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Offline processing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Open Vibe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Data Capture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LSL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EEG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67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C750F59D-7D99-4171-9C70-7F2B3106D5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28185" b="155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7DC246B-15A1-4ECD-B936-5B3331447342}"/>
              </a:ext>
            </a:extLst>
          </p:cNvPr>
          <p:cNvSpPr txBox="1">
            <a:spLocks/>
          </p:cNvSpPr>
          <p:nvPr/>
        </p:nvSpPr>
        <p:spPr>
          <a:xfrm>
            <a:off x="2445469" y="1819224"/>
            <a:ext cx="7301061" cy="32195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What I have done Dissertation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E824CB-895C-4F39-A338-D26C449EC958}"/>
              </a:ext>
            </a:extLst>
          </p:cNvPr>
          <p:cNvSpPr txBox="1"/>
          <p:nvPr/>
        </p:nvSpPr>
        <p:spPr>
          <a:xfrm>
            <a:off x="184067" y="124692"/>
            <a:ext cx="613232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Introduction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Research Aims and 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Lit Review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EEG in gaming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EMG in gaming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Multi Modal Input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EEG / EMG based multi modal input systems (</a:t>
            </a:r>
            <a:r>
              <a:rPr lang="en-GB" dirty="0" err="1">
                <a:solidFill>
                  <a:schemeClr val="bg1"/>
                </a:solidFill>
              </a:rPr>
              <a:t>prosthics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Analysis /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Roughly 2000 words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94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C750F59D-7D99-4171-9C70-7F2B3106D5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28185" b="155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7DC246B-15A1-4ECD-B936-5B3331447342}"/>
              </a:ext>
            </a:extLst>
          </p:cNvPr>
          <p:cNvSpPr txBox="1">
            <a:spLocks/>
          </p:cNvSpPr>
          <p:nvPr/>
        </p:nvSpPr>
        <p:spPr>
          <a:xfrm>
            <a:off x="2445469" y="1819224"/>
            <a:ext cx="7301061" cy="32195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Project I have worked 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E824CB-895C-4F39-A338-D26C449EC958}"/>
              </a:ext>
            </a:extLst>
          </p:cNvPr>
          <p:cNvSpPr txBox="1"/>
          <p:nvPr/>
        </p:nvSpPr>
        <p:spPr>
          <a:xfrm>
            <a:off x="184067" y="124692"/>
            <a:ext cx="20640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Faces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EEG reading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094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C750F59D-7D99-4171-9C70-7F2B3106D5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28185" b="155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7DC246B-15A1-4ECD-B936-5B3331447342}"/>
              </a:ext>
            </a:extLst>
          </p:cNvPr>
          <p:cNvSpPr txBox="1">
            <a:spLocks/>
          </p:cNvSpPr>
          <p:nvPr/>
        </p:nvSpPr>
        <p:spPr>
          <a:xfrm>
            <a:off x="2445469" y="1819224"/>
            <a:ext cx="7301061" cy="32195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60 Second Showcase</a:t>
            </a:r>
          </a:p>
          <a:p>
            <a:r>
              <a:rPr lang="en-GB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GB" sz="1800" b="1" dirty="0">
                <a:solidFill>
                  <a:schemeClr val="bg1"/>
                </a:solidFill>
                <a:latin typeface="Agency FB" panose="020B0503020202020204" pitchFamily="34" charset="0"/>
              </a:rPr>
              <a:t>YouTube Link</a:t>
            </a:r>
            <a:endParaRPr lang="en-GB" sz="32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842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C750F59D-7D99-4171-9C70-7F2B3106D5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28185" b="155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7DC246B-15A1-4ECD-B936-5B3331447342}"/>
              </a:ext>
            </a:extLst>
          </p:cNvPr>
          <p:cNvSpPr txBox="1">
            <a:spLocks/>
          </p:cNvSpPr>
          <p:nvPr/>
        </p:nvSpPr>
        <p:spPr>
          <a:xfrm>
            <a:off x="2445469" y="1819224"/>
            <a:ext cx="7301061" cy="32195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Gannt Chart</a:t>
            </a:r>
          </a:p>
        </p:txBody>
      </p:sp>
    </p:spTree>
    <p:extLst>
      <p:ext uri="{BB962C8B-B14F-4D97-AF65-F5344CB8AC3E}">
        <p14:creationId xmlns:p14="http://schemas.microsoft.com/office/powerpoint/2010/main" val="229813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C750F59D-7D99-4171-9C70-7F2B3106D5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28185" b="155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7DC246B-15A1-4ECD-B936-5B3331447342}"/>
              </a:ext>
            </a:extLst>
          </p:cNvPr>
          <p:cNvSpPr txBox="1">
            <a:spLocks/>
          </p:cNvSpPr>
          <p:nvPr/>
        </p:nvSpPr>
        <p:spPr>
          <a:xfrm>
            <a:off x="2445469" y="1819224"/>
            <a:ext cx="7301061" cy="32195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Future Plans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D4CF7-5D6E-4210-B9D9-55BC0FB6DB7E}"/>
              </a:ext>
            </a:extLst>
          </p:cNvPr>
          <p:cNvSpPr txBox="1"/>
          <p:nvPr/>
        </p:nvSpPr>
        <p:spPr>
          <a:xfrm>
            <a:off x="184067" y="124692"/>
            <a:ext cx="30267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Early Plan (next few weeks)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Late Plan (till the end)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983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C750F59D-7D99-4171-9C70-7F2B3106D5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28185" b="155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7DC246B-15A1-4ECD-B936-5B3331447342}"/>
              </a:ext>
            </a:extLst>
          </p:cNvPr>
          <p:cNvSpPr txBox="1">
            <a:spLocks/>
          </p:cNvSpPr>
          <p:nvPr/>
        </p:nvSpPr>
        <p:spPr>
          <a:xfrm>
            <a:off x="2445469" y="1819224"/>
            <a:ext cx="7301061" cy="32195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09976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</TotalTime>
  <Words>129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Agency FB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</dc:creator>
  <cp:lastModifiedBy>Charlie</cp:lastModifiedBy>
  <cp:revision>8</cp:revision>
  <dcterms:created xsi:type="dcterms:W3CDTF">2022-03-17T23:47:01Z</dcterms:created>
  <dcterms:modified xsi:type="dcterms:W3CDTF">2022-03-19T21:51:46Z</dcterms:modified>
</cp:coreProperties>
</file>