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757-B258-4451-936C-43E49464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6B9A-07BE-483C-9191-9AE15470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091-C31A-4207-ADC5-9C144AD5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8542-DBD0-45BA-9A94-20951EBE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D7BF-2D95-4525-BEA3-8C09AD0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11E2-E321-41DD-BDC8-034B158D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9EA19-B2BC-42F4-AEA6-6DBD88D6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C009-A542-4273-88ED-DD0102E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A943-B945-4A8D-9969-4B7726EE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8AB1-466B-4619-9564-B41A0147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BCB57-DFD4-4934-9B58-5A9D0B73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C345-E0A2-40B9-AD86-1C2550714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A64D-0E0D-434B-ABE3-214F5DDD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8374-7571-46E9-B7A1-A7C7317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7301-E405-49E6-AE6C-92FE2446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0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3F22-76F5-4FAC-AA1F-3507B070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978A-7232-4407-B1B0-42469BF4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F770-9AF0-433C-867B-D0A62E0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EDC1-0CEC-4F31-9135-E310F0C0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EC9F-0733-425D-AD28-74AEBEE6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4743-B2D6-4737-8A18-672F16C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6912-AC0E-466C-A695-994A723D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9CF6-7092-4349-8543-51FBA50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97D3-479B-46BD-98E7-23D67467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14F9-4C32-46B6-9AA2-A0F98EF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B4D6-DC3D-43CF-AC90-2C788B7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9A4-BDAE-4247-8A15-B53FCC87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908F-4643-4080-A584-D8E2E002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D66E-340D-4F9B-82E0-3A03D38A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4B59-878B-4D52-8B0D-38682964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AD43-CE16-46D8-8B04-5C9C34A2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F425-FE15-4A03-A575-6247D5A1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AEEE-C5A3-41AA-9BDB-6F537206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0C470-4381-45C8-B646-4B83B3F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ADA8-18A5-4474-885E-2D197769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1AA83-B215-4644-866D-DE536D806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E039F-6625-49D2-AFC7-ADC3A85E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A2CB8-1308-456E-A60B-FD0807E3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99C7F-CA12-4EE9-8BB1-B694CE76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0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1059-A6E3-437A-AE39-C2E8AB4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D8AAD-8A17-41D1-B54E-0BEEC2DD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D95F-5DB0-4183-A36E-C465A37A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E0F45-C7B5-4E99-A8BF-F1964504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BF495-D901-4469-B448-7419797E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E6AB8-F328-4AAD-8D74-9643847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80092-4773-44B8-A8A9-6EDA5835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62E5-40E2-43A6-A7E7-2CF9DEF3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E299-8073-4FCA-B115-467AF2D7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C9D0-7A1B-415A-940C-F1D02218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C1D5-CC4F-40D8-8289-FB9833BB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109E-6B55-4B5E-A683-1AF4DD7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D98E-91CA-493B-9019-A734F8F1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B051-6988-4D55-9529-246569C0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472A4-4680-437A-A761-B0DAA389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8FB1C-DC0A-4DC7-B3DA-2DA47956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D1C5-19D2-456D-8E6B-5B039780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A867-F6AF-4BFE-B6C2-C4105654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E5BA0-D54A-46E3-887B-9390529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0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0DBAE-E99E-4761-837A-377FA3B5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33F9-8042-473C-B166-D95EF282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6D3B-7AF2-4AE4-9F45-A0C6DC6C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0ECE-771D-4547-9814-D6FE39E68BC9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337F-3CB0-461F-AC2C-C84FD8AEF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8C1B-2330-47CA-93F0-9AA16A5F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11C2E-2757-44E4-99DF-F2E7EEDF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Player Avatars and Influencing Game Worlds Using Multi-Modal Input Systems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7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mean!!!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BCE73-6960-4B92-95EB-83F526ABC1D0}"/>
              </a:ext>
            </a:extLst>
          </p:cNvPr>
          <p:cNvSpPr txBox="1"/>
          <p:nvPr/>
        </p:nvSpPr>
        <p:spPr>
          <a:xfrm>
            <a:off x="709046" y="1278883"/>
            <a:ext cx="7109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My project aims to take in multiple forms of bio and physiological feedback and translate them into forms of input for a video game.</a:t>
            </a:r>
          </a:p>
          <a:p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I would like to explore the act of using these inputs as ways to control humanoid virtual avatars and abstract events within the game.  </a:t>
            </a:r>
          </a:p>
          <a:p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Controlling bone rig of avatar.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Movement of objects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Pulling and pushing global vector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Magic systems.</a:t>
            </a:r>
          </a:p>
        </p:txBody>
      </p:sp>
    </p:spTree>
    <p:extLst>
      <p:ext uri="{BB962C8B-B14F-4D97-AF65-F5344CB8AC3E}">
        <p14:creationId xmlns:p14="http://schemas.microsoft.com/office/powerpoint/2010/main" val="21959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Electroencephalography </a:t>
            </a:r>
            <a:b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(EEG)</a:t>
            </a:r>
            <a:endParaRPr lang="en-GB" sz="4800" b="1" dirty="0">
              <a:latin typeface="Agency FB" panose="020B0503020202020204" pitchFamily="34" charset="0"/>
            </a:endParaRP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EEG (electroencephalogram) - Mayo Clinic">
            <a:extLst>
              <a:ext uri="{FF2B5EF4-FFF2-40B4-BE49-F238E27FC236}">
                <a16:creationId xmlns:a16="http://schemas.microsoft.com/office/drawing/2014/main" id="{0B51E685-CBA2-46EC-96B4-6454E59ED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r="1957" b="2"/>
          <a:stretch/>
        </p:blipFill>
        <p:spPr bwMode="auto"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31950-74E0-4A72-B6BE-8D07087797A5}"/>
              </a:ext>
            </a:extLst>
          </p:cNvPr>
          <p:cNvSpPr txBox="1"/>
          <p:nvPr/>
        </p:nvSpPr>
        <p:spPr>
          <a:xfrm>
            <a:off x="2968524" y="4212928"/>
            <a:ext cx="66239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Invasive (Surgical Implant) and Non-Invasive (Surface)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Dry and wet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ERP’s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Brain waveforms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5673F-1A13-4E57-AD43-4EAB0318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1551" y="4747883"/>
            <a:ext cx="1998763" cy="18167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49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Electromyography </a:t>
            </a:r>
            <a:b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(EEG)</a:t>
            </a:r>
            <a:endParaRPr lang="en-GB" sz="5000" b="1" dirty="0">
              <a:latin typeface="Agency FB" panose="020B0503020202020204" pitchFamily="34" charset="0"/>
            </a:endParaRP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1E685-CBA2-46EC-96B4-6454E59E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5" r="28185"/>
          <a:stretch/>
        </p:blipFill>
        <p:spPr bwMode="auto"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C4D70-6DEC-4B97-9496-E9DD2025FACF}"/>
              </a:ext>
            </a:extLst>
          </p:cNvPr>
          <p:cNvSpPr txBox="1"/>
          <p:nvPr/>
        </p:nvSpPr>
        <p:spPr>
          <a:xfrm>
            <a:off x="2968524" y="4212928"/>
            <a:ext cx="559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Invasive (Needle) and Non-Invasive (Surface Sensor)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Motor Neurons -&gt; Muscle Fibre -&gt; Surface EMG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7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98F29F-0163-4CBF-9616-951E82288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030109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Eye-Tracking</a:t>
            </a:r>
            <a:endParaRPr lang="en-GB" sz="4800" b="1" dirty="0">
              <a:latin typeface="Agency FB" panose="020B0503020202020204" pitchFamily="34" charset="0"/>
            </a:endParaRP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2" descr="Close up of a person's eye&#10;&#10;Description automatically generated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7559"/>
          <a:stretch/>
        </p:blipFill>
        <p:spPr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DED3E-BB51-44C0-8646-52E1A3933298}"/>
              </a:ext>
            </a:extLst>
          </p:cNvPr>
          <p:cNvSpPr txBox="1"/>
          <p:nvPr/>
        </p:nvSpPr>
        <p:spPr>
          <a:xfrm>
            <a:off x="2968524" y="4212928"/>
            <a:ext cx="7166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gency FB" panose="020B0503020202020204" pitchFamily="34" charset="0"/>
              </a:rPr>
              <a:t>Uses infrared light embitters and receivers to calculate the position of your gaze via the reflection in your eyes.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73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combine these methods?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2" descr="EEG (electroencephalogram) - Mayo Clinic">
            <a:extLst>
              <a:ext uri="{FF2B5EF4-FFF2-40B4-BE49-F238E27FC236}">
                <a16:creationId xmlns:a16="http://schemas.microsoft.com/office/drawing/2014/main" id="{C7242D55-7019-4A92-B611-61C9BA171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r="1957" b="2"/>
          <a:stretch/>
        </p:blipFill>
        <p:spPr bwMode="auto">
          <a:xfrm>
            <a:off x="10494245" y="1602049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F5BA5B-8D5F-4283-BD54-84AF20BC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5" r="28185"/>
          <a:stretch/>
        </p:blipFill>
        <p:spPr bwMode="auto">
          <a:xfrm>
            <a:off x="9395469" y="962768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lose up of a person's eye&#10;&#10;Description automatically generated">
            <a:extLst>
              <a:ext uri="{FF2B5EF4-FFF2-40B4-BE49-F238E27FC236}">
                <a16:creationId xmlns:a16="http://schemas.microsoft.com/office/drawing/2014/main" id="{D2DA50D6-EBD1-43C3-B478-E1EE4F0F33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7559"/>
          <a:stretch/>
        </p:blipFill>
        <p:spPr>
          <a:xfrm>
            <a:off x="10486625" y="345311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BADC8-5926-4521-B9EC-4A5EC82481F9}"/>
              </a:ext>
            </a:extLst>
          </p:cNvPr>
          <p:cNvSpPr txBox="1"/>
          <p:nvPr/>
        </p:nvSpPr>
        <p:spPr>
          <a:xfrm>
            <a:off x="709045" y="1278883"/>
            <a:ext cx="7584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Each method can give rise to different methods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When combined each method can give context to expand upon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Another new method of game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Wii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VR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173087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Similar works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BD1D1-71DF-4EB9-877D-0E46C6712114}"/>
              </a:ext>
            </a:extLst>
          </p:cNvPr>
          <p:cNvSpPr txBox="1"/>
          <p:nvPr/>
        </p:nvSpPr>
        <p:spPr>
          <a:xfrm>
            <a:off x="709045" y="1278883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Prosthetics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Focus based EEG games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1D8CA-98EF-4C11-9579-F5CA9954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4" y="3407406"/>
            <a:ext cx="2659808" cy="22394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5BE56-164D-4560-A5AF-2B064B9EBF63}"/>
              </a:ext>
            </a:extLst>
          </p:cNvPr>
          <p:cNvSpPr txBox="1"/>
          <p:nvPr/>
        </p:nvSpPr>
        <p:spPr>
          <a:xfrm>
            <a:off x="5200560" y="5765367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gency FB" panose="020B0503020202020204" pitchFamily="34" charset="0"/>
              </a:rPr>
              <a:t>https://ieeexplore.ieee.org/document/7272646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533-F60F-461B-9A5E-74FDC0A7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18" y="3117975"/>
            <a:ext cx="3344762" cy="22394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77F12-D734-4E05-80E1-29019B3DC208}"/>
              </a:ext>
            </a:extLst>
          </p:cNvPr>
          <p:cNvSpPr txBox="1"/>
          <p:nvPr/>
        </p:nvSpPr>
        <p:spPr>
          <a:xfrm>
            <a:off x="4348423" y="5516037"/>
            <a:ext cx="349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Examining User Experiences through a Multimodal BCI Puzzle 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33855-633F-4ACE-B010-76EF1B268D2E}"/>
              </a:ext>
            </a:extLst>
          </p:cNvPr>
          <p:cNvSpPr txBox="1"/>
          <p:nvPr/>
        </p:nvSpPr>
        <p:spPr>
          <a:xfrm>
            <a:off x="831724" y="6227990"/>
            <a:ext cx="2143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gency FB" panose="020B0503020202020204" pitchFamily="34" charset="0"/>
              </a:rPr>
              <a:t>https://link.springer.com/article/10.1186/1743-0003-9-5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CA496-C8BA-42A9-9F20-79FD5A31A060}"/>
              </a:ext>
            </a:extLst>
          </p:cNvPr>
          <p:cNvSpPr txBox="1"/>
          <p:nvPr/>
        </p:nvSpPr>
        <p:spPr>
          <a:xfrm>
            <a:off x="76625" y="5797581"/>
            <a:ext cx="370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Gaming control using a wearable and wireless EEG-based brain-computer interface device with novel dry foam-based sensors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29FF71-BAC4-4B50-9988-C0075BD46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061" y="3407406"/>
            <a:ext cx="2944644" cy="22394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4ACCAC-B9AD-45D4-B38B-10C54256C288}"/>
              </a:ext>
            </a:extLst>
          </p:cNvPr>
          <p:cNvSpPr txBox="1"/>
          <p:nvPr/>
        </p:nvSpPr>
        <p:spPr>
          <a:xfrm>
            <a:off x="9034108" y="6227990"/>
            <a:ext cx="20425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gency FB" panose="020B0503020202020204" pitchFamily="34" charset="0"/>
              </a:rPr>
              <a:t>https://www.hindawi.com/journals/cpis/2013/598945/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F13C-E5B8-484C-8D57-E467750BCA91}"/>
              </a:ext>
            </a:extLst>
          </p:cNvPr>
          <p:cNvSpPr txBox="1"/>
          <p:nvPr/>
        </p:nvSpPr>
        <p:spPr>
          <a:xfrm>
            <a:off x="7955035" y="5790755"/>
            <a:ext cx="4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 Development of Body-Powered Prosthetic Hand Controlled by EMG Signals Using DSP Processor with Virtual Prosthesis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209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Controlling Player Avatars and Influencing Game Worlds Using Multi-Modal Input Systems</vt:lpstr>
      <vt:lpstr>What does this mean!!!</vt:lpstr>
      <vt:lpstr>What is Electroencephalography  (EEG)</vt:lpstr>
      <vt:lpstr>What is Electromyography  (EEG)</vt:lpstr>
      <vt:lpstr>What is Eye-Tracking</vt:lpstr>
      <vt:lpstr>Why combine these methods?</vt:lpstr>
      <vt:lpstr>Similar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Player Avatars and Influencing Game Worlds Using Multi-Modal Input Systems</dc:title>
  <dc:creator>Charlie Lloyd-Buckingham (s5109920)</dc:creator>
  <cp:lastModifiedBy>Charlie Lloyd-Buckingham (s5109920)</cp:lastModifiedBy>
  <cp:revision>28</cp:revision>
  <dcterms:created xsi:type="dcterms:W3CDTF">2022-02-03T15:08:55Z</dcterms:created>
  <dcterms:modified xsi:type="dcterms:W3CDTF">2022-02-04T01:12:46Z</dcterms:modified>
</cp:coreProperties>
</file>