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5" d="100"/>
          <a:sy n="125" d="100"/>
        </p:scale>
        <p:origin x="-2708" y="-1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599C1B-9A38-A043-6AFC-8A50960E7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308E85-9726-8C41-EE5B-739111A1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49B4AC-28AC-9F8D-2517-A604678B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7FD39-2899-CD65-3458-B4251714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6992F-188C-4B57-649A-311439D9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90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72CD1-0024-E535-A37D-0BDF93A5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EE2212-DE37-1AE5-2638-998BC563E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581C0-E5ED-E8B3-88A8-F155F240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A86D09-E8BD-4BAE-645E-92244CFA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D2340-6876-3979-3AD6-6148DC74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93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AD55D2-5C6A-B98C-6E92-A95CA0F99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66F2A7-1CCF-75A9-05C4-27682556D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2C9B98-6F26-CDD3-26FF-C16C33A1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8FEC1-6DF7-9340-C13C-5413E526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4155CE-6376-0235-4D45-122A10F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47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18C2B-62A6-6DB4-73A2-799C8283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AF8E3E-55FC-3C34-5AFB-97ADCE0C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E95A8-4BD8-FE9F-23B0-493D3D49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795DFC-BBEE-AD63-A9CF-A10E61CC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B87C8-66D6-791A-E37B-B93E4441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2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B674F-BC72-6FAB-FC6F-067C10C8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CD944C-84F6-6D0A-F2C0-61BA58A98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27DB4-3E60-5923-7263-FF880C69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450185-4551-0DFA-20C3-9805FD24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938910-95BF-C0C0-F9E7-DD24BEC1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35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7C6ACF-DDF8-F774-172E-250BEA20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E9B53F-2495-E04A-133F-1F0B42B1D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5D15C8-BA35-9100-B25B-0194C2C9C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4A8945-2C57-F446-0060-CBDCFB7D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A66E27-2DDB-0061-114C-0630DF94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F180D1-E337-F0F4-E572-C3D862D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52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C3F89-81A6-DD29-7B07-765F057E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F44C08-B48F-5432-45F1-DE5223E2D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550742-71C4-DC50-D127-BAC994CF8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A2DB6F-C141-BF8E-8F8E-8A2FDEB70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7A038C-B866-E5C6-3238-6C5ABCB87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D06F52-8F44-0C63-B223-7C84903F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F7788A-ADE2-7E06-5B76-AFB12613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263F98-8448-9735-CC7E-A875C0D5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56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01C88A-5700-F613-4559-DA17FF95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B2D0DB-5C2A-3F56-4619-8C86ED00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915FF6-EB47-8473-B641-9A6D445A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B5B20F-4042-4955-A85D-65DAA436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41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192DBF-CC3A-EAF8-352D-A756CCDE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EDCDD4-CE9B-755B-5830-5CE0C0DA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A240ED-7780-B1E5-2D35-EB59B732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3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672DE-EB81-480E-CAF9-B5EEFDD8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D33DD8-3561-55C9-9FA3-AD7BFCE3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29428E-B09D-7948-66BB-B46BF01F3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517AD3-41BE-A0DB-A75A-7AA811B5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BA31EA-A0FF-B791-AE7A-A53AD7B5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3D939F-D0AE-09C4-103D-F1970E0F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40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56542-88C2-8DD5-3D02-0514C83A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459539-D925-E847-5452-D4171EE86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3A840E-2CF7-D311-5B37-5DBD961B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B2FA5-A930-89ED-4D85-86CEF88E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091AEA-868F-C055-5F94-496D781B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101395-05CB-DD30-6188-F29E0BB6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71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4E552F-4289-6533-3DE4-3BB30FD5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206694-F3B6-B050-3BBC-C8B841F23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57A56-3854-C7F3-22F4-B56F24C09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60456-DDC3-B44B-BB4B-7582547A6669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9970FB-0A11-C98B-18E7-F152E01E8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9E3092-34E9-C131-1139-0DE5FDF34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23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12AE6-2D2C-3F27-8AC3-2ED2A8C74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5E8D62E-B0E5-6F63-2B88-F639A75BE6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5" t="22930" r="45536" b="73290"/>
          <a:stretch/>
        </p:blipFill>
        <p:spPr bwMode="auto">
          <a:xfrm>
            <a:off x="3222171" y="3429000"/>
            <a:ext cx="5383249" cy="33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角丸四角形 5">
            <a:extLst>
              <a:ext uri="{FF2B5EF4-FFF2-40B4-BE49-F238E27FC236}">
                <a16:creationId xmlns:a16="http://schemas.microsoft.com/office/drawing/2014/main" id="{F42FD761-BA28-CA42-0925-2F443595AE08}"/>
              </a:ext>
            </a:extLst>
          </p:cNvPr>
          <p:cNvSpPr/>
          <p:nvPr/>
        </p:nvSpPr>
        <p:spPr>
          <a:xfrm>
            <a:off x="4856481" y="3425621"/>
            <a:ext cx="568960" cy="315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5F71BB-FE67-E6DA-2759-4823061E0B85}"/>
              </a:ext>
            </a:extLst>
          </p:cNvPr>
          <p:cNvSpPr txBox="1"/>
          <p:nvPr/>
        </p:nvSpPr>
        <p:spPr>
          <a:xfrm>
            <a:off x="4788964" y="3087067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1</a:t>
            </a:r>
            <a:endParaRPr kumimoji="1" lang="ja-JP" altLang="en-US" sz="1600" b="1">
              <a:solidFill>
                <a:srgbClr val="FF0000"/>
              </a:solidFill>
            </a:endParaRPr>
          </a:p>
        </p:txBody>
      </p:sp>
      <p:sp>
        <p:nvSpPr>
          <p:cNvPr id="4" name="角丸四角形 7">
            <a:extLst>
              <a:ext uri="{FF2B5EF4-FFF2-40B4-BE49-F238E27FC236}">
                <a16:creationId xmlns:a16="http://schemas.microsoft.com/office/drawing/2014/main" id="{73F5959D-A863-5903-7047-854439FC09E2}"/>
              </a:ext>
            </a:extLst>
          </p:cNvPr>
          <p:cNvSpPr/>
          <p:nvPr/>
        </p:nvSpPr>
        <p:spPr>
          <a:xfrm>
            <a:off x="5508073" y="3425621"/>
            <a:ext cx="530938" cy="315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8">
            <a:extLst>
              <a:ext uri="{FF2B5EF4-FFF2-40B4-BE49-F238E27FC236}">
                <a16:creationId xmlns:a16="http://schemas.microsoft.com/office/drawing/2014/main" id="{F0BA1729-35CF-A1BC-91BF-8B96418ABE5C}"/>
              </a:ext>
            </a:extLst>
          </p:cNvPr>
          <p:cNvSpPr/>
          <p:nvPr/>
        </p:nvSpPr>
        <p:spPr>
          <a:xfrm>
            <a:off x="6152990" y="3425621"/>
            <a:ext cx="732928" cy="315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9">
            <a:extLst>
              <a:ext uri="{FF2B5EF4-FFF2-40B4-BE49-F238E27FC236}">
                <a16:creationId xmlns:a16="http://schemas.microsoft.com/office/drawing/2014/main" id="{368CD916-D87C-31FF-DD9A-5173B420875F}"/>
              </a:ext>
            </a:extLst>
          </p:cNvPr>
          <p:cNvSpPr/>
          <p:nvPr/>
        </p:nvSpPr>
        <p:spPr>
          <a:xfrm>
            <a:off x="6946575" y="3425621"/>
            <a:ext cx="1227145" cy="315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B066D11-55C5-8BEA-26CD-CC0F2CD85E71}"/>
              </a:ext>
            </a:extLst>
          </p:cNvPr>
          <p:cNvSpPr txBox="1"/>
          <p:nvPr/>
        </p:nvSpPr>
        <p:spPr>
          <a:xfrm>
            <a:off x="5449878" y="3087067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2</a:t>
            </a:r>
            <a:endParaRPr kumimoji="1" lang="ja-JP" altLang="en-US" sz="1600" b="1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10A09EC-03B2-3EDA-F620-3B4D87DFF7E9}"/>
              </a:ext>
            </a:extLst>
          </p:cNvPr>
          <p:cNvSpPr txBox="1"/>
          <p:nvPr/>
        </p:nvSpPr>
        <p:spPr>
          <a:xfrm>
            <a:off x="6109447" y="3087067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3</a:t>
            </a:r>
            <a:endParaRPr kumimoji="1" lang="ja-JP" altLang="en-US" sz="1600" b="1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016DD3-95C7-C865-C5A4-B885C8E6F75A}"/>
              </a:ext>
            </a:extLst>
          </p:cNvPr>
          <p:cNvSpPr txBox="1"/>
          <p:nvPr/>
        </p:nvSpPr>
        <p:spPr>
          <a:xfrm>
            <a:off x="6885918" y="3087067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4</a:t>
            </a:r>
            <a:endParaRPr kumimoji="1" lang="ja-JP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9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滝澤真一朗</dc:creator>
  <cp:lastModifiedBy>Yamanashi, Masafumi</cp:lastModifiedBy>
  <cp:revision>4</cp:revision>
  <dcterms:created xsi:type="dcterms:W3CDTF">2024-05-31T12:55:33Z</dcterms:created>
  <dcterms:modified xsi:type="dcterms:W3CDTF">2025-01-17T06:32:29Z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2024-05-31T13:01:46Z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07898047-ebc5-4d21-9396-e362681f7d91</vt:lpwstr>
  </property>
  <property fmtid="{D5CDD505-2E9C-101B-9397-08002B2CF9AE}" pid="8" name="MSIP_Label_ddc55989-3c9e-4466-8514-eac6f80f6373_ContentBits">
    <vt:lpwstr>0</vt:lpwstr>
  </property>
</Properties>
</file>