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1ee6781b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1ee6781b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1ee6781b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1ee6781b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1ee6781b4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1ee6781b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5408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レガシーな技術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6550" y="2433450"/>
            <a:ext cx="562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移植について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500" y="655638"/>
            <a:ext cx="1478576" cy="18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840" y="3154921"/>
            <a:ext cx="3113035" cy="1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74" y="3008300"/>
            <a:ext cx="2532823" cy="14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9075" y="933650"/>
            <a:ext cx="1744750" cy="222127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497025" y="2440100"/>
            <a:ext cx="2236500" cy="568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84125" y="262250"/>
            <a:ext cx="436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/>
              <a:t>移植とは？</a:t>
            </a:r>
            <a:endParaRPr sz="2900"/>
          </a:p>
        </p:txBody>
      </p:sp>
      <p:sp>
        <p:nvSpPr>
          <p:cNvPr id="66" name="Google Shape;66;p14"/>
          <p:cNvSpPr txBox="1"/>
          <p:nvPr/>
        </p:nvSpPr>
        <p:spPr>
          <a:xfrm>
            <a:off x="3058725" y="1923350"/>
            <a:ext cx="31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異なるハード間でソフトを共有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520"/>
              <a:t>移植の方法には主に二通りある</a:t>
            </a:r>
            <a:endParaRPr sz="25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エミューレーション(バイナリレベル)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ROMから吸い出したバイナリレベルのものをそのまま実行する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ネイティブ置き換え</a:t>
            </a:r>
            <a:r>
              <a:rPr b="1" lang="ja"/>
              <a:t>(ソースコードレベル)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　機種に依存する部分を書き換えて動作するように実装する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