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FAC9-CC23-4396-B1C8-D3C34C77AAB7}" type="datetimeFigureOut">
              <a:rPr lang="da-DK" smtClean="0"/>
              <a:t>25-01-2010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B685-4C33-4DBB-BFC6-C74EA67FDB7E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 descr="DSC01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916" y="598437"/>
            <a:ext cx="7548168" cy="5661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DSC015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916" y="598437"/>
            <a:ext cx="7548168" cy="5661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DSC015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916" y="598437"/>
            <a:ext cx="7548168" cy="5661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DSC015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916" y="598437"/>
            <a:ext cx="7548168" cy="5661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Skærmshow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Dias nummer 1</vt:lpstr>
      <vt:lpstr>Dias nummer 2</vt:lpstr>
      <vt:lpstr>Dias nummer 3</vt:lpstr>
      <vt:lpstr>Dias nummer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Michael Lykkegaard</dc:creator>
  <cp:lastModifiedBy>Michael Lykkegaard</cp:lastModifiedBy>
  <cp:revision>1</cp:revision>
  <dcterms:created xsi:type="dcterms:W3CDTF">2010-01-25T15:12:10Z</dcterms:created>
  <dcterms:modified xsi:type="dcterms:W3CDTF">2010-01-25T15:17:11Z</dcterms:modified>
</cp:coreProperties>
</file>