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embeddedFontLst>
    <p:embeddedFont>
      <p:font typeface="Dosis"/>
      <p:regular r:id="rId38"/>
      <p:bold r:id="rId39"/>
    </p:embeddedFont>
    <p:embeddedFont>
      <p:font typeface="Dosis ExtraLight"/>
      <p:regular r:id="rId40"/>
      <p:bold r:id="rId41"/>
    </p:embeddedFont>
    <p:embeddedFont>
      <p:font typeface="Titillium Web" pitchFamily="2" charset="77"/>
      <p:regular r:id="rId42"/>
      <p:bold r:id="rId43"/>
      <p:italic r:id="rId44"/>
      <p:boldItalic r:id="rId45"/>
    </p:embeddedFont>
    <p:embeddedFont>
      <p:font typeface="Titillium Web Light" pitchFamily="2" charset="77"/>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p:restoredTop sz="94646"/>
  </p:normalViewPr>
  <p:slideViewPr>
    <p:cSldViewPr snapToGrid="0" snapToObjects="1">
      <p:cViewPr varScale="1">
        <p:scale>
          <a:sx n="184" d="100"/>
          <a:sy n="184" d="100"/>
        </p:scale>
        <p:origin x="192"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9"/>
        <p:cNvGrpSpPr/>
        <p:nvPr/>
      </p:nvGrpSpPr>
      <p:grpSpPr>
        <a:xfrm>
          <a:off x="0" y="0"/>
          <a:ext cx="0" cy="0"/>
          <a:chOff x="0" y="0"/>
          <a:chExt cx="0" cy="0"/>
        </a:xfrm>
      </p:grpSpPr>
      <p:sp>
        <p:nvSpPr>
          <p:cNvPr id="3890" name="Google Shape;3890;g5ef9939ef0_0_1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1" name="Google Shape;3891;g5ef9939ef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5"/>
        <p:cNvGrpSpPr/>
        <p:nvPr/>
      </p:nvGrpSpPr>
      <p:grpSpPr>
        <a:xfrm>
          <a:off x="0" y="0"/>
          <a:ext cx="0" cy="0"/>
          <a:chOff x="0" y="0"/>
          <a:chExt cx="0" cy="0"/>
        </a:xfrm>
      </p:grpSpPr>
      <p:sp>
        <p:nvSpPr>
          <p:cNvPr id="3896" name="Google Shape;3896;g5ef9939ef0_0_3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7" name="Google Shape;3897;g5ef9939ef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5ef9939ef0_0_4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5ef9939ef0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7"/>
        <p:cNvGrpSpPr/>
        <p:nvPr/>
      </p:nvGrpSpPr>
      <p:grpSpPr>
        <a:xfrm>
          <a:off x="0" y="0"/>
          <a:ext cx="0" cy="0"/>
          <a:chOff x="0" y="0"/>
          <a:chExt cx="0" cy="0"/>
        </a:xfrm>
      </p:grpSpPr>
      <p:sp>
        <p:nvSpPr>
          <p:cNvPr id="3908" name="Google Shape;3908;g5ef9939ef0_0_5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9" name="Google Shape;3909;g5ef9939ef0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3"/>
        <p:cNvGrpSpPr/>
        <p:nvPr/>
      </p:nvGrpSpPr>
      <p:grpSpPr>
        <a:xfrm>
          <a:off x="0" y="0"/>
          <a:ext cx="0" cy="0"/>
          <a:chOff x="0" y="0"/>
          <a:chExt cx="0" cy="0"/>
        </a:xfrm>
      </p:grpSpPr>
      <p:sp>
        <p:nvSpPr>
          <p:cNvPr id="3914" name="Google Shape;3914;g5ef9939ef0_0_6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5" name="Google Shape;3915;g5ef9939ef0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3"/>
        <p:cNvGrpSpPr/>
        <p:nvPr/>
      </p:nvGrpSpPr>
      <p:grpSpPr>
        <a:xfrm>
          <a:off x="0" y="0"/>
          <a:ext cx="0" cy="0"/>
          <a:chOff x="0" y="0"/>
          <a:chExt cx="0" cy="0"/>
        </a:xfrm>
      </p:grpSpPr>
      <p:sp>
        <p:nvSpPr>
          <p:cNvPr id="3924" name="Google Shape;3924;g5ef9939ef0_0_7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5" name="Google Shape;3925;g5ef9939ef0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1"/>
        <p:cNvGrpSpPr/>
        <p:nvPr/>
      </p:nvGrpSpPr>
      <p:grpSpPr>
        <a:xfrm>
          <a:off x="0" y="0"/>
          <a:ext cx="0" cy="0"/>
          <a:chOff x="0" y="0"/>
          <a:chExt cx="0" cy="0"/>
        </a:xfrm>
      </p:grpSpPr>
      <p:sp>
        <p:nvSpPr>
          <p:cNvPr id="3932" name="Google Shape;3932;g5e5dd52bbf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3" name="Google Shape;3933;g5e5dd52b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9"/>
        <p:cNvGrpSpPr/>
        <p:nvPr/>
      </p:nvGrpSpPr>
      <p:grpSpPr>
        <a:xfrm>
          <a:off x="0" y="0"/>
          <a:ext cx="0" cy="0"/>
          <a:chOff x="0" y="0"/>
          <a:chExt cx="0" cy="0"/>
        </a:xfrm>
      </p:grpSpPr>
      <p:sp>
        <p:nvSpPr>
          <p:cNvPr id="3940" name="Google Shape;3940;g5e5dd52bbf_0_1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1" name="Google Shape;3941;g5e5dd52bb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7"/>
        <p:cNvGrpSpPr/>
        <p:nvPr/>
      </p:nvGrpSpPr>
      <p:grpSpPr>
        <a:xfrm>
          <a:off x="0" y="0"/>
          <a:ext cx="0" cy="0"/>
          <a:chOff x="0" y="0"/>
          <a:chExt cx="0" cy="0"/>
        </a:xfrm>
      </p:grpSpPr>
      <p:sp>
        <p:nvSpPr>
          <p:cNvPr id="3948" name="Google Shape;3948;g5e5dd52bbf_0_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9" name="Google Shape;3949;g5e5dd52bb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5"/>
        <p:cNvGrpSpPr/>
        <p:nvPr/>
      </p:nvGrpSpPr>
      <p:grpSpPr>
        <a:xfrm>
          <a:off x="0" y="0"/>
          <a:ext cx="0" cy="0"/>
          <a:chOff x="0" y="0"/>
          <a:chExt cx="0" cy="0"/>
        </a:xfrm>
      </p:grpSpPr>
      <p:sp>
        <p:nvSpPr>
          <p:cNvPr id="3956" name="Google Shape;3956;g5e5dd52bbf_0_2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7" name="Google Shape;3957;g5e5dd52bb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5ef9939ef0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5ef9939e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2"/>
        <p:cNvGrpSpPr/>
        <p:nvPr/>
      </p:nvGrpSpPr>
      <p:grpSpPr>
        <a:xfrm>
          <a:off x="0" y="0"/>
          <a:ext cx="0" cy="0"/>
          <a:chOff x="0" y="0"/>
          <a:chExt cx="0" cy="0"/>
        </a:xfrm>
      </p:grpSpPr>
      <p:sp>
        <p:nvSpPr>
          <p:cNvPr id="3963" name="Google Shape;3963;g5e5dd52bbf_0_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4" name="Google Shape;3964;g5e5dd52bb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8"/>
        <p:cNvGrpSpPr/>
        <p:nvPr/>
      </p:nvGrpSpPr>
      <p:grpSpPr>
        <a:xfrm>
          <a:off x="0" y="0"/>
          <a:ext cx="0" cy="0"/>
          <a:chOff x="0" y="0"/>
          <a:chExt cx="0" cy="0"/>
        </a:xfrm>
      </p:grpSpPr>
      <p:sp>
        <p:nvSpPr>
          <p:cNvPr id="3969" name="Google Shape;3969;g5e5dd52bbf_0_3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0" name="Google Shape;3970;g5e5dd52bb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6"/>
        <p:cNvGrpSpPr/>
        <p:nvPr/>
      </p:nvGrpSpPr>
      <p:grpSpPr>
        <a:xfrm>
          <a:off x="0" y="0"/>
          <a:ext cx="0" cy="0"/>
          <a:chOff x="0" y="0"/>
          <a:chExt cx="0" cy="0"/>
        </a:xfrm>
      </p:grpSpPr>
      <p:sp>
        <p:nvSpPr>
          <p:cNvPr id="3977" name="Google Shape;3977;g5e5dd52bbf_0_4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8" name="Google Shape;3978;g5e5dd52bb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3"/>
        <p:cNvGrpSpPr/>
        <p:nvPr/>
      </p:nvGrpSpPr>
      <p:grpSpPr>
        <a:xfrm>
          <a:off x="0" y="0"/>
          <a:ext cx="0" cy="0"/>
          <a:chOff x="0" y="0"/>
          <a:chExt cx="0" cy="0"/>
        </a:xfrm>
      </p:grpSpPr>
      <p:sp>
        <p:nvSpPr>
          <p:cNvPr id="3984" name="Google Shape;3984;g5e5dd52bbf_2_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5" name="Google Shape;3985;g5e5dd52bbf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0"/>
        <p:cNvGrpSpPr/>
        <p:nvPr/>
      </p:nvGrpSpPr>
      <p:grpSpPr>
        <a:xfrm>
          <a:off x="0" y="0"/>
          <a:ext cx="0" cy="0"/>
          <a:chOff x="0" y="0"/>
          <a:chExt cx="0" cy="0"/>
        </a:xfrm>
      </p:grpSpPr>
      <p:sp>
        <p:nvSpPr>
          <p:cNvPr id="3991" name="Google Shape;3991;g5e5dd52bbf_2_2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2" name="Google Shape;3992;g5e5dd52bbf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7"/>
        <p:cNvGrpSpPr/>
        <p:nvPr/>
      </p:nvGrpSpPr>
      <p:grpSpPr>
        <a:xfrm>
          <a:off x="0" y="0"/>
          <a:ext cx="0" cy="0"/>
          <a:chOff x="0" y="0"/>
          <a:chExt cx="0" cy="0"/>
        </a:xfrm>
      </p:grpSpPr>
      <p:sp>
        <p:nvSpPr>
          <p:cNvPr id="3998" name="Google Shape;3998;g5e5dd52bbf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9" name="Google Shape;3999;g5e5dd52bb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4"/>
        <p:cNvGrpSpPr/>
        <p:nvPr/>
      </p:nvGrpSpPr>
      <p:grpSpPr>
        <a:xfrm>
          <a:off x="0" y="0"/>
          <a:ext cx="0" cy="0"/>
          <a:chOff x="0" y="0"/>
          <a:chExt cx="0" cy="0"/>
        </a:xfrm>
      </p:grpSpPr>
      <p:sp>
        <p:nvSpPr>
          <p:cNvPr id="4005" name="Google Shape;4005;g5e5dd52bbf_0_5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6" name="Google Shape;4006;g5e5dd52bb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1"/>
        <p:cNvGrpSpPr/>
        <p:nvPr/>
      </p:nvGrpSpPr>
      <p:grpSpPr>
        <a:xfrm>
          <a:off x="0" y="0"/>
          <a:ext cx="0" cy="0"/>
          <a:chOff x="0" y="0"/>
          <a:chExt cx="0" cy="0"/>
        </a:xfrm>
      </p:grpSpPr>
      <p:sp>
        <p:nvSpPr>
          <p:cNvPr id="4012" name="Google Shape;4012;g5e5dd52bbf_0_6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3" name="Google Shape;4013;g5e5dd52bbf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8"/>
        <p:cNvGrpSpPr/>
        <p:nvPr/>
      </p:nvGrpSpPr>
      <p:grpSpPr>
        <a:xfrm>
          <a:off x="0" y="0"/>
          <a:ext cx="0" cy="0"/>
          <a:chOff x="0" y="0"/>
          <a:chExt cx="0" cy="0"/>
        </a:xfrm>
      </p:grpSpPr>
      <p:sp>
        <p:nvSpPr>
          <p:cNvPr id="4019" name="Google Shape;4019;g5e5dd52bbf_0_7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0" name="Google Shape;4020;g5e5dd52bbf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8"/>
        <p:cNvGrpSpPr/>
        <p:nvPr/>
      </p:nvGrpSpPr>
      <p:grpSpPr>
        <a:xfrm>
          <a:off x="0" y="0"/>
          <a:ext cx="0" cy="0"/>
          <a:chOff x="0" y="0"/>
          <a:chExt cx="0" cy="0"/>
        </a:xfrm>
      </p:grpSpPr>
      <p:sp>
        <p:nvSpPr>
          <p:cNvPr id="4029" name="Google Shape;4029;g5e5dd52bbf_0_8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0" name="Google Shape;4030;g5e5dd52bb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4"/>
        <p:cNvGrpSpPr/>
        <p:nvPr/>
      </p:nvGrpSpPr>
      <p:grpSpPr>
        <a:xfrm>
          <a:off x="0" y="0"/>
          <a:ext cx="0" cy="0"/>
          <a:chOff x="0" y="0"/>
          <a:chExt cx="0" cy="0"/>
        </a:xfrm>
      </p:grpSpPr>
      <p:sp>
        <p:nvSpPr>
          <p:cNvPr id="3845" name="Google Shape;3845;g5ef9939ef0_0_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6" name="Google Shape;3846;g5ef9939ef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5"/>
        <p:cNvGrpSpPr/>
        <p:nvPr/>
      </p:nvGrpSpPr>
      <p:grpSpPr>
        <a:xfrm>
          <a:off x="0" y="0"/>
          <a:ext cx="0" cy="0"/>
          <a:chOff x="0" y="0"/>
          <a:chExt cx="0" cy="0"/>
        </a:xfrm>
      </p:grpSpPr>
      <p:sp>
        <p:nvSpPr>
          <p:cNvPr id="4036" name="Google Shape;4036;g5e5dd52bbf_0_3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7" name="Google Shape;4037;g5e5dd52bb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1"/>
        <p:cNvGrpSpPr/>
        <p:nvPr/>
      </p:nvGrpSpPr>
      <p:grpSpPr>
        <a:xfrm>
          <a:off x="0" y="0"/>
          <a:ext cx="0" cy="0"/>
          <a:chOff x="0" y="0"/>
          <a:chExt cx="0" cy="0"/>
        </a:xfrm>
      </p:grpSpPr>
      <p:sp>
        <p:nvSpPr>
          <p:cNvPr id="4042" name="Google Shape;4042;g5e5dd52bbf_4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3" name="Google Shape;4043;g5e5dd52bbf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0"/>
        <p:cNvGrpSpPr/>
        <p:nvPr/>
      </p:nvGrpSpPr>
      <p:grpSpPr>
        <a:xfrm>
          <a:off x="0" y="0"/>
          <a:ext cx="0" cy="0"/>
          <a:chOff x="0" y="0"/>
          <a:chExt cx="0" cy="0"/>
        </a:xfrm>
      </p:grpSpPr>
      <p:sp>
        <p:nvSpPr>
          <p:cNvPr id="4051" name="Google Shape;4051;g5e5dd52bbf_4_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2" name="Google Shape;4052;g5e5dd52bbf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9"/>
        <p:cNvGrpSpPr/>
        <p:nvPr/>
      </p:nvGrpSpPr>
      <p:grpSpPr>
        <a:xfrm>
          <a:off x="0" y="0"/>
          <a:ext cx="0" cy="0"/>
          <a:chOff x="0" y="0"/>
          <a:chExt cx="0" cy="0"/>
        </a:xfrm>
      </p:grpSpPr>
      <p:sp>
        <p:nvSpPr>
          <p:cNvPr id="4060" name="Google Shape;4060;g5e5dd52bbf_0_8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1" name="Google Shape;4061;g5e5dd52bbf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6"/>
        <p:cNvGrpSpPr/>
        <p:nvPr/>
      </p:nvGrpSpPr>
      <p:grpSpPr>
        <a:xfrm>
          <a:off x="0" y="0"/>
          <a:ext cx="0" cy="0"/>
          <a:chOff x="0" y="0"/>
          <a:chExt cx="0" cy="0"/>
        </a:xfrm>
      </p:grpSpPr>
      <p:sp>
        <p:nvSpPr>
          <p:cNvPr id="4067" name="Google Shape;4067;g5e5dd52bbf_2_1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8" name="Google Shape;4068;g5e5dd52bbf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3"/>
        <p:cNvGrpSpPr/>
        <p:nvPr/>
      </p:nvGrpSpPr>
      <p:grpSpPr>
        <a:xfrm>
          <a:off x="0" y="0"/>
          <a:ext cx="0" cy="0"/>
          <a:chOff x="0" y="0"/>
          <a:chExt cx="0" cy="0"/>
        </a:xfrm>
      </p:grpSpPr>
      <p:sp>
        <p:nvSpPr>
          <p:cNvPr id="4074" name="Google Shape;4074;g5e5dd52bbf_4_1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5" name="Google Shape;4075;g5e5dd52bbf_4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0"/>
        <p:cNvGrpSpPr/>
        <p:nvPr/>
      </p:nvGrpSpPr>
      <p:grpSpPr>
        <a:xfrm>
          <a:off x="0" y="0"/>
          <a:ext cx="0" cy="0"/>
          <a:chOff x="0" y="0"/>
          <a:chExt cx="0" cy="0"/>
        </a:xfrm>
      </p:grpSpPr>
      <p:sp>
        <p:nvSpPr>
          <p:cNvPr id="3851" name="Google Shape;3851;g5e5dd52bbf_2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2" name="Google Shape;3852;g5e5dd52bb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9"/>
        <p:cNvGrpSpPr/>
        <p:nvPr/>
      </p:nvGrpSpPr>
      <p:grpSpPr>
        <a:xfrm>
          <a:off x="0" y="0"/>
          <a:ext cx="0" cy="0"/>
          <a:chOff x="0" y="0"/>
          <a:chExt cx="0" cy="0"/>
        </a:xfrm>
      </p:grpSpPr>
      <p:sp>
        <p:nvSpPr>
          <p:cNvPr id="3860" name="Google Shape;3860;g5ef9939ef0_0_4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1" name="Google Shape;3861;g5ef9939ef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5"/>
        <p:cNvGrpSpPr/>
        <p:nvPr/>
      </p:nvGrpSpPr>
      <p:grpSpPr>
        <a:xfrm>
          <a:off x="0" y="0"/>
          <a:ext cx="0" cy="0"/>
          <a:chOff x="0" y="0"/>
          <a:chExt cx="0" cy="0"/>
        </a:xfrm>
      </p:grpSpPr>
      <p:sp>
        <p:nvSpPr>
          <p:cNvPr id="3866" name="Google Shape;3866;g5ef9939ef0_0_3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7" name="Google Shape;3867;g5ef9939ef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1"/>
        <p:cNvGrpSpPr/>
        <p:nvPr/>
      </p:nvGrpSpPr>
      <p:grpSpPr>
        <a:xfrm>
          <a:off x="0" y="0"/>
          <a:ext cx="0" cy="0"/>
          <a:chOff x="0" y="0"/>
          <a:chExt cx="0" cy="0"/>
        </a:xfrm>
      </p:grpSpPr>
      <p:sp>
        <p:nvSpPr>
          <p:cNvPr id="3872" name="Google Shape;3872;g5ef9939ef0_0_2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3" name="Google Shape;3873;g5ef9939ef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7"/>
        <p:cNvGrpSpPr/>
        <p:nvPr/>
      </p:nvGrpSpPr>
      <p:grpSpPr>
        <a:xfrm>
          <a:off x="0" y="0"/>
          <a:ext cx="0" cy="0"/>
          <a:chOff x="0" y="0"/>
          <a:chExt cx="0" cy="0"/>
        </a:xfrm>
      </p:grpSpPr>
      <p:sp>
        <p:nvSpPr>
          <p:cNvPr id="3878" name="Google Shape;3878;g625032da08_0_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9" name="Google Shape;3879;g625032da0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3"/>
        <p:cNvGrpSpPr/>
        <p:nvPr/>
      </p:nvGrpSpPr>
      <p:grpSpPr>
        <a:xfrm>
          <a:off x="0" y="0"/>
          <a:ext cx="0" cy="0"/>
          <a:chOff x="0" y="0"/>
          <a:chExt cx="0" cy="0"/>
        </a:xfrm>
      </p:grpSpPr>
      <p:sp>
        <p:nvSpPr>
          <p:cNvPr id="3884" name="Google Shape;3884;g5ef9939ef0_0_2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5" name="Google Shape;3885;g5ef9939ef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rgbClr val="003B5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80BFB7"/>
                </a:solidFill>
              </a:defRPr>
            </a:lvl1pPr>
            <a:lvl2pPr lvl="1">
              <a:buNone/>
              <a:defRPr>
                <a:solidFill>
                  <a:srgbClr val="80BFB7"/>
                </a:solidFill>
              </a:defRPr>
            </a:lvl2pPr>
            <a:lvl3pPr lvl="2">
              <a:buNone/>
              <a:defRPr>
                <a:solidFill>
                  <a:srgbClr val="80BFB7"/>
                </a:solidFill>
              </a:defRPr>
            </a:lvl3pPr>
            <a:lvl4pPr lvl="3">
              <a:buNone/>
              <a:defRPr>
                <a:solidFill>
                  <a:srgbClr val="80BFB7"/>
                </a:solidFill>
              </a:defRPr>
            </a:lvl4pPr>
            <a:lvl5pPr lvl="4">
              <a:buNone/>
              <a:defRPr>
                <a:solidFill>
                  <a:srgbClr val="80BFB7"/>
                </a:solidFill>
              </a:defRPr>
            </a:lvl5pPr>
            <a:lvl6pPr lvl="5">
              <a:buNone/>
              <a:defRPr>
                <a:solidFill>
                  <a:srgbClr val="80BFB7"/>
                </a:solidFill>
              </a:defRPr>
            </a:lvl6pPr>
            <a:lvl7pPr lvl="6">
              <a:buNone/>
              <a:defRPr>
                <a:solidFill>
                  <a:srgbClr val="80BFB7"/>
                </a:solidFill>
              </a:defRPr>
            </a:lvl7pPr>
            <a:lvl8pPr lvl="7">
              <a:buNone/>
              <a:defRPr>
                <a:solidFill>
                  <a:srgbClr val="80BFB7"/>
                </a:solidFill>
              </a:defRPr>
            </a:lvl8pPr>
            <a:lvl9pPr lvl="8">
              <a:buNone/>
              <a:defRPr>
                <a:solidFill>
                  <a:srgbClr val="80BFB7"/>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background">
  <p:cSld name="BLANK_1_1">
    <p:bg>
      <p:bgPr>
        <a:solidFill>
          <a:srgbClr val="1D1D1B"/>
        </a:solidFill>
        <a:effectLst/>
      </p:bgPr>
    </p:bg>
    <p:spTree>
      <p:nvGrpSpPr>
        <p:cNvPr id="1" name="Shape 3506"/>
        <p:cNvGrpSpPr/>
        <p:nvPr/>
      </p:nvGrpSpPr>
      <p:grpSpPr>
        <a:xfrm>
          <a:off x="0" y="0"/>
          <a:ext cx="0" cy="0"/>
          <a:chOff x="0" y="0"/>
          <a:chExt cx="0" cy="0"/>
        </a:xfrm>
      </p:grpSpPr>
      <p:grpSp>
        <p:nvGrpSpPr>
          <p:cNvPr id="3507" name="Google Shape;3507;p12"/>
          <p:cNvGrpSpPr/>
          <p:nvPr/>
        </p:nvGrpSpPr>
        <p:grpSpPr>
          <a:xfrm>
            <a:off x="7828607" y="28698"/>
            <a:ext cx="1286904" cy="5086302"/>
            <a:chOff x="6367294" y="28698"/>
            <a:chExt cx="1286904" cy="5086302"/>
          </a:xfrm>
        </p:grpSpPr>
        <p:sp>
          <p:nvSpPr>
            <p:cNvPr id="3508" name="Google Shape;3508;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9" name="Google Shape;3669;p12"/>
          <p:cNvGrpSpPr/>
          <p:nvPr/>
        </p:nvGrpSpPr>
        <p:grpSpPr>
          <a:xfrm rot="10800000">
            <a:off x="28739" y="28698"/>
            <a:ext cx="1286904" cy="5086302"/>
            <a:chOff x="6367294" y="28698"/>
            <a:chExt cx="1286904" cy="5086302"/>
          </a:xfrm>
        </p:grpSpPr>
        <p:sp>
          <p:nvSpPr>
            <p:cNvPr id="3670" name="Google Shape;3670;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1" name="Google Shape;3831;p1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3000">
                <a:solidFill>
                  <a:srgbClr val="80BFB7"/>
                </a:solidFill>
              </a:defRPr>
            </a:lvl2pPr>
            <a:lvl3pPr lvl="2" rtl="0">
              <a:spcBef>
                <a:spcPts val="0"/>
              </a:spcBef>
              <a:spcAft>
                <a:spcPts val="0"/>
              </a:spcAft>
              <a:buClr>
                <a:srgbClr val="80BFB7"/>
              </a:buClr>
              <a:buSzPts val="3000"/>
              <a:buNone/>
              <a:defRPr sz="3000">
                <a:solidFill>
                  <a:srgbClr val="80BFB7"/>
                </a:solidFill>
              </a:defRPr>
            </a:lvl3pPr>
            <a:lvl4pPr lvl="3" rtl="0">
              <a:spcBef>
                <a:spcPts val="0"/>
              </a:spcBef>
              <a:spcAft>
                <a:spcPts val="0"/>
              </a:spcAft>
              <a:buClr>
                <a:srgbClr val="80BFB7"/>
              </a:buClr>
              <a:buSzPts val="3000"/>
              <a:buNone/>
              <a:defRPr sz="3000">
                <a:solidFill>
                  <a:srgbClr val="80BFB7"/>
                </a:solidFill>
              </a:defRPr>
            </a:lvl4pPr>
            <a:lvl5pPr lvl="4" rtl="0">
              <a:spcBef>
                <a:spcPts val="0"/>
              </a:spcBef>
              <a:spcAft>
                <a:spcPts val="0"/>
              </a:spcAft>
              <a:buClr>
                <a:srgbClr val="80BFB7"/>
              </a:buClr>
              <a:buSzPts val="3000"/>
              <a:buNone/>
              <a:defRPr sz="3000">
                <a:solidFill>
                  <a:srgbClr val="80BFB7"/>
                </a:solidFill>
              </a:defRPr>
            </a:lvl5pPr>
            <a:lvl6pPr lvl="5" rtl="0">
              <a:spcBef>
                <a:spcPts val="0"/>
              </a:spcBef>
              <a:spcAft>
                <a:spcPts val="0"/>
              </a:spcAft>
              <a:buClr>
                <a:srgbClr val="80BFB7"/>
              </a:buClr>
              <a:buSzPts val="3000"/>
              <a:buNone/>
              <a:defRPr sz="3000">
                <a:solidFill>
                  <a:srgbClr val="80BFB7"/>
                </a:solidFill>
              </a:defRPr>
            </a:lvl6pPr>
            <a:lvl7pPr lvl="6" rtl="0">
              <a:spcBef>
                <a:spcPts val="0"/>
              </a:spcBef>
              <a:spcAft>
                <a:spcPts val="0"/>
              </a:spcAft>
              <a:buClr>
                <a:srgbClr val="80BFB7"/>
              </a:buClr>
              <a:buSzPts val="3000"/>
              <a:buNone/>
              <a:defRPr sz="3000">
                <a:solidFill>
                  <a:srgbClr val="80BFB7"/>
                </a:solidFill>
              </a:defRPr>
            </a:lvl7pPr>
            <a:lvl8pPr lvl="7" rtl="0">
              <a:spcBef>
                <a:spcPts val="0"/>
              </a:spcBef>
              <a:spcAft>
                <a:spcPts val="0"/>
              </a:spcAft>
              <a:buClr>
                <a:srgbClr val="80BFB7"/>
              </a:buClr>
              <a:buSzPts val="3000"/>
              <a:buNone/>
              <a:defRPr sz="3000">
                <a:solidFill>
                  <a:srgbClr val="80BFB7"/>
                </a:solidFill>
              </a:defRPr>
            </a:lvl8pPr>
            <a:lvl9pPr lvl="8" rtl="0">
              <a:spcBef>
                <a:spcPts val="0"/>
              </a:spcBef>
              <a:spcAft>
                <a:spcPts val="0"/>
              </a:spcAft>
              <a:buClr>
                <a:srgbClr val="80BFB7"/>
              </a:buClr>
              <a:buSzPts val="3000"/>
              <a:buNone/>
              <a:defRPr sz="3000">
                <a:solidFill>
                  <a:srgbClr val="80BFB7"/>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0B87A1"/>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0"/>
              </a:spcBef>
              <a:spcAft>
                <a:spcPts val="0"/>
              </a:spcAft>
              <a:buClr>
                <a:srgbClr val="FFFFFF"/>
              </a:buClr>
              <a:buSzPts val="3000"/>
              <a:buChar char="▫"/>
              <a:defRPr sz="3000" i="1">
                <a:solidFill>
                  <a:srgbClr val="FFFFFF"/>
                </a:solidFill>
              </a:defRPr>
            </a:lvl2pPr>
            <a:lvl3pPr marL="1371600" lvl="2" indent="-419100" rtl="0">
              <a:spcBef>
                <a:spcPts val="0"/>
              </a:spcBef>
              <a:spcAft>
                <a:spcPts val="0"/>
              </a:spcAft>
              <a:buClr>
                <a:srgbClr val="FFFFFF"/>
              </a:buClr>
              <a:buSzPts val="3000"/>
              <a:buChar char="▫"/>
              <a:defRPr sz="3000" i="1">
                <a:solidFill>
                  <a:srgbClr val="FFFFFF"/>
                </a:solidFill>
              </a:defRPr>
            </a:lvl3pPr>
            <a:lvl4pPr marL="1828800" lvl="3" indent="-419100" rtl="0">
              <a:spcBef>
                <a:spcPts val="0"/>
              </a:spcBef>
              <a:spcAft>
                <a:spcPts val="0"/>
              </a:spcAft>
              <a:buClr>
                <a:srgbClr val="FFFFFF"/>
              </a:buClr>
              <a:buSzPts val="3000"/>
              <a:buChar char="▫"/>
              <a:defRPr sz="3000" i="1">
                <a:solidFill>
                  <a:srgbClr val="FFFFFF"/>
                </a:solidFill>
              </a:defRPr>
            </a:lvl4pPr>
            <a:lvl5pPr marL="2286000" lvl="4" indent="-419100" rtl="0">
              <a:spcBef>
                <a:spcPts val="0"/>
              </a:spcBef>
              <a:spcAft>
                <a:spcPts val="0"/>
              </a:spcAft>
              <a:buClr>
                <a:srgbClr val="FFFFFF"/>
              </a:buClr>
              <a:buSzPts val="3000"/>
              <a:buChar char="▫"/>
              <a:defRPr sz="3000" i="1">
                <a:solidFill>
                  <a:srgbClr val="FFFFFF"/>
                </a:solidFill>
              </a:defRPr>
            </a:lvl5pPr>
            <a:lvl6pPr marL="2743200" lvl="5" indent="-419100" rtl="0">
              <a:spcBef>
                <a:spcPts val="0"/>
              </a:spcBef>
              <a:spcAft>
                <a:spcPts val="0"/>
              </a:spcAft>
              <a:buClr>
                <a:srgbClr val="FFFFFF"/>
              </a:buClr>
              <a:buSzPts val="3000"/>
              <a:buChar char="▫"/>
              <a:defRPr sz="3000" i="1">
                <a:solidFill>
                  <a:srgbClr val="FFFFFF"/>
                </a:solidFill>
              </a:defRPr>
            </a:lvl6pPr>
            <a:lvl7pPr marL="3200400" lvl="6" indent="-419100" rtl="0">
              <a:spcBef>
                <a:spcPts val="0"/>
              </a:spcBef>
              <a:spcAft>
                <a:spcPts val="0"/>
              </a:spcAft>
              <a:buClr>
                <a:srgbClr val="FFFFFF"/>
              </a:buClr>
              <a:buSzPts val="3000"/>
              <a:buChar char="●"/>
              <a:defRPr sz="3000" i="1">
                <a:solidFill>
                  <a:srgbClr val="FFFFFF"/>
                </a:solidFill>
              </a:defRPr>
            </a:lvl7pPr>
            <a:lvl8pPr marL="3657600" lvl="7" indent="-419100" rtl="0">
              <a:spcBef>
                <a:spcPts val="0"/>
              </a:spcBef>
              <a:spcAft>
                <a:spcPts val="0"/>
              </a:spcAft>
              <a:buClr>
                <a:srgbClr val="FFFFFF"/>
              </a:buClr>
              <a:buSzPts val="3000"/>
              <a:buChar char="○"/>
              <a:defRPr sz="3000" i="1">
                <a:solidFill>
                  <a:srgbClr val="FFFFFF"/>
                </a:solidFill>
              </a:defRPr>
            </a:lvl8pPr>
            <a:lvl9pPr marL="4114800" lvl="8" indent="-419100">
              <a:spcBef>
                <a:spcPts val="0"/>
              </a:spcBef>
              <a:spcAft>
                <a:spcPts val="0"/>
              </a:spcAft>
              <a:buClr>
                <a:srgbClr val="FFFFFF"/>
              </a:buClr>
              <a:buSzPts val="3000"/>
              <a:buChar char="■"/>
              <a:defRPr sz="3000" i="1">
                <a:solidFill>
                  <a:srgbClr val="FFFFFF"/>
                </a:solidFill>
              </a:defRPr>
            </a:lvl9pPr>
          </a:lstStyle>
          <a:p>
            <a:endParaRPr/>
          </a:p>
        </p:txBody>
      </p:sp>
      <p:sp>
        <p:nvSpPr>
          <p:cNvPr id="1046" name="Google Shape;1046;p4"/>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D3EBD5"/>
                </a:solidFill>
                <a:latin typeface="Dosis"/>
                <a:ea typeface="Dosis"/>
                <a:cs typeface="Dosis"/>
                <a:sym typeface="Dosis"/>
              </a:rPr>
              <a:t>“</a:t>
            </a:r>
            <a:endParaRPr sz="12000">
              <a:solidFill>
                <a:srgbClr val="D3EBD5"/>
              </a:solidFill>
              <a:latin typeface="Dosis"/>
              <a:ea typeface="Dosis"/>
              <a:cs typeface="Dosis"/>
              <a:sym typeface="Dosis"/>
            </a:endParaRPr>
          </a:p>
        </p:txBody>
      </p:sp>
      <p:grpSp>
        <p:nvGrpSpPr>
          <p:cNvPr id="1047" name="Google Shape;1047;p4"/>
          <p:cNvGrpSpPr/>
          <p:nvPr/>
        </p:nvGrpSpPr>
        <p:grpSpPr>
          <a:xfrm rot="10800000">
            <a:off x="8705367" y="28698"/>
            <a:ext cx="410132" cy="5086302"/>
            <a:chOff x="836200" y="238125"/>
            <a:chExt cx="422425" cy="5238750"/>
          </a:xfrm>
        </p:grpSpPr>
        <p:sp>
          <p:nvSpPr>
            <p:cNvPr id="1048" name="Google Shape;1048;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4"/>
          <p:cNvGrpSpPr/>
          <p:nvPr/>
        </p:nvGrpSpPr>
        <p:grpSpPr>
          <a:xfrm rot="10800000">
            <a:off x="6659535" y="28698"/>
            <a:ext cx="2309844" cy="5086302"/>
            <a:chOff x="986700" y="238125"/>
            <a:chExt cx="2379075" cy="5238750"/>
          </a:xfrm>
        </p:grpSpPr>
        <p:sp>
          <p:nvSpPr>
            <p:cNvPr id="1129" name="Google Shape;1129;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4"/>
          <p:cNvGrpSpPr/>
          <p:nvPr/>
        </p:nvGrpSpPr>
        <p:grpSpPr>
          <a:xfrm rot="10800000">
            <a:off x="6367294" y="28698"/>
            <a:ext cx="2017554" cy="5086302"/>
            <a:chOff x="1588750" y="238125"/>
            <a:chExt cx="2078025" cy="5238750"/>
          </a:xfrm>
        </p:grpSpPr>
        <p:sp>
          <p:nvSpPr>
            <p:cNvPr id="1249" name="Google Shape;1249;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4"/>
          <p:cNvGrpSpPr/>
          <p:nvPr/>
        </p:nvGrpSpPr>
        <p:grpSpPr>
          <a:xfrm rot="10800000">
            <a:off x="6367294" y="28698"/>
            <a:ext cx="2309820" cy="5086302"/>
            <a:chOff x="1287725" y="238125"/>
            <a:chExt cx="2379050" cy="5238750"/>
          </a:xfrm>
        </p:grpSpPr>
        <p:sp>
          <p:nvSpPr>
            <p:cNvPr id="1459" name="Google Shape;1459;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2" name="Google Shape;1562;p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grpSp>
        <p:nvGrpSpPr>
          <p:cNvPr id="1845" name="Google Shape;1845;p6"/>
          <p:cNvGrpSpPr/>
          <p:nvPr/>
        </p:nvGrpSpPr>
        <p:grpSpPr>
          <a:xfrm rot="10800000">
            <a:off x="8851487" y="28707"/>
            <a:ext cx="264012" cy="5086302"/>
            <a:chOff x="5307800" y="238125"/>
            <a:chExt cx="271925" cy="5238750"/>
          </a:xfrm>
        </p:grpSpPr>
        <p:sp>
          <p:nvSpPr>
            <p:cNvPr id="1846" name="Google Shape;1846;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3" name="Google Shape;1903;p6"/>
          <p:cNvGrpSpPr/>
          <p:nvPr/>
        </p:nvGrpSpPr>
        <p:grpSpPr>
          <a:xfrm rot="10800000">
            <a:off x="7828571" y="28707"/>
            <a:ext cx="1140783" cy="5086302"/>
            <a:chOff x="5458325" y="238125"/>
            <a:chExt cx="1174975" cy="5238750"/>
          </a:xfrm>
        </p:grpSpPr>
        <p:sp>
          <p:nvSpPr>
            <p:cNvPr id="1904" name="Google Shape;1904;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6"/>
          <p:cNvGrpSpPr/>
          <p:nvPr/>
        </p:nvGrpSpPr>
        <p:grpSpPr>
          <a:xfrm rot="10800000">
            <a:off x="7682451" y="28707"/>
            <a:ext cx="994639" cy="4940182"/>
            <a:chOff x="5759350" y="388625"/>
            <a:chExt cx="1024450" cy="5088250"/>
          </a:xfrm>
        </p:grpSpPr>
        <p:sp>
          <p:nvSpPr>
            <p:cNvPr id="1967" name="Google Shape;1967;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8" name="Google Shape;2068;p6"/>
          <p:cNvGrpSpPr/>
          <p:nvPr/>
        </p:nvGrpSpPr>
        <p:grpSpPr>
          <a:xfrm rot="10800000">
            <a:off x="7682451" y="28707"/>
            <a:ext cx="1140783" cy="5086302"/>
            <a:chOff x="5608825" y="238125"/>
            <a:chExt cx="1174975" cy="5238750"/>
          </a:xfrm>
        </p:grpSpPr>
        <p:sp>
          <p:nvSpPr>
            <p:cNvPr id="2069" name="Google Shape;2069;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9" name="Google Shape;2119;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0"/>
        <p:cNvGrpSpPr/>
        <p:nvPr/>
      </p:nvGrpSpPr>
      <p:grpSpPr>
        <a:xfrm>
          <a:off x="0" y="0"/>
          <a:ext cx="0" cy="0"/>
          <a:chOff x="0" y="0"/>
          <a:chExt cx="0" cy="0"/>
        </a:xfrm>
      </p:grpSpPr>
      <p:sp>
        <p:nvSpPr>
          <p:cNvPr id="2121" name="Google Shape;2121;p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grpSp>
        <p:nvGrpSpPr>
          <p:cNvPr id="2125" name="Google Shape;2125;p7"/>
          <p:cNvGrpSpPr/>
          <p:nvPr/>
        </p:nvGrpSpPr>
        <p:grpSpPr>
          <a:xfrm rot="10800000">
            <a:off x="8851487" y="28707"/>
            <a:ext cx="264012" cy="5086302"/>
            <a:chOff x="5307800" y="238125"/>
            <a:chExt cx="271925" cy="5238750"/>
          </a:xfrm>
        </p:grpSpPr>
        <p:sp>
          <p:nvSpPr>
            <p:cNvPr id="2126" name="Google Shape;2126;p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3" name="Google Shape;2183;p7"/>
          <p:cNvGrpSpPr/>
          <p:nvPr/>
        </p:nvGrpSpPr>
        <p:grpSpPr>
          <a:xfrm rot="10800000">
            <a:off x="7828571" y="28707"/>
            <a:ext cx="1140783" cy="5086302"/>
            <a:chOff x="5458325" y="238125"/>
            <a:chExt cx="1174975" cy="5238750"/>
          </a:xfrm>
        </p:grpSpPr>
        <p:sp>
          <p:nvSpPr>
            <p:cNvPr id="2184" name="Google Shape;2184;p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6" name="Google Shape;2246;p7"/>
          <p:cNvGrpSpPr/>
          <p:nvPr/>
        </p:nvGrpSpPr>
        <p:grpSpPr>
          <a:xfrm rot="10800000">
            <a:off x="7682451" y="28707"/>
            <a:ext cx="994639" cy="4940182"/>
            <a:chOff x="5759350" y="388625"/>
            <a:chExt cx="1024450" cy="5088250"/>
          </a:xfrm>
        </p:grpSpPr>
        <p:sp>
          <p:nvSpPr>
            <p:cNvPr id="2247" name="Google Shape;2247;p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8" name="Google Shape;2348;p7"/>
          <p:cNvGrpSpPr/>
          <p:nvPr/>
        </p:nvGrpSpPr>
        <p:grpSpPr>
          <a:xfrm rot="10800000">
            <a:off x="7682451" y="28707"/>
            <a:ext cx="1140783" cy="5086302"/>
            <a:chOff x="5608825" y="238125"/>
            <a:chExt cx="1174975" cy="5238750"/>
          </a:xfrm>
        </p:grpSpPr>
        <p:sp>
          <p:nvSpPr>
            <p:cNvPr id="2349" name="Google Shape;2349;p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9" name="Google Shape;2399;p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grpSp>
        <p:nvGrpSpPr>
          <p:cNvPr id="2402" name="Google Shape;2402;p8"/>
          <p:cNvGrpSpPr/>
          <p:nvPr/>
        </p:nvGrpSpPr>
        <p:grpSpPr>
          <a:xfrm rot="10800000">
            <a:off x="8851487" y="28707"/>
            <a:ext cx="264012" cy="5086302"/>
            <a:chOff x="5307800" y="238125"/>
            <a:chExt cx="271925" cy="5238750"/>
          </a:xfrm>
        </p:grpSpPr>
        <p:sp>
          <p:nvSpPr>
            <p:cNvPr id="2403" name="Google Shape;2403;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0" name="Google Shape;2460;p8"/>
          <p:cNvGrpSpPr/>
          <p:nvPr/>
        </p:nvGrpSpPr>
        <p:grpSpPr>
          <a:xfrm rot="10800000">
            <a:off x="7828571" y="28707"/>
            <a:ext cx="1140783" cy="5086302"/>
            <a:chOff x="5458325" y="238125"/>
            <a:chExt cx="1174975" cy="5238750"/>
          </a:xfrm>
        </p:grpSpPr>
        <p:sp>
          <p:nvSpPr>
            <p:cNvPr id="2461" name="Google Shape;2461;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3" name="Google Shape;2523;p8"/>
          <p:cNvGrpSpPr/>
          <p:nvPr/>
        </p:nvGrpSpPr>
        <p:grpSpPr>
          <a:xfrm rot="10800000">
            <a:off x="7682451" y="28707"/>
            <a:ext cx="994639" cy="4940182"/>
            <a:chOff x="5759350" y="388625"/>
            <a:chExt cx="1024450" cy="5088250"/>
          </a:xfrm>
        </p:grpSpPr>
        <p:sp>
          <p:nvSpPr>
            <p:cNvPr id="2524" name="Google Shape;2524;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5" name="Google Shape;2625;p8"/>
          <p:cNvGrpSpPr/>
          <p:nvPr/>
        </p:nvGrpSpPr>
        <p:grpSpPr>
          <a:xfrm rot="10800000">
            <a:off x="7682451" y="28707"/>
            <a:ext cx="1140783" cy="5086302"/>
            <a:chOff x="5608825" y="238125"/>
            <a:chExt cx="1174975" cy="5238750"/>
          </a:xfrm>
        </p:grpSpPr>
        <p:sp>
          <p:nvSpPr>
            <p:cNvPr id="2626" name="Google Shape;2626;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6" name="Google Shape;2676;p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77"/>
        <p:cNvGrpSpPr/>
        <p:nvPr/>
      </p:nvGrpSpPr>
      <p:grpSpPr>
        <a:xfrm>
          <a:off x="0" y="0"/>
          <a:ext cx="0" cy="0"/>
          <a:chOff x="0" y="0"/>
          <a:chExt cx="0" cy="0"/>
        </a:xfrm>
      </p:grpSpPr>
      <p:sp>
        <p:nvSpPr>
          <p:cNvPr id="2678" name="Google Shape;2678;p9"/>
          <p:cNvSpPr txBox="1">
            <a:spLocks noGrp="1"/>
          </p:cNvSpPr>
          <p:nvPr>
            <p:ph type="body" idx="1"/>
          </p:nvPr>
        </p:nvSpPr>
        <p:spPr>
          <a:xfrm>
            <a:off x="624925" y="4177700"/>
            <a:ext cx="67593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a:lvl1pPr>
          </a:lstStyle>
          <a:p>
            <a:endParaRPr/>
          </a:p>
        </p:txBody>
      </p:sp>
      <p:grpSp>
        <p:nvGrpSpPr>
          <p:cNvPr id="2679" name="Google Shape;2679;p9"/>
          <p:cNvGrpSpPr/>
          <p:nvPr/>
        </p:nvGrpSpPr>
        <p:grpSpPr>
          <a:xfrm rot="10800000">
            <a:off x="8851487" y="28707"/>
            <a:ext cx="264012" cy="5086302"/>
            <a:chOff x="5307800" y="238125"/>
            <a:chExt cx="271925" cy="5238750"/>
          </a:xfrm>
        </p:grpSpPr>
        <p:sp>
          <p:nvSpPr>
            <p:cNvPr id="2680" name="Google Shape;2680;p9"/>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9"/>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9"/>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9"/>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9"/>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9"/>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9"/>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9"/>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9"/>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9"/>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9"/>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9"/>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9"/>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9"/>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9"/>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9"/>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9"/>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9"/>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9"/>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9"/>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9"/>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9"/>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9"/>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9"/>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9"/>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9"/>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9"/>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9"/>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9"/>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9"/>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9"/>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9"/>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9"/>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9"/>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9"/>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9"/>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9"/>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9"/>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9"/>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9"/>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9"/>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9"/>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9"/>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9"/>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9"/>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9"/>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9"/>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9"/>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9"/>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9"/>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9"/>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9"/>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9"/>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9"/>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9"/>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9"/>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9"/>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7" name="Google Shape;2737;p9"/>
          <p:cNvGrpSpPr/>
          <p:nvPr/>
        </p:nvGrpSpPr>
        <p:grpSpPr>
          <a:xfrm rot="10800000">
            <a:off x="7828571" y="28707"/>
            <a:ext cx="1140783" cy="5086302"/>
            <a:chOff x="5458325" y="238125"/>
            <a:chExt cx="1174975" cy="5238750"/>
          </a:xfrm>
        </p:grpSpPr>
        <p:sp>
          <p:nvSpPr>
            <p:cNvPr id="2738" name="Google Shape;2738;p9"/>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9"/>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9"/>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9"/>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9"/>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9"/>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9"/>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9"/>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9"/>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9"/>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9"/>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9"/>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9"/>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9"/>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9"/>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9"/>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9"/>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9"/>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9"/>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9"/>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9"/>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9"/>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9"/>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9"/>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9"/>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9"/>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9"/>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9"/>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9"/>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9"/>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9"/>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9"/>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9"/>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9"/>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9"/>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9"/>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9"/>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9"/>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9"/>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9"/>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9"/>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9"/>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9"/>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9"/>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9"/>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9"/>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9"/>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9"/>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9"/>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9"/>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9"/>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9"/>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9"/>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9"/>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9"/>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9"/>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9"/>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9"/>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9"/>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9"/>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9"/>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9"/>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0" name="Google Shape;2800;p9"/>
          <p:cNvGrpSpPr/>
          <p:nvPr/>
        </p:nvGrpSpPr>
        <p:grpSpPr>
          <a:xfrm rot="10800000">
            <a:off x="7682451" y="28707"/>
            <a:ext cx="994639" cy="4940182"/>
            <a:chOff x="5759350" y="388625"/>
            <a:chExt cx="1024450" cy="5088250"/>
          </a:xfrm>
        </p:grpSpPr>
        <p:sp>
          <p:nvSpPr>
            <p:cNvPr id="2801" name="Google Shape;2801;p9"/>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9"/>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9"/>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9"/>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9"/>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9"/>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9"/>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9"/>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9"/>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9"/>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9"/>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9"/>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9"/>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9"/>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9"/>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9"/>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9"/>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9"/>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9"/>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9"/>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9"/>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9"/>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9"/>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9"/>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9"/>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9"/>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9"/>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9"/>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9"/>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9"/>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9"/>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9"/>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9"/>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9"/>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9"/>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9"/>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9"/>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9"/>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9"/>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9"/>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9"/>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9"/>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9"/>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9"/>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9"/>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9"/>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9"/>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9"/>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9"/>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9"/>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9"/>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9"/>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9"/>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9"/>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9"/>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9"/>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9"/>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9"/>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9"/>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9"/>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9"/>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9"/>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9"/>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9"/>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9"/>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9"/>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9"/>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9"/>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9"/>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9"/>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9"/>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9"/>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9"/>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9"/>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9"/>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9"/>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9"/>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9"/>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9"/>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9"/>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9"/>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9"/>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9"/>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9"/>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9"/>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9"/>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9"/>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9"/>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9"/>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9"/>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9"/>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9"/>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9"/>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9"/>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9"/>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9"/>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9"/>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9"/>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9"/>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9"/>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9"/>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2" name="Google Shape;2902;p9"/>
          <p:cNvGrpSpPr/>
          <p:nvPr/>
        </p:nvGrpSpPr>
        <p:grpSpPr>
          <a:xfrm rot="10800000">
            <a:off x="7682451" y="28707"/>
            <a:ext cx="1140783" cy="5086302"/>
            <a:chOff x="5608825" y="238125"/>
            <a:chExt cx="1174975" cy="5238750"/>
          </a:xfrm>
        </p:grpSpPr>
        <p:sp>
          <p:nvSpPr>
            <p:cNvPr id="2903" name="Google Shape;2903;p9"/>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9"/>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9"/>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9"/>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9"/>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9"/>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9"/>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9"/>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9"/>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9"/>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9"/>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9"/>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9"/>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9"/>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9"/>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9"/>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9"/>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9"/>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9"/>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9"/>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9"/>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9"/>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9"/>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9"/>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9"/>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9"/>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9"/>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9"/>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9"/>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9"/>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9"/>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9"/>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9"/>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9"/>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9"/>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9"/>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9"/>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9"/>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9"/>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9"/>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9"/>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9"/>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9"/>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9"/>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9"/>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9"/>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9"/>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9"/>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9"/>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9"/>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3" name="Google Shape;2953;p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grpSp>
        <p:nvGrpSpPr>
          <p:cNvPr id="2955" name="Google Shape;2955;p10"/>
          <p:cNvGrpSpPr/>
          <p:nvPr/>
        </p:nvGrpSpPr>
        <p:grpSpPr>
          <a:xfrm rot="10800000">
            <a:off x="8851487" y="28707"/>
            <a:ext cx="264012" cy="5086302"/>
            <a:chOff x="5307800" y="238125"/>
            <a:chExt cx="271925" cy="5238750"/>
          </a:xfrm>
        </p:grpSpPr>
        <p:sp>
          <p:nvSpPr>
            <p:cNvPr id="2956" name="Google Shape;2956;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3" name="Google Shape;3013;p10"/>
          <p:cNvGrpSpPr/>
          <p:nvPr/>
        </p:nvGrpSpPr>
        <p:grpSpPr>
          <a:xfrm rot="10800000">
            <a:off x="7828571" y="28707"/>
            <a:ext cx="1140783" cy="5086302"/>
            <a:chOff x="5458325" y="238125"/>
            <a:chExt cx="1174975" cy="5238750"/>
          </a:xfrm>
        </p:grpSpPr>
        <p:sp>
          <p:nvSpPr>
            <p:cNvPr id="3014" name="Google Shape;3014;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6" name="Google Shape;3076;p10"/>
          <p:cNvGrpSpPr/>
          <p:nvPr/>
        </p:nvGrpSpPr>
        <p:grpSpPr>
          <a:xfrm rot="10800000">
            <a:off x="7682451" y="28707"/>
            <a:ext cx="994639" cy="4940182"/>
            <a:chOff x="5759350" y="388625"/>
            <a:chExt cx="1024450" cy="5088250"/>
          </a:xfrm>
        </p:grpSpPr>
        <p:sp>
          <p:nvSpPr>
            <p:cNvPr id="3077" name="Google Shape;3077;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8" name="Google Shape;3178;p10"/>
          <p:cNvGrpSpPr/>
          <p:nvPr/>
        </p:nvGrpSpPr>
        <p:grpSpPr>
          <a:xfrm rot="10800000">
            <a:off x="7682451" y="28707"/>
            <a:ext cx="1140783" cy="5086302"/>
            <a:chOff x="5608825" y="238125"/>
            <a:chExt cx="1174975" cy="5238750"/>
          </a:xfrm>
        </p:grpSpPr>
        <p:sp>
          <p:nvSpPr>
            <p:cNvPr id="3179" name="Google Shape;3179;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9" name="Google Shape;3229;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1pPr>
            <a:lvl2pPr lvl="1">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2pPr>
            <a:lvl3pPr lvl="2">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3pPr>
            <a:lvl4pPr lvl="3">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4pPr>
            <a:lvl5pPr lvl="4">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5pPr>
            <a:lvl6pPr lvl="5">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6pPr>
            <a:lvl7pPr lvl="6">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7pPr>
            <a:lvl8pPr lvl="7">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8pPr>
            <a:lvl9pPr lvl="8">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lvl="1"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lvl="2"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lvl="3"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lvl="4"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lvl="5"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lvl="6"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lvl="7"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lvl="8"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rgbClr val="0B87A1"/>
                </a:solidFill>
                <a:latin typeface="Dosis ExtraLight"/>
                <a:ea typeface="Dosis ExtraLight"/>
                <a:cs typeface="Dosis ExtraLight"/>
                <a:sym typeface="Dosis ExtraLight"/>
              </a:defRPr>
            </a:lvl1pPr>
            <a:lvl2pPr lvl="1">
              <a:buNone/>
              <a:defRPr sz="1200">
                <a:solidFill>
                  <a:srgbClr val="0B87A1"/>
                </a:solidFill>
                <a:latin typeface="Dosis ExtraLight"/>
                <a:ea typeface="Dosis ExtraLight"/>
                <a:cs typeface="Dosis ExtraLight"/>
                <a:sym typeface="Dosis ExtraLight"/>
              </a:defRPr>
            </a:lvl2pPr>
            <a:lvl3pPr lvl="2">
              <a:buNone/>
              <a:defRPr sz="1200">
                <a:solidFill>
                  <a:srgbClr val="0B87A1"/>
                </a:solidFill>
                <a:latin typeface="Dosis ExtraLight"/>
                <a:ea typeface="Dosis ExtraLight"/>
                <a:cs typeface="Dosis ExtraLight"/>
                <a:sym typeface="Dosis ExtraLight"/>
              </a:defRPr>
            </a:lvl3pPr>
            <a:lvl4pPr lvl="3">
              <a:buNone/>
              <a:defRPr sz="1200">
                <a:solidFill>
                  <a:srgbClr val="0B87A1"/>
                </a:solidFill>
                <a:latin typeface="Dosis ExtraLight"/>
                <a:ea typeface="Dosis ExtraLight"/>
                <a:cs typeface="Dosis ExtraLight"/>
                <a:sym typeface="Dosis ExtraLight"/>
              </a:defRPr>
            </a:lvl4pPr>
            <a:lvl5pPr lvl="4">
              <a:buNone/>
              <a:defRPr sz="1200">
                <a:solidFill>
                  <a:srgbClr val="0B87A1"/>
                </a:solidFill>
                <a:latin typeface="Dosis ExtraLight"/>
                <a:ea typeface="Dosis ExtraLight"/>
                <a:cs typeface="Dosis ExtraLight"/>
                <a:sym typeface="Dosis ExtraLight"/>
              </a:defRPr>
            </a:lvl5pPr>
            <a:lvl6pPr lvl="5">
              <a:buNone/>
              <a:defRPr sz="1200">
                <a:solidFill>
                  <a:srgbClr val="0B87A1"/>
                </a:solidFill>
                <a:latin typeface="Dosis ExtraLight"/>
                <a:ea typeface="Dosis ExtraLight"/>
                <a:cs typeface="Dosis ExtraLight"/>
                <a:sym typeface="Dosis ExtraLight"/>
              </a:defRPr>
            </a:lvl6pPr>
            <a:lvl7pPr lvl="6">
              <a:buNone/>
              <a:defRPr sz="1200">
                <a:solidFill>
                  <a:srgbClr val="0B87A1"/>
                </a:solidFill>
                <a:latin typeface="Dosis ExtraLight"/>
                <a:ea typeface="Dosis ExtraLight"/>
                <a:cs typeface="Dosis ExtraLight"/>
                <a:sym typeface="Dosis ExtraLight"/>
              </a:defRPr>
            </a:lvl7pPr>
            <a:lvl8pPr lvl="7">
              <a:buNone/>
              <a:defRPr sz="1200">
                <a:solidFill>
                  <a:srgbClr val="0B87A1"/>
                </a:solidFill>
                <a:latin typeface="Dosis ExtraLight"/>
                <a:ea typeface="Dosis ExtraLight"/>
                <a:cs typeface="Dosis ExtraLight"/>
                <a:sym typeface="Dosis ExtraLight"/>
              </a:defRPr>
            </a:lvl8pPr>
            <a:lvl9pPr lvl="8">
              <a:buNone/>
              <a:defRPr sz="1200">
                <a:solidFill>
                  <a:srgbClr val="0B87A1"/>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twitter.com/jshkatz/status/795837524308541440"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mailto:hemattie@hsph.harvard.edu"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hyperlink" Target="mailto:andyshi@g.harvard.edu" TargetMode="External"/><Relationship Id="rId7" Type="http://schemas.openxmlformats.org/officeDocument/2006/relationships/hyperlink" Target="mailto:roa310@g.harvard.edu"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hyperlink" Target="mailto:jwliang@g.harvard.edu" TargetMode="External"/><Relationship Id="rId5" Type="http://schemas.openxmlformats.org/officeDocument/2006/relationships/hyperlink" Target="mailto:edunipace@g.harvard.edu" TargetMode="External"/><Relationship Id="rId4" Type="http://schemas.openxmlformats.org/officeDocument/2006/relationships/hyperlink" Target="mailto:gang_liu@g.harvard.edu"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canvas.harvard.edu/courses/62577"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hyperlink" Target="https://join.slack.com/t/bst260-2019/shared_invite/enQtNzQ3MzYxOTc5MTU3LTRjODdhNmU3NDAwZjdmOTQ0ZjE5YWU3MTNjNWQxYzY5OGU0ZmE2NjU5YmVjZDNhZDgzMDgwM2JjZDZjYjYyM2Y" TargetMode="External"/><Relationship Id="rId4" Type="http://schemas.openxmlformats.org/officeDocument/2006/relationships/hyperlink" Target="https://datasciencelabs.github.io/"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s://www.rstudio.com/products/rstudio/download/" TargetMode="External"/><Relationship Id="rId7" Type="http://schemas.openxmlformats.org/officeDocument/2006/relationships/hyperlink" Target="https://datasciencelabs.github.io/" TargetMode="External"/><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hyperlink" Target="https://join.slack.com/t/bst260-2019/shared_invite/enQtNzQ3MzYxOTc5MTU3LTRjODdhNmU3NDAwZjdmOTQ0ZjE5YWU3MTNjNWQxYzY5OGU0ZmE2NjU5YmVjZDNhZDgzMDgwM2JjZDZjYjYyM2Y" TargetMode="External"/><Relationship Id="rId5" Type="http://schemas.openxmlformats.org/officeDocument/2006/relationships/hyperlink" Target="https://docs.google.com/forms/d/e/1FAIpQLSfwrj3sR-OM4G_mrRkmUM0E6kFbq6KyykdS4S_o9RfRMXWM0w/viewform?usp=sf_link" TargetMode="External"/><Relationship Id="rId4" Type="http://schemas.openxmlformats.org/officeDocument/2006/relationships/hyperlink" Target="https://github.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datarobot.com/wiki/data-science/"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158675" y="696425"/>
            <a:ext cx="6941700" cy="428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BST 260</a:t>
            </a:r>
            <a:endParaRPr sz="4800"/>
          </a:p>
          <a:p>
            <a:pPr marL="0" lvl="0" indent="0" algn="ctr" rtl="0">
              <a:spcBef>
                <a:spcPts val="0"/>
              </a:spcBef>
              <a:spcAft>
                <a:spcPts val="0"/>
              </a:spcAft>
              <a:buNone/>
            </a:pPr>
            <a:r>
              <a:rPr lang="en" sz="4800"/>
              <a:t>Introduction to </a:t>
            </a:r>
            <a:endParaRPr sz="4800"/>
          </a:p>
          <a:p>
            <a:pPr marL="0" lvl="0" indent="0" algn="ctr" rtl="0">
              <a:spcBef>
                <a:spcPts val="0"/>
              </a:spcBef>
              <a:spcAft>
                <a:spcPts val="0"/>
              </a:spcAft>
              <a:buNone/>
            </a:pPr>
            <a:r>
              <a:rPr lang="en" sz="4800"/>
              <a:t>Data Science</a:t>
            </a:r>
            <a:endParaRPr sz="4800"/>
          </a:p>
          <a:p>
            <a:pPr marL="0" lvl="0" indent="0" algn="l" rtl="0">
              <a:spcBef>
                <a:spcPts val="0"/>
              </a:spcBef>
              <a:spcAft>
                <a:spcPts val="0"/>
              </a:spcAft>
              <a:buNone/>
            </a:pPr>
            <a:endParaRPr sz="3600"/>
          </a:p>
          <a:p>
            <a:pPr marL="0" lvl="0" indent="0" algn="ctr" rtl="0">
              <a:spcBef>
                <a:spcPts val="0"/>
              </a:spcBef>
              <a:spcAft>
                <a:spcPts val="0"/>
              </a:spcAft>
              <a:buNone/>
            </a:pPr>
            <a:r>
              <a:rPr lang="en" sz="3600"/>
              <a:t>Fall 2019</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2"/>
        <p:cNvGrpSpPr/>
        <p:nvPr/>
      </p:nvGrpSpPr>
      <p:grpSpPr>
        <a:xfrm>
          <a:off x="0" y="0"/>
          <a:ext cx="0" cy="0"/>
          <a:chOff x="0" y="0"/>
          <a:chExt cx="0" cy="0"/>
        </a:xfrm>
      </p:grpSpPr>
      <p:sp>
        <p:nvSpPr>
          <p:cNvPr id="3893" name="Google Shape;3893;p22"/>
          <p:cNvSpPr txBox="1">
            <a:spLocks noGrp="1"/>
          </p:cNvSpPr>
          <p:nvPr>
            <p:ph type="body" idx="1"/>
          </p:nvPr>
        </p:nvSpPr>
        <p:spPr>
          <a:xfrm>
            <a:off x="1278575" y="739550"/>
            <a:ext cx="4777200" cy="369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Hiding within those mounds of data is knowledge that could change the life of a patient, or change the world.</a:t>
            </a:r>
            <a:endParaRPr/>
          </a:p>
          <a:p>
            <a:pPr marL="0" lvl="0" indent="0" algn="l" rtl="0">
              <a:spcBef>
                <a:spcPts val="600"/>
              </a:spcBef>
              <a:spcAft>
                <a:spcPts val="0"/>
              </a:spcAft>
              <a:buNone/>
            </a:pPr>
            <a:endParaRPr/>
          </a:p>
          <a:p>
            <a:pPr marL="0" lvl="0" indent="0" algn="l" rtl="0">
              <a:spcBef>
                <a:spcPts val="600"/>
              </a:spcBef>
              <a:spcAft>
                <a:spcPts val="0"/>
              </a:spcAft>
              <a:buNone/>
            </a:pPr>
            <a:r>
              <a:rPr lang="en"/>
              <a:t>-Atul Butte, </a:t>
            </a:r>
            <a:endParaRPr/>
          </a:p>
          <a:p>
            <a:pPr marL="0" lvl="0" indent="0" algn="l" rtl="0">
              <a:spcBef>
                <a:spcPts val="600"/>
              </a:spcBef>
              <a:spcAft>
                <a:spcPts val="0"/>
              </a:spcAft>
              <a:buNone/>
            </a:pPr>
            <a:r>
              <a:rPr lang="en"/>
              <a:t>Stanford University</a:t>
            </a:r>
            <a:endParaRPr/>
          </a:p>
        </p:txBody>
      </p:sp>
      <p:sp>
        <p:nvSpPr>
          <p:cNvPr id="3894" name="Google Shape;3894;p2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98"/>
        <p:cNvGrpSpPr/>
        <p:nvPr/>
      </p:nvGrpSpPr>
      <p:grpSpPr>
        <a:xfrm>
          <a:off x="0" y="0"/>
          <a:ext cx="0" cy="0"/>
          <a:chOff x="0" y="0"/>
          <a:chExt cx="0" cy="0"/>
        </a:xfrm>
      </p:grpSpPr>
      <p:sp>
        <p:nvSpPr>
          <p:cNvPr id="3899" name="Google Shape;3899;p23"/>
          <p:cNvSpPr txBox="1">
            <a:spLocks noGrp="1"/>
          </p:cNvSpPr>
          <p:nvPr>
            <p:ph type="body" idx="1"/>
          </p:nvPr>
        </p:nvSpPr>
        <p:spPr>
          <a:xfrm>
            <a:off x="1278575" y="739550"/>
            <a:ext cx="4684800" cy="369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You can have all the quantitative data you can get, but you still have to distrust it and use your own intelligence and judgement </a:t>
            </a:r>
            <a:endParaRPr/>
          </a:p>
          <a:p>
            <a:pPr marL="0" lvl="0" indent="0" algn="l" rtl="0">
              <a:spcBef>
                <a:spcPts val="600"/>
              </a:spcBef>
              <a:spcAft>
                <a:spcPts val="0"/>
              </a:spcAft>
              <a:buNone/>
            </a:pPr>
            <a:endParaRPr/>
          </a:p>
          <a:p>
            <a:pPr marL="457200" lvl="0" indent="-419100" algn="l" rtl="0">
              <a:spcBef>
                <a:spcPts val="600"/>
              </a:spcBef>
              <a:spcAft>
                <a:spcPts val="0"/>
              </a:spcAft>
              <a:buSzPts val="3000"/>
              <a:buChar char="-"/>
            </a:pPr>
            <a:r>
              <a:rPr lang="en"/>
              <a:t>Alvin Toffler, American writer and futurist</a:t>
            </a:r>
            <a:endParaRPr/>
          </a:p>
        </p:txBody>
      </p:sp>
      <p:sp>
        <p:nvSpPr>
          <p:cNvPr id="3900" name="Google Shape;3900;p2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5" name="Google Shape;3905;p24"/>
          <p:cNvSpPr txBox="1">
            <a:spLocks noGrp="1"/>
          </p:cNvSpPr>
          <p:nvPr>
            <p:ph type="body" idx="1"/>
          </p:nvPr>
        </p:nvSpPr>
        <p:spPr>
          <a:xfrm>
            <a:off x="1278575" y="739550"/>
            <a:ext cx="4922700" cy="369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a:solidFill>
                  <a:srgbClr val="FFFFFF"/>
                </a:solidFill>
                <a:latin typeface="Titillium Web"/>
                <a:ea typeface="Titillium Web"/>
                <a:cs typeface="Titillium Web"/>
                <a:sym typeface="Titillium Web"/>
              </a:rPr>
              <a:t>The ability to take</a:t>
            </a:r>
            <a:r>
              <a:rPr lang="en" sz="2000" b="1">
                <a:solidFill>
                  <a:srgbClr val="FFFFFF"/>
                </a:solidFill>
                <a:latin typeface="Titillium Web"/>
                <a:ea typeface="Titillium Web"/>
                <a:cs typeface="Titillium Web"/>
                <a:sym typeface="Titillium Web"/>
              </a:rPr>
              <a:t> data </a:t>
            </a:r>
            <a:r>
              <a:rPr lang="en" sz="2000">
                <a:solidFill>
                  <a:srgbClr val="FFFFFF"/>
                </a:solidFill>
                <a:latin typeface="Titillium Web"/>
                <a:ea typeface="Titillium Web"/>
                <a:cs typeface="Titillium Web"/>
                <a:sym typeface="Titillium Web"/>
              </a:rPr>
              <a:t>– to be able to </a:t>
            </a:r>
            <a:r>
              <a:rPr lang="en" sz="2000" b="1">
                <a:solidFill>
                  <a:srgbClr val="FFFFFF"/>
                </a:solidFill>
                <a:latin typeface="Titillium Web"/>
                <a:ea typeface="Titillium Web"/>
                <a:cs typeface="Titillium Web"/>
                <a:sym typeface="Titillium Web"/>
              </a:rPr>
              <a:t>understand</a:t>
            </a:r>
            <a:r>
              <a:rPr lang="en" sz="2000">
                <a:solidFill>
                  <a:srgbClr val="FFFFFF"/>
                </a:solidFill>
                <a:latin typeface="Titillium Web"/>
                <a:ea typeface="Titillium Web"/>
                <a:cs typeface="Titillium Web"/>
                <a:sym typeface="Titillium Web"/>
              </a:rPr>
              <a:t> it, to </a:t>
            </a:r>
            <a:r>
              <a:rPr lang="en" sz="2000" b="1">
                <a:solidFill>
                  <a:srgbClr val="FFFFFF"/>
                </a:solidFill>
                <a:latin typeface="Titillium Web"/>
                <a:ea typeface="Titillium Web"/>
                <a:cs typeface="Titillium Web"/>
                <a:sym typeface="Titillium Web"/>
              </a:rPr>
              <a:t>process </a:t>
            </a:r>
            <a:r>
              <a:rPr lang="en" sz="2000">
                <a:solidFill>
                  <a:srgbClr val="FFFFFF"/>
                </a:solidFill>
                <a:latin typeface="Titillium Web"/>
                <a:ea typeface="Titillium Web"/>
                <a:cs typeface="Titillium Web"/>
                <a:sym typeface="Titillium Web"/>
              </a:rPr>
              <a:t>it, to </a:t>
            </a:r>
            <a:r>
              <a:rPr lang="en" sz="2000" b="1">
                <a:solidFill>
                  <a:srgbClr val="FFFFFF"/>
                </a:solidFill>
                <a:latin typeface="Titillium Web"/>
                <a:ea typeface="Titillium Web"/>
                <a:cs typeface="Titillium Web"/>
                <a:sym typeface="Titillium Web"/>
              </a:rPr>
              <a:t>extract value </a:t>
            </a:r>
            <a:r>
              <a:rPr lang="en" sz="2000">
                <a:solidFill>
                  <a:srgbClr val="FFFFFF"/>
                </a:solidFill>
                <a:latin typeface="Titillium Web"/>
                <a:ea typeface="Titillium Web"/>
                <a:cs typeface="Titillium Web"/>
                <a:sym typeface="Titillium Web"/>
              </a:rPr>
              <a:t>from it, to </a:t>
            </a:r>
            <a:r>
              <a:rPr lang="en" sz="2000" b="1">
                <a:solidFill>
                  <a:srgbClr val="FFFFFF"/>
                </a:solidFill>
                <a:latin typeface="Titillium Web"/>
                <a:ea typeface="Titillium Web"/>
                <a:cs typeface="Titillium Web"/>
                <a:sym typeface="Titillium Web"/>
              </a:rPr>
              <a:t>visualize</a:t>
            </a:r>
            <a:r>
              <a:rPr lang="en" sz="2000">
                <a:solidFill>
                  <a:srgbClr val="FFFFFF"/>
                </a:solidFill>
                <a:latin typeface="Titillium Web"/>
                <a:ea typeface="Titillium Web"/>
                <a:cs typeface="Titillium Web"/>
                <a:sym typeface="Titillium Web"/>
              </a:rPr>
              <a:t> it, to </a:t>
            </a:r>
            <a:r>
              <a:rPr lang="en" sz="2000" b="1">
                <a:solidFill>
                  <a:srgbClr val="FFFFFF"/>
                </a:solidFill>
                <a:latin typeface="Titillium Web"/>
                <a:ea typeface="Titillium Web"/>
                <a:cs typeface="Titillium Web"/>
                <a:sym typeface="Titillium Web"/>
              </a:rPr>
              <a:t>communicate</a:t>
            </a:r>
            <a:r>
              <a:rPr lang="en" sz="2000">
                <a:solidFill>
                  <a:srgbClr val="FFFFFF"/>
                </a:solidFill>
                <a:latin typeface="Titillium Web"/>
                <a:ea typeface="Titillium Web"/>
                <a:cs typeface="Titillium Web"/>
                <a:sym typeface="Titillium Web"/>
              </a:rPr>
              <a:t> it is going to be a hugely important skill in the next decades, not only at the professional level, but even at the educational level for elementary school kids, for high school kids, for college kids. Because now we really do have essentially free and ubiquitous data. </a:t>
            </a:r>
            <a:endParaRPr sz="2000">
              <a:solidFill>
                <a:srgbClr val="FFFFFF"/>
              </a:solidFill>
              <a:latin typeface="Titillium Web"/>
              <a:ea typeface="Titillium Web"/>
              <a:cs typeface="Titillium Web"/>
              <a:sym typeface="Titillium Web"/>
            </a:endParaRPr>
          </a:p>
          <a:p>
            <a:pPr marL="0" lvl="0" indent="0" algn="l" rtl="0">
              <a:spcBef>
                <a:spcPts val="600"/>
              </a:spcBef>
              <a:spcAft>
                <a:spcPts val="0"/>
              </a:spcAft>
              <a:buNone/>
            </a:pPr>
            <a:endParaRPr sz="2000">
              <a:solidFill>
                <a:srgbClr val="FFFFFF"/>
              </a:solidFill>
              <a:latin typeface="Titillium Web"/>
              <a:ea typeface="Titillium Web"/>
              <a:cs typeface="Titillium Web"/>
              <a:sym typeface="Titillium Web"/>
            </a:endParaRPr>
          </a:p>
          <a:p>
            <a:pPr marL="457200" lvl="0" indent="-355600" algn="l" rtl="0">
              <a:spcBef>
                <a:spcPts val="600"/>
              </a:spcBef>
              <a:spcAft>
                <a:spcPts val="0"/>
              </a:spcAft>
              <a:buClr>
                <a:srgbClr val="FFFFFF"/>
              </a:buClr>
              <a:buSzPts val="2000"/>
              <a:buFont typeface="Titillium Web"/>
              <a:buChar char="-"/>
            </a:pPr>
            <a:r>
              <a:rPr lang="en" sz="2000">
                <a:solidFill>
                  <a:srgbClr val="FFFFFF"/>
                </a:solidFill>
                <a:latin typeface="Titillium Web"/>
                <a:ea typeface="Titillium Web"/>
                <a:cs typeface="Titillium Web"/>
                <a:sym typeface="Titillium Web"/>
              </a:rPr>
              <a:t>Hal Varian, Economist at Google</a:t>
            </a:r>
            <a:endParaRPr sz="2000">
              <a:solidFill>
                <a:srgbClr val="FFFFFF"/>
              </a:solidFill>
              <a:latin typeface="Titillium Web"/>
              <a:ea typeface="Titillium Web"/>
              <a:cs typeface="Titillium Web"/>
              <a:sym typeface="Titillium Web"/>
            </a:endParaRPr>
          </a:p>
        </p:txBody>
      </p:sp>
      <p:sp>
        <p:nvSpPr>
          <p:cNvPr id="3906" name="Google Shape;3906;p2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10"/>
        <p:cNvGrpSpPr/>
        <p:nvPr/>
      </p:nvGrpSpPr>
      <p:grpSpPr>
        <a:xfrm>
          <a:off x="0" y="0"/>
          <a:ext cx="0" cy="0"/>
          <a:chOff x="0" y="0"/>
          <a:chExt cx="0" cy="0"/>
        </a:xfrm>
      </p:grpSpPr>
      <p:sp>
        <p:nvSpPr>
          <p:cNvPr id="3911" name="Google Shape;3911;p25"/>
          <p:cNvSpPr txBox="1">
            <a:spLocks noGrp="1"/>
          </p:cNvSpPr>
          <p:nvPr>
            <p:ph type="title"/>
          </p:nvPr>
        </p:nvSpPr>
        <p:spPr>
          <a:xfrm>
            <a:off x="640225" y="214305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Science Success Stories</a:t>
            </a:r>
            <a:endParaRPr/>
          </a:p>
        </p:txBody>
      </p:sp>
      <p:sp>
        <p:nvSpPr>
          <p:cNvPr id="3912" name="Google Shape;3912;p2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16"/>
        <p:cNvGrpSpPr/>
        <p:nvPr/>
      </p:nvGrpSpPr>
      <p:grpSpPr>
        <a:xfrm>
          <a:off x="0" y="0"/>
          <a:ext cx="0" cy="0"/>
          <a:chOff x="0" y="0"/>
          <a:chExt cx="0" cy="0"/>
        </a:xfrm>
      </p:grpSpPr>
      <p:sp>
        <p:nvSpPr>
          <p:cNvPr id="3917" name="Google Shape;3917;p2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pic>
        <p:nvPicPr>
          <p:cNvPr id="3918" name="Google Shape;3918;p26"/>
          <p:cNvPicPr preferRelativeResize="0"/>
          <p:nvPr/>
        </p:nvPicPr>
        <p:blipFill>
          <a:blip r:embed="rId3">
            <a:alphaModFix/>
          </a:blip>
          <a:stretch>
            <a:fillRect/>
          </a:stretch>
        </p:blipFill>
        <p:spPr>
          <a:xfrm>
            <a:off x="-1719619" y="145450"/>
            <a:ext cx="6172200" cy="3390900"/>
          </a:xfrm>
          <a:prstGeom prst="rect">
            <a:avLst/>
          </a:prstGeom>
          <a:noFill/>
          <a:ln>
            <a:noFill/>
          </a:ln>
        </p:spPr>
      </p:pic>
      <p:pic>
        <p:nvPicPr>
          <p:cNvPr id="3919" name="Google Shape;3919;p26"/>
          <p:cNvPicPr preferRelativeResize="0"/>
          <p:nvPr/>
        </p:nvPicPr>
        <p:blipFill>
          <a:blip r:embed="rId4">
            <a:alphaModFix/>
          </a:blip>
          <a:stretch>
            <a:fillRect/>
          </a:stretch>
        </p:blipFill>
        <p:spPr>
          <a:xfrm>
            <a:off x="2661281" y="919325"/>
            <a:ext cx="4267200" cy="2838450"/>
          </a:xfrm>
          <a:prstGeom prst="rect">
            <a:avLst/>
          </a:prstGeom>
          <a:noFill/>
          <a:ln>
            <a:noFill/>
          </a:ln>
        </p:spPr>
      </p:pic>
      <p:pic>
        <p:nvPicPr>
          <p:cNvPr id="3920" name="Google Shape;3920;p26"/>
          <p:cNvPicPr preferRelativeResize="0"/>
          <p:nvPr/>
        </p:nvPicPr>
        <p:blipFill>
          <a:blip r:embed="rId5">
            <a:alphaModFix/>
          </a:blip>
          <a:stretch>
            <a:fillRect/>
          </a:stretch>
        </p:blipFill>
        <p:spPr>
          <a:xfrm>
            <a:off x="5101688" y="919325"/>
            <a:ext cx="3781425" cy="2838450"/>
          </a:xfrm>
          <a:prstGeom prst="rect">
            <a:avLst/>
          </a:prstGeom>
          <a:noFill/>
          <a:ln>
            <a:noFill/>
          </a:ln>
        </p:spPr>
      </p:pic>
      <p:sp>
        <p:nvSpPr>
          <p:cNvPr id="3921" name="Google Shape;3921;p26"/>
          <p:cNvSpPr txBox="1"/>
          <p:nvPr/>
        </p:nvSpPr>
        <p:spPr>
          <a:xfrm>
            <a:off x="2750250" y="4072500"/>
            <a:ext cx="2351400" cy="47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Titillium Web Light"/>
                <a:ea typeface="Titillium Web Light"/>
                <a:cs typeface="Titillium Web Light"/>
                <a:sym typeface="Titillium Web Light"/>
              </a:rPr>
              <a:t>Actual data scientist</a:t>
            </a:r>
            <a:endParaRPr sz="2000">
              <a:latin typeface="Titillium Web Light"/>
              <a:ea typeface="Titillium Web Light"/>
              <a:cs typeface="Titillium Web Light"/>
              <a:sym typeface="Titillium Web Light"/>
            </a:endParaRPr>
          </a:p>
        </p:txBody>
      </p:sp>
      <p:sp>
        <p:nvSpPr>
          <p:cNvPr id="3922" name="Google Shape;3922;p26"/>
          <p:cNvSpPr txBox="1"/>
          <p:nvPr/>
        </p:nvSpPr>
        <p:spPr>
          <a:xfrm>
            <a:off x="6059100" y="4072500"/>
            <a:ext cx="22479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Titillium Web Light"/>
                <a:ea typeface="Titillium Web Light"/>
                <a:cs typeface="Titillium Web Light"/>
                <a:sym typeface="Titillium Web Light"/>
              </a:rPr>
              <a:t>Hollywood</a:t>
            </a:r>
            <a:endParaRPr sz="2000">
              <a:latin typeface="Titillium Web Light"/>
              <a:ea typeface="Titillium Web Light"/>
              <a:cs typeface="Titillium Web Light"/>
              <a:sym typeface="Titillium Web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26"/>
        <p:cNvGrpSpPr/>
        <p:nvPr/>
      </p:nvGrpSpPr>
      <p:grpSpPr>
        <a:xfrm>
          <a:off x="0" y="0"/>
          <a:ext cx="0" cy="0"/>
          <a:chOff x="0" y="0"/>
          <a:chExt cx="0" cy="0"/>
        </a:xfrm>
      </p:grpSpPr>
      <p:sp>
        <p:nvSpPr>
          <p:cNvPr id="3927" name="Google Shape;3927;p27"/>
          <p:cNvSpPr txBox="1">
            <a:spLocks noGrp="1"/>
          </p:cNvSpPr>
          <p:nvPr>
            <p:ph type="title"/>
          </p:nvPr>
        </p:nvSpPr>
        <p:spPr>
          <a:xfrm>
            <a:off x="718300" y="145450"/>
            <a:ext cx="6761100" cy="88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Moneyball</a:t>
            </a:r>
            <a:endParaRPr/>
          </a:p>
        </p:txBody>
      </p:sp>
      <p:sp>
        <p:nvSpPr>
          <p:cNvPr id="3928" name="Google Shape;3928;p27"/>
          <p:cNvSpPr txBox="1">
            <a:spLocks noGrp="1"/>
          </p:cNvSpPr>
          <p:nvPr>
            <p:ph type="body" idx="1"/>
          </p:nvPr>
        </p:nvSpPr>
        <p:spPr>
          <a:xfrm>
            <a:off x="718300" y="1097450"/>
            <a:ext cx="3208800" cy="3616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Starting around 2001, the Oakland A’s picked players that scouts thought were no good, but data said otherwise</a:t>
            </a:r>
            <a:endParaRPr sz="1800"/>
          </a:p>
          <a:p>
            <a:pPr marL="0" lvl="0" indent="0" algn="l" rtl="0">
              <a:spcBef>
                <a:spcPts val="600"/>
              </a:spcBef>
              <a:spcAft>
                <a:spcPts val="0"/>
              </a:spcAft>
              <a:buNone/>
            </a:pPr>
            <a:endParaRPr/>
          </a:p>
        </p:txBody>
      </p:sp>
      <p:sp>
        <p:nvSpPr>
          <p:cNvPr id="3929" name="Google Shape;3929;p2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pic>
        <p:nvPicPr>
          <p:cNvPr id="3930" name="Google Shape;3930;p27"/>
          <p:cNvPicPr preferRelativeResize="0"/>
          <p:nvPr/>
        </p:nvPicPr>
        <p:blipFill>
          <a:blip r:embed="rId3">
            <a:alphaModFix/>
          </a:blip>
          <a:stretch>
            <a:fillRect/>
          </a:stretch>
        </p:blipFill>
        <p:spPr>
          <a:xfrm>
            <a:off x="2437925" y="793327"/>
            <a:ext cx="6966750" cy="3838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34"/>
        <p:cNvGrpSpPr/>
        <p:nvPr/>
      </p:nvGrpSpPr>
      <p:grpSpPr>
        <a:xfrm>
          <a:off x="0" y="0"/>
          <a:ext cx="0" cy="0"/>
          <a:chOff x="0" y="0"/>
          <a:chExt cx="0" cy="0"/>
        </a:xfrm>
      </p:grpSpPr>
      <p:sp>
        <p:nvSpPr>
          <p:cNvPr id="3935" name="Google Shape;3935;p28"/>
          <p:cNvSpPr txBox="1">
            <a:spLocks noGrp="1"/>
          </p:cNvSpPr>
          <p:nvPr>
            <p:ph type="title"/>
          </p:nvPr>
        </p:nvSpPr>
        <p:spPr>
          <a:xfrm>
            <a:off x="718300" y="251050"/>
            <a:ext cx="6761100" cy="73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Elections</a:t>
            </a:r>
            <a:endParaRPr/>
          </a:p>
        </p:txBody>
      </p:sp>
      <p:sp>
        <p:nvSpPr>
          <p:cNvPr id="3936" name="Google Shape;3936;p28"/>
          <p:cNvSpPr txBox="1">
            <a:spLocks noGrp="1"/>
          </p:cNvSpPr>
          <p:nvPr>
            <p:ph type="body" idx="1"/>
          </p:nvPr>
        </p:nvSpPr>
        <p:spPr>
          <a:xfrm>
            <a:off x="91525" y="1088575"/>
            <a:ext cx="3631800" cy="3625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“Nate Silver won the election” </a:t>
            </a:r>
            <a:endParaRPr/>
          </a:p>
          <a:p>
            <a:pPr marL="457200" lvl="0" indent="-381000" algn="l" rtl="0">
              <a:spcBef>
                <a:spcPts val="600"/>
              </a:spcBef>
              <a:spcAft>
                <a:spcPts val="0"/>
              </a:spcAft>
              <a:buSzPts val="2400"/>
              <a:buChar char="▪"/>
            </a:pPr>
            <a:r>
              <a:rPr lang="en"/>
              <a:t>Predicted: 349 to 189, 6.1% difference</a:t>
            </a:r>
            <a:endParaRPr/>
          </a:p>
          <a:p>
            <a:pPr marL="457200" lvl="0" indent="0" algn="l" rtl="0">
              <a:spcBef>
                <a:spcPts val="600"/>
              </a:spcBef>
              <a:spcAft>
                <a:spcPts val="0"/>
              </a:spcAft>
              <a:buNone/>
            </a:pPr>
            <a:endParaRPr/>
          </a:p>
          <a:p>
            <a:pPr marL="457200" lvl="0" indent="-381000" algn="l" rtl="0">
              <a:spcBef>
                <a:spcPts val="600"/>
              </a:spcBef>
              <a:spcAft>
                <a:spcPts val="0"/>
              </a:spcAft>
              <a:buSzPts val="2400"/>
              <a:buChar char="▪"/>
            </a:pPr>
            <a:r>
              <a:rPr lang="en"/>
              <a:t>Actual: 365 to 173, 7.2% difference</a:t>
            </a:r>
            <a:endParaRPr/>
          </a:p>
        </p:txBody>
      </p:sp>
      <p:sp>
        <p:nvSpPr>
          <p:cNvPr id="3937" name="Google Shape;3937;p2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pic>
        <p:nvPicPr>
          <p:cNvPr id="3938" name="Google Shape;3938;p28"/>
          <p:cNvPicPr preferRelativeResize="0"/>
          <p:nvPr/>
        </p:nvPicPr>
        <p:blipFill>
          <a:blip r:embed="rId3">
            <a:alphaModFix/>
          </a:blip>
          <a:stretch>
            <a:fillRect/>
          </a:stretch>
        </p:blipFill>
        <p:spPr>
          <a:xfrm>
            <a:off x="2991624" y="759000"/>
            <a:ext cx="6587028" cy="3625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42"/>
        <p:cNvGrpSpPr/>
        <p:nvPr/>
      </p:nvGrpSpPr>
      <p:grpSpPr>
        <a:xfrm>
          <a:off x="0" y="0"/>
          <a:ext cx="0" cy="0"/>
          <a:chOff x="0" y="0"/>
          <a:chExt cx="0" cy="0"/>
        </a:xfrm>
      </p:grpSpPr>
      <p:sp>
        <p:nvSpPr>
          <p:cNvPr id="3943" name="Google Shape;3943;p29"/>
          <p:cNvSpPr txBox="1">
            <a:spLocks noGrp="1"/>
          </p:cNvSpPr>
          <p:nvPr>
            <p:ph type="title"/>
          </p:nvPr>
        </p:nvSpPr>
        <p:spPr>
          <a:xfrm>
            <a:off x="718300" y="273100"/>
            <a:ext cx="6761100" cy="67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2014 Senate Race</a:t>
            </a:r>
            <a:endParaRPr/>
          </a:p>
        </p:txBody>
      </p:sp>
      <p:sp>
        <p:nvSpPr>
          <p:cNvPr id="3944" name="Google Shape;3944;p29"/>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sp>
        <p:nvSpPr>
          <p:cNvPr id="3945" name="Google Shape;3945;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a:p>
        </p:txBody>
      </p:sp>
      <p:pic>
        <p:nvPicPr>
          <p:cNvPr id="3946" name="Google Shape;3946;p29"/>
          <p:cNvPicPr preferRelativeResize="0"/>
          <p:nvPr/>
        </p:nvPicPr>
        <p:blipFill>
          <a:blip r:embed="rId3">
            <a:alphaModFix/>
          </a:blip>
          <a:stretch>
            <a:fillRect/>
          </a:stretch>
        </p:blipFill>
        <p:spPr>
          <a:xfrm>
            <a:off x="429375" y="769675"/>
            <a:ext cx="7429500" cy="4095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50"/>
        <p:cNvGrpSpPr/>
        <p:nvPr/>
      </p:nvGrpSpPr>
      <p:grpSpPr>
        <a:xfrm>
          <a:off x="0" y="0"/>
          <a:ext cx="0" cy="0"/>
          <a:chOff x="0" y="0"/>
          <a:chExt cx="0" cy="0"/>
        </a:xfrm>
      </p:grpSpPr>
      <p:sp>
        <p:nvSpPr>
          <p:cNvPr id="3951" name="Google Shape;3951;p30"/>
          <p:cNvSpPr txBox="1">
            <a:spLocks noGrp="1"/>
          </p:cNvSpPr>
          <p:nvPr>
            <p:ph type="title"/>
          </p:nvPr>
        </p:nvSpPr>
        <p:spPr>
          <a:xfrm>
            <a:off x="718300" y="327725"/>
            <a:ext cx="6761100" cy="77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2016 Presidential Election</a:t>
            </a:r>
            <a:endParaRPr/>
          </a:p>
        </p:txBody>
      </p:sp>
      <p:sp>
        <p:nvSpPr>
          <p:cNvPr id="3952" name="Google Shape;3952;p30"/>
          <p:cNvSpPr txBox="1">
            <a:spLocks noGrp="1"/>
          </p:cNvSpPr>
          <p:nvPr>
            <p:ph type="body" idx="1"/>
          </p:nvPr>
        </p:nvSpPr>
        <p:spPr>
          <a:xfrm>
            <a:off x="718300" y="1210775"/>
            <a:ext cx="6761100" cy="3503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a:solidFill>
                  <a:schemeClr val="hlink"/>
                </a:solidFill>
                <a:hlinkClick r:id="rId3"/>
              </a:rPr>
              <a:t>Twitter gif</a:t>
            </a:r>
            <a:endParaRPr/>
          </a:p>
        </p:txBody>
      </p:sp>
      <p:sp>
        <p:nvSpPr>
          <p:cNvPr id="3953" name="Google Shape;3953;p3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pic>
        <p:nvPicPr>
          <p:cNvPr id="3954" name="Google Shape;3954;p30"/>
          <p:cNvPicPr preferRelativeResize="0"/>
          <p:nvPr/>
        </p:nvPicPr>
        <p:blipFill>
          <a:blip r:embed="rId4">
            <a:alphaModFix/>
          </a:blip>
          <a:stretch>
            <a:fillRect/>
          </a:stretch>
        </p:blipFill>
        <p:spPr>
          <a:xfrm>
            <a:off x="2545374" y="915075"/>
            <a:ext cx="5123575" cy="4228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58"/>
        <p:cNvGrpSpPr/>
        <p:nvPr/>
      </p:nvGrpSpPr>
      <p:grpSpPr>
        <a:xfrm>
          <a:off x="0" y="0"/>
          <a:ext cx="0" cy="0"/>
          <a:chOff x="0" y="0"/>
          <a:chExt cx="0" cy="0"/>
        </a:xfrm>
      </p:grpSpPr>
      <p:sp>
        <p:nvSpPr>
          <p:cNvPr id="3959" name="Google Shape;3959;p31"/>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Many other examples</a:t>
            </a:r>
            <a:endParaRPr/>
          </a:p>
        </p:txBody>
      </p:sp>
      <p:sp>
        <p:nvSpPr>
          <p:cNvPr id="3960" name="Google Shape;3960;p31"/>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Spell checkers</a:t>
            </a:r>
            <a:endParaRPr/>
          </a:p>
          <a:p>
            <a:pPr marL="457200" lvl="0" indent="-381000" algn="l" rtl="0">
              <a:spcBef>
                <a:spcPts val="0"/>
              </a:spcBef>
              <a:spcAft>
                <a:spcPts val="0"/>
              </a:spcAft>
              <a:buSzPts val="2400"/>
              <a:buChar char="▪"/>
            </a:pPr>
            <a:r>
              <a:rPr lang="en"/>
              <a:t>Speech recognition</a:t>
            </a:r>
            <a:endParaRPr/>
          </a:p>
          <a:p>
            <a:pPr marL="457200" lvl="0" indent="-381000" algn="l" rtl="0">
              <a:spcBef>
                <a:spcPts val="0"/>
              </a:spcBef>
              <a:spcAft>
                <a:spcPts val="0"/>
              </a:spcAft>
              <a:buSzPts val="2400"/>
              <a:buChar char="▪"/>
            </a:pPr>
            <a:r>
              <a:rPr lang="en"/>
              <a:t>Language translators</a:t>
            </a:r>
            <a:endParaRPr/>
          </a:p>
          <a:p>
            <a:pPr marL="457200" lvl="0" indent="-381000" algn="l" rtl="0">
              <a:spcBef>
                <a:spcPts val="0"/>
              </a:spcBef>
              <a:spcAft>
                <a:spcPts val="0"/>
              </a:spcAft>
              <a:buSzPts val="2400"/>
              <a:buChar char="▪"/>
            </a:pPr>
            <a:r>
              <a:rPr lang="en"/>
              <a:t>Digitizing books</a:t>
            </a:r>
            <a:endParaRPr/>
          </a:p>
          <a:p>
            <a:pPr marL="457200" lvl="0" indent="-381000" algn="l" rtl="0">
              <a:spcBef>
                <a:spcPts val="0"/>
              </a:spcBef>
              <a:spcAft>
                <a:spcPts val="0"/>
              </a:spcAft>
              <a:buSzPts val="2400"/>
              <a:buChar char="▪"/>
            </a:pPr>
            <a:r>
              <a:rPr lang="en"/>
              <a:t>Medical diagnostics</a:t>
            </a:r>
            <a:endParaRPr/>
          </a:p>
          <a:p>
            <a:pPr marL="457200" lvl="0" indent="-381000" algn="l" rtl="0">
              <a:spcBef>
                <a:spcPts val="0"/>
              </a:spcBef>
              <a:spcAft>
                <a:spcPts val="0"/>
              </a:spcAft>
              <a:buSzPts val="2400"/>
              <a:buChar char="▪"/>
            </a:pPr>
            <a:r>
              <a:rPr lang="en"/>
              <a:t>Personalized medicine</a:t>
            </a:r>
            <a:endParaRPr/>
          </a:p>
          <a:p>
            <a:pPr marL="457200" lvl="0" indent="-381000" algn="l" rtl="0">
              <a:spcBef>
                <a:spcPts val="0"/>
              </a:spcBef>
              <a:spcAft>
                <a:spcPts val="0"/>
              </a:spcAft>
              <a:buSzPts val="2400"/>
              <a:buChar char="▪"/>
            </a:pPr>
            <a:r>
              <a:rPr lang="en"/>
              <a:t>Etc.</a:t>
            </a:r>
            <a:endParaRPr/>
          </a:p>
        </p:txBody>
      </p:sp>
      <p:sp>
        <p:nvSpPr>
          <p:cNvPr id="3961" name="Google Shape;3961;p3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718300" y="290900"/>
            <a:ext cx="6761100" cy="85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a:t>
            </a:r>
            <a:endParaRPr/>
          </a:p>
        </p:txBody>
      </p:sp>
      <p:sp>
        <p:nvSpPr>
          <p:cNvPr id="3842" name="Google Shape;3842;p14"/>
          <p:cNvSpPr txBox="1">
            <a:spLocks noGrp="1"/>
          </p:cNvSpPr>
          <p:nvPr>
            <p:ph type="body" idx="1"/>
          </p:nvPr>
        </p:nvSpPr>
        <p:spPr>
          <a:xfrm>
            <a:off x="718300" y="1295800"/>
            <a:ext cx="6761100" cy="34182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sz="2000"/>
              <a:t>What </a:t>
            </a:r>
            <a:r>
              <a:rPr lang="en" sz="2000" i="1"/>
              <a:t>is</a:t>
            </a:r>
            <a:r>
              <a:rPr lang="en" sz="2000"/>
              <a:t> data science?</a:t>
            </a:r>
            <a:endParaRPr sz="2000"/>
          </a:p>
          <a:p>
            <a:pPr marL="457200" lvl="0" indent="0" algn="l" rtl="0">
              <a:spcBef>
                <a:spcPts val="600"/>
              </a:spcBef>
              <a:spcAft>
                <a:spcPts val="0"/>
              </a:spcAft>
              <a:buNone/>
            </a:pPr>
            <a:endParaRPr sz="2000"/>
          </a:p>
          <a:p>
            <a:pPr marL="457200" lvl="0" indent="-355600" algn="l" rtl="0">
              <a:spcBef>
                <a:spcPts val="600"/>
              </a:spcBef>
              <a:spcAft>
                <a:spcPts val="0"/>
              </a:spcAft>
              <a:buSzPts val="2000"/>
              <a:buChar char="▪"/>
            </a:pPr>
            <a:r>
              <a:rPr lang="en" sz="2000"/>
              <a:t>Why learn data science?</a:t>
            </a:r>
            <a:endParaRPr sz="2000"/>
          </a:p>
          <a:p>
            <a:pPr marL="457200" lvl="0" indent="0" algn="l" rtl="0">
              <a:spcBef>
                <a:spcPts val="600"/>
              </a:spcBef>
              <a:spcAft>
                <a:spcPts val="0"/>
              </a:spcAft>
              <a:buNone/>
            </a:pPr>
            <a:endParaRPr sz="2000"/>
          </a:p>
          <a:p>
            <a:pPr marL="457200" lvl="0" indent="-355600" algn="l" rtl="0">
              <a:spcBef>
                <a:spcPts val="600"/>
              </a:spcBef>
              <a:spcAft>
                <a:spcPts val="0"/>
              </a:spcAft>
              <a:buSzPts val="2000"/>
              <a:buChar char="▪"/>
            </a:pPr>
            <a:r>
              <a:rPr lang="en" sz="2000"/>
              <a:t>How do we learn data science?</a:t>
            </a:r>
            <a:endParaRPr sz="2000"/>
          </a:p>
          <a:p>
            <a:pPr marL="457200" lvl="0" indent="0" algn="l" rtl="0">
              <a:spcBef>
                <a:spcPts val="600"/>
              </a:spcBef>
              <a:spcAft>
                <a:spcPts val="0"/>
              </a:spcAft>
              <a:buNone/>
            </a:pPr>
            <a:endParaRPr sz="2000"/>
          </a:p>
          <a:p>
            <a:pPr marL="457200" lvl="0" indent="-355600" algn="l" rtl="0">
              <a:spcBef>
                <a:spcPts val="600"/>
              </a:spcBef>
              <a:spcAft>
                <a:spcPts val="0"/>
              </a:spcAft>
              <a:buSzPts val="2000"/>
              <a:buChar char="▪"/>
            </a:pPr>
            <a:r>
              <a:rPr lang="en" sz="2000"/>
              <a:t>Who is helping you learn data science?</a:t>
            </a:r>
            <a:endParaRPr sz="2000"/>
          </a:p>
          <a:p>
            <a:pPr marL="457200" lvl="0" indent="0" algn="l" rtl="0">
              <a:spcBef>
                <a:spcPts val="600"/>
              </a:spcBef>
              <a:spcAft>
                <a:spcPts val="0"/>
              </a:spcAft>
              <a:buNone/>
            </a:pPr>
            <a:endParaRPr sz="2000"/>
          </a:p>
          <a:p>
            <a:pPr marL="457200" lvl="0" indent="-355600" algn="l" rtl="0">
              <a:spcBef>
                <a:spcPts val="600"/>
              </a:spcBef>
              <a:spcAft>
                <a:spcPts val="0"/>
              </a:spcAft>
              <a:buSzPts val="2000"/>
              <a:buChar char="▪"/>
            </a:pPr>
            <a:r>
              <a:rPr lang="en" sz="2000"/>
              <a:t>Introduction to R, RStudio and RMarkdown</a:t>
            </a:r>
            <a:endParaRPr sz="2000"/>
          </a:p>
        </p:txBody>
      </p:sp>
      <p:sp>
        <p:nvSpPr>
          <p:cNvPr id="3843" name="Google Shape;3843;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65"/>
        <p:cNvGrpSpPr/>
        <p:nvPr/>
      </p:nvGrpSpPr>
      <p:grpSpPr>
        <a:xfrm>
          <a:off x="0" y="0"/>
          <a:ext cx="0" cy="0"/>
          <a:chOff x="0" y="0"/>
          <a:chExt cx="0" cy="0"/>
        </a:xfrm>
      </p:grpSpPr>
      <p:sp>
        <p:nvSpPr>
          <p:cNvPr id="3966" name="Google Shape;3966;p32"/>
          <p:cNvSpPr txBox="1">
            <a:spLocks noGrp="1"/>
          </p:cNvSpPr>
          <p:nvPr>
            <p:ph type="title"/>
          </p:nvPr>
        </p:nvSpPr>
        <p:spPr>
          <a:xfrm>
            <a:off x="640225" y="214305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Who is helping you learn data science?</a:t>
            </a:r>
            <a:endParaRPr/>
          </a:p>
        </p:txBody>
      </p:sp>
      <p:sp>
        <p:nvSpPr>
          <p:cNvPr id="3967" name="Google Shape;3967;p3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71"/>
        <p:cNvGrpSpPr/>
        <p:nvPr/>
      </p:nvGrpSpPr>
      <p:grpSpPr>
        <a:xfrm>
          <a:off x="0" y="0"/>
          <a:ext cx="0" cy="0"/>
          <a:chOff x="0" y="0"/>
          <a:chExt cx="0" cy="0"/>
        </a:xfrm>
      </p:grpSpPr>
      <p:sp>
        <p:nvSpPr>
          <p:cNvPr id="3972" name="Google Shape;3972;p33"/>
          <p:cNvSpPr txBox="1">
            <a:spLocks noGrp="1"/>
          </p:cNvSpPr>
          <p:nvPr>
            <p:ph type="title"/>
          </p:nvPr>
        </p:nvSpPr>
        <p:spPr>
          <a:xfrm>
            <a:off x="718300" y="227600"/>
            <a:ext cx="6761100" cy="70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Instructor</a:t>
            </a:r>
            <a:endParaRPr/>
          </a:p>
        </p:txBody>
      </p:sp>
      <p:sp>
        <p:nvSpPr>
          <p:cNvPr id="3973" name="Google Shape;3973;p3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endParaRPr/>
          </a:p>
        </p:txBody>
      </p:sp>
      <p:sp>
        <p:nvSpPr>
          <p:cNvPr id="3974" name="Google Shape;3974;p33"/>
          <p:cNvSpPr txBox="1">
            <a:spLocks noGrp="1"/>
          </p:cNvSpPr>
          <p:nvPr>
            <p:ph type="body" idx="1"/>
          </p:nvPr>
        </p:nvSpPr>
        <p:spPr>
          <a:xfrm>
            <a:off x="718300" y="983175"/>
            <a:ext cx="4361400" cy="38664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a:t>Heather Mattie</a:t>
            </a:r>
            <a:endParaRPr/>
          </a:p>
          <a:p>
            <a:pPr marL="457200" lvl="0" indent="-342900" algn="l" rtl="0">
              <a:spcBef>
                <a:spcPts val="0"/>
              </a:spcBef>
              <a:spcAft>
                <a:spcPts val="0"/>
              </a:spcAft>
              <a:buSzPts val="1800"/>
              <a:buChar char="▪"/>
            </a:pPr>
            <a:r>
              <a:rPr lang="en"/>
              <a:t>Instructor of data science</a:t>
            </a:r>
            <a:endParaRPr/>
          </a:p>
          <a:p>
            <a:pPr marL="457200" lvl="0" indent="-342900" algn="l" rtl="0">
              <a:spcBef>
                <a:spcPts val="0"/>
              </a:spcBef>
              <a:spcAft>
                <a:spcPts val="0"/>
              </a:spcAft>
              <a:buSzPts val="1800"/>
              <a:buChar char="▪"/>
            </a:pPr>
            <a:r>
              <a:rPr lang="en"/>
              <a:t>PhD Biostatistics, Harvard GSAS</a:t>
            </a:r>
            <a:endParaRPr/>
          </a:p>
          <a:p>
            <a:pPr marL="457200" lvl="0" indent="-342900" algn="l" rtl="0">
              <a:spcBef>
                <a:spcPts val="0"/>
              </a:spcBef>
              <a:spcAft>
                <a:spcPts val="0"/>
              </a:spcAft>
              <a:buSzPts val="1800"/>
              <a:buChar char="▪"/>
            </a:pPr>
            <a:r>
              <a:rPr lang="en"/>
              <a:t>Advisor: JP Onnela</a:t>
            </a:r>
            <a:endParaRPr/>
          </a:p>
          <a:p>
            <a:pPr marL="457200" lvl="0" indent="-342900" algn="l" rtl="0">
              <a:spcBef>
                <a:spcPts val="0"/>
              </a:spcBef>
              <a:spcAft>
                <a:spcPts val="0"/>
              </a:spcAft>
              <a:buSzPts val="1800"/>
              <a:buChar char="▪"/>
            </a:pPr>
            <a:r>
              <a:rPr lang="en"/>
              <a:t>Research centers on statistical network science, machine learning, algorithmic bias, health disparities</a:t>
            </a:r>
            <a:endParaRPr/>
          </a:p>
          <a:p>
            <a:pPr marL="457200" lvl="0" indent="0" algn="l" rtl="0">
              <a:spcBef>
                <a:spcPts val="600"/>
              </a:spcBef>
              <a:spcAft>
                <a:spcPts val="0"/>
              </a:spcAft>
              <a:buNone/>
            </a:pPr>
            <a:endParaRPr/>
          </a:p>
          <a:p>
            <a:pPr marL="457200" lvl="0" indent="-342900" algn="l" rtl="0">
              <a:spcBef>
                <a:spcPts val="600"/>
              </a:spcBef>
              <a:spcAft>
                <a:spcPts val="0"/>
              </a:spcAft>
              <a:buSzPts val="1800"/>
              <a:buChar char="▪"/>
            </a:pPr>
            <a:r>
              <a:rPr lang="en"/>
              <a:t>Email: </a:t>
            </a:r>
            <a:r>
              <a:rPr lang="en" u="sng">
                <a:solidFill>
                  <a:schemeClr val="hlink"/>
                </a:solidFill>
                <a:hlinkClick r:id="rId3"/>
              </a:rPr>
              <a:t>hemattie@hsph.harvard.edu</a:t>
            </a:r>
            <a:endParaRPr/>
          </a:p>
          <a:p>
            <a:pPr marL="457200" lvl="0" indent="-342900" algn="l" rtl="0">
              <a:spcBef>
                <a:spcPts val="0"/>
              </a:spcBef>
              <a:spcAft>
                <a:spcPts val="0"/>
              </a:spcAft>
              <a:buSzPts val="1800"/>
              <a:buChar char="▪"/>
            </a:pPr>
            <a:r>
              <a:rPr lang="en"/>
              <a:t>Office: Building 1, 4th floor, room 421A</a:t>
            </a:r>
            <a:endParaRPr/>
          </a:p>
          <a:p>
            <a:pPr marL="457200" lvl="0" indent="-342900" algn="l" rtl="0">
              <a:spcBef>
                <a:spcPts val="0"/>
              </a:spcBef>
              <a:spcAft>
                <a:spcPts val="0"/>
              </a:spcAft>
              <a:buSzPts val="1800"/>
              <a:buChar char="▪"/>
            </a:pPr>
            <a:r>
              <a:rPr lang="en"/>
              <a:t>Phone: (617) 432-5308</a:t>
            </a:r>
            <a:endParaRPr/>
          </a:p>
          <a:p>
            <a:pPr marL="457200" lvl="0" indent="-342900" algn="l" rtl="0">
              <a:spcBef>
                <a:spcPts val="0"/>
              </a:spcBef>
              <a:spcAft>
                <a:spcPts val="0"/>
              </a:spcAft>
              <a:buSzPts val="1800"/>
              <a:buChar char="▪"/>
            </a:pPr>
            <a:r>
              <a:rPr lang="en"/>
              <a:t>Office Hour: Tuesdays 1-2pm</a:t>
            </a:r>
            <a:endParaRPr/>
          </a:p>
        </p:txBody>
      </p:sp>
      <p:pic>
        <p:nvPicPr>
          <p:cNvPr id="3975" name="Google Shape;3975;p33"/>
          <p:cNvPicPr preferRelativeResize="0"/>
          <p:nvPr/>
        </p:nvPicPr>
        <p:blipFill>
          <a:blip r:embed="rId4">
            <a:alphaModFix/>
          </a:blip>
          <a:stretch>
            <a:fillRect/>
          </a:stretch>
        </p:blipFill>
        <p:spPr>
          <a:xfrm>
            <a:off x="4986750" y="837563"/>
            <a:ext cx="3886200" cy="2466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79"/>
        <p:cNvGrpSpPr/>
        <p:nvPr/>
      </p:nvGrpSpPr>
      <p:grpSpPr>
        <a:xfrm>
          <a:off x="0" y="0"/>
          <a:ext cx="0" cy="0"/>
          <a:chOff x="0" y="0"/>
          <a:chExt cx="0" cy="0"/>
        </a:xfrm>
      </p:grpSpPr>
      <p:sp>
        <p:nvSpPr>
          <p:cNvPr id="3980" name="Google Shape;3980;p34"/>
          <p:cNvSpPr txBox="1">
            <a:spLocks noGrp="1"/>
          </p:cNvSpPr>
          <p:nvPr>
            <p:ph type="title"/>
          </p:nvPr>
        </p:nvSpPr>
        <p:spPr>
          <a:xfrm>
            <a:off x="718300" y="309525"/>
            <a:ext cx="6761100" cy="81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 Team</a:t>
            </a:r>
            <a:endParaRPr/>
          </a:p>
        </p:txBody>
      </p:sp>
      <p:sp>
        <p:nvSpPr>
          <p:cNvPr id="3981" name="Google Shape;3981;p34"/>
          <p:cNvSpPr txBox="1">
            <a:spLocks noGrp="1"/>
          </p:cNvSpPr>
          <p:nvPr>
            <p:ph type="body" idx="1"/>
          </p:nvPr>
        </p:nvSpPr>
        <p:spPr>
          <a:xfrm>
            <a:off x="718300" y="1238075"/>
            <a:ext cx="6761100" cy="3476100"/>
          </a:xfrm>
          <a:prstGeom prst="rect">
            <a:avLst/>
          </a:prstGeom>
        </p:spPr>
        <p:txBody>
          <a:bodyPr spcFirstLastPara="1" wrap="square" lIns="91425" tIns="91425" rIns="91425" bIns="91425" anchor="t" anchorCtr="0">
            <a:noAutofit/>
          </a:bodyPr>
          <a:lstStyle/>
          <a:p>
            <a:pPr marL="457200" lvl="0" indent="0" algn="l" rtl="0">
              <a:spcBef>
                <a:spcPts val="600"/>
              </a:spcBef>
              <a:spcAft>
                <a:spcPts val="0"/>
              </a:spcAft>
              <a:buNone/>
            </a:pPr>
            <a:endParaRPr/>
          </a:p>
          <a:p>
            <a:pPr marL="457200" lvl="0" indent="-381000" algn="l" rtl="0">
              <a:spcBef>
                <a:spcPts val="600"/>
              </a:spcBef>
              <a:spcAft>
                <a:spcPts val="0"/>
              </a:spcAft>
              <a:buSzPts val="2400"/>
              <a:buChar char="▪"/>
            </a:pPr>
            <a:r>
              <a:rPr lang="en"/>
              <a:t>Andy Shi (</a:t>
            </a:r>
            <a:r>
              <a:rPr lang="en">
                <a:solidFill>
                  <a:srgbClr val="000000"/>
                </a:solidFill>
                <a:uFill>
                  <a:noFill/>
                </a:uFill>
                <a:hlinkClick r:id="rId3"/>
              </a:rPr>
              <a:t>andyshi@g.harvard.edu</a:t>
            </a:r>
            <a:r>
              <a:rPr lang="en"/>
              <a:t>)</a:t>
            </a:r>
            <a:endParaRPr/>
          </a:p>
          <a:p>
            <a:pPr marL="457200" lvl="0" indent="-381000" algn="l" rtl="0">
              <a:spcBef>
                <a:spcPts val="0"/>
              </a:spcBef>
              <a:spcAft>
                <a:spcPts val="0"/>
              </a:spcAft>
              <a:buSzPts val="2400"/>
              <a:buChar char="▪"/>
            </a:pPr>
            <a:r>
              <a:rPr lang="en"/>
              <a:t>Greyson Liu (</a:t>
            </a:r>
            <a:r>
              <a:rPr lang="en">
                <a:solidFill>
                  <a:srgbClr val="000000"/>
                </a:solidFill>
                <a:uFill>
                  <a:noFill/>
                </a:uFill>
                <a:hlinkClick r:id="rId4"/>
              </a:rPr>
              <a:t>gang_liu@g.harvard.edu</a:t>
            </a:r>
            <a:r>
              <a:rPr lang="en"/>
              <a:t>)</a:t>
            </a:r>
            <a:endParaRPr/>
          </a:p>
          <a:p>
            <a:pPr marL="457200" lvl="0" indent="-381000" algn="l" rtl="0">
              <a:spcBef>
                <a:spcPts val="0"/>
              </a:spcBef>
              <a:spcAft>
                <a:spcPts val="0"/>
              </a:spcAft>
              <a:buSzPts val="2400"/>
              <a:buChar char="▪"/>
            </a:pPr>
            <a:r>
              <a:rPr lang="en"/>
              <a:t>Eric Dunipace (</a:t>
            </a:r>
            <a:r>
              <a:rPr lang="en">
                <a:solidFill>
                  <a:srgbClr val="000000"/>
                </a:solidFill>
                <a:uFill>
                  <a:noFill/>
                </a:uFill>
                <a:hlinkClick r:id="rId5"/>
              </a:rPr>
              <a:t>edunipace@g.harvard.edu</a:t>
            </a:r>
            <a:r>
              <a:rPr lang="en"/>
              <a:t>)</a:t>
            </a:r>
            <a:endParaRPr/>
          </a:p>
          <a:p>
            <a:pPr marL="457200" lvl="0" indent="-381000" algn="l" rtl="0">
              <a:spcBef>
                <a:spcPts val="0"/>
              </a:spcBef>
              <a:spcAft>
                <a:spcPts val="0"/>
              </a:spcAft>
              <a:buSzPts val="2400"/>
              <a:buChar char="▪"/>
            </a:pPr>
            <a:r>
              <a:rPr lang="en"/>
              <a:t>Jane Liang (</a:t>
            </a:r>
            <a:r>
              <a:rPr lang="en">
                <a:solidFill>
                  <a:srgbClr val="000000"/>
                </a:solidFill>
                <a:uFill>
                  <a:noFill/>
                </a:uFill>
                <a:hlinkClick r:id="rId6"/>
              </a:rPr>
              <a:t>jwliang@g.harvard.edu</a:t>
            </a:r>
            <a:r>
              <a:rPr lang="en"/>
              <a:t>)</a:t>
            </a:r>
            <a:endParaRPr/>
          </a:p>
          <a:p>
            <a:pPr marL="457200" lvl="0" indent="-381000" algn="l" rtl="0">
              <a:spcBef>
                <a:spcPts val="0"/>
              </a:spcBef>
              <a:spcAft>
                <a:spcPts val="0"/>
              </a:spcAft>
              <a:buSzPts val="2400"/>
              <a:buChar char="▪"/>
            </a:pPr>
            <a:r>
              <a:rPr lang="en"/>
              <a:t>Rolando Acosta (</a:t>
            </a:r>
            <a:r>
              <a:rPr lang="en">
                <a:solidFill>
                  <a:srgbClr val="000000"/>
                </a:solidFill>
                <a:uFill>
                  <a:noFill/>
                </a:uFill>
                <a:hlinkClick r:id="rId7"/>
              </a:rPr>
              <a:t>roa310@g.harvard.edu</a:t>
            </a:r>
            <a:r>
              <a:rPr lang="en"/>
              <a:t>)</a:t>
            </a:r>
            <a:endParaRPr/>
          </a:p>
          <a:p>
            <a:pPr marL="0" lvl="0" indent="0" algn="l" rtl="0">
              <a:spcBef>
                <a:spcPts val="600"/>
              </a:spcBef>
              <a:spcAft>
                <a:spcPts val="0"/>
              </a:spcAft>
              <a:buNone/>
            </a:pPr>
            <a:endParaRPr/>
          </a:p>
        </p:txBody>
      </p:sp>
      <p:sp>
        <p:nvSpPr>
          <p:cNvPr id="3982" name="Google Shape;3982;p3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86"/>
        <p:cNvGrpSpPr/>
        <p:nvPr/>
      </p:nvGrpSpPr>
      <p:grpSpPr>
        <a:xfrm>
          <a:off x="0" y="0"/>
          <a:ext cx="0" cy="0"/>
          <a:chOff x="0" y="0"/>
          <a:chExt cx="0" cy="0"/>
        </a:xfrm>
      </p:grpSpPr>
      <p:sp>
        <p:nvSpPr>
          <p:cNvPr id="3987" name="Google Shape;3987;p35"/>
          <p:cNvSpPr txBox="1">
            <a:spLocks noGrp="1"/>
          </p:cNvSpPr>
          <p:nvPr>
            <p:ph type="title"/>
          </p:nvPr>
        </p:nvSpPr>
        <p:spPr>
          <a:xfrm>
            <a:off x="718300" y="20072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 Office Hours</a:t>
            </a:r>
            <a:endParaRPr/>
          </a:p>
        </p:txBody>
      </p:sp>
      <p:sp>
        <p:nvSpPr>
          <p:cNvPr id="3988" name="Google Shape;3988;p35"/>
          <p:cNvSpPr txBox="1">
            <a:spLocks noGrp="1"/>
          </p:cNvSpPr>
          <p:nvPr>
            <p:ph type="body" idx="1"/>
          </p:nvPr>
        </p:nvSpPr>
        <p:spPr>
          <a:xfrm>
            <a:off x="640225" y="1058125"/>
            <a:ext cx="7555500" cy="365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a:t>Monday</a:t>
            </a:r>
            <a:endParaRPr sz="2000"/>
          </a:p>
          <a:p>
            <a:pPr marL="914400" lvl="0" indent="-355600" algn="l" rtl="0">
              <a:spcBef>
                <a:spcPts val="600"/>
              </a:spcBef>
              <a:spcAft>
                <a:spcPts val="0"/>
              </a:spcAft>
              <a:buSzPts val="2000"/>
              <a:buChar char="▪"/>
            </a:pPr>
            <a:r>
              <a:rPr lang="en" sz="2000"/>
              <a:t>2-3pm, Greyson, Heather’s office</a:t>
            </a:r>
            <a:endParaRPr sz="2000"/>
          </a:p>
          <a:p>
            <a:pPr marL="0" lvl="0" indent="0" algn="l" rtl="0">
              <a:spcBef>
                <a:spcPts val="600"/>
              </a:spcBef>
              <a:spcAft>
                <a:spcPts val="0"/>
              </a:spcAft>
              <a:buNone/>
            </a:pPr>
            <a:r>
              <a:rPr lang="en" sz="2000"/>
              <a:t>Wednesday </a:t>
            </a:r>
            <a:endParaRPr sz="2000"/>
          </a:p>
          <a:p>
            <a:pPr marL="914400" lvl="0" indent="-355600" algn="l" rtl="0">
              <a:spcBef>
                <a:spcPts val="600"/>
              </a:spcBef>
              <a:spcAft>
                <a:spcPts val="0"/>
              </a:spcAft>
              <a:buSzPts val="2000"/>
              <a:buChar char="▪"/>
            </a:pPr>
            <a:r>
              <a:rPr lang="en" sz="2000"/>
              <a:t>1-2pm, Jane, Building 2, 4th floor room 428</a:t>
            </a:r>
            <a:endParaRPr sz="2000"/>
          </a:p>
          <a:p>
            <a:pPr marL="914400" lvl="0" indent="-355600" algn="l" rtl="0">
              <a:spcBef>
                <a:spcPts val="0"/>
              </a:spcBef>
              <a:spcAft>
                <a:spcPts val="0"/>
              </a:spcAft>
              <a:buSzPts val="2000"/>
              <a:buChar char="▪"/>
            </a:pPr>
            <a:r>
              <a:rPr lang="en" sz="2000"/>
              <a:t>3:30-4:30pm, Rolando, Building 2, 4th floor room 428</a:t>
            </a:r>
            <a:endParaRPr sz="2000"/>
          </a:p>
          <a:p>
            <a:pPr marL="0" lvl="0" indent="0" algn="l" rtl="0">
              <a:spcBef>
                <a:spcPts val="600"/>
              </a:spcBef>
              <a:spcAft>
                <a:spcPts val="0"/>
              </a:spcAft>
              <a:buNone/>
            </a:pPr>
            <a:r>
              <a:rPr lang="en" sz="2000"/>
              <a:t>Thursday</a:t>
            </a:r>
            <a:endParaRPr sz="2000"/>
          </a:p>
          <a:p>
            <a:pPr marL="914400" lvl="0" indent="-355600" algn="l" rtl="0">
              <a:spcBef>
                <a:spcPts val="600"/>
              </a:spcBef>
              <a:spcAft>
                <a:spcPts val="0"/>
              </a:spcAft>
              <a:buSzPts val="2000"/>
              <a:buChar char="▪"/>
            </a:pPr>
            <a:r>
              <a:rPr lang="en" sz="2000"/>
              <a:t>1-2pm, Eric, Kresge LL6</a:t>
            </a:r>
            <a:endParaRPr sz="2000"/>
          </a:p>
          <a:p>
            <a:pPr marL="0" lvl="0" indent="0" algn="l" rtl="0">
              <a:spcBef>
                <a:spcPts val="600"/>
              </a:spcBef>
              <a:spcAft>
                <a:spcPts val="0"/>
              </a:spcAft>
              <a:buNone/>
            </a:pPr>
            <a:r>
              <a:rPr lang="en" sz="2000"/>
              <a:t>Friday</a:t>
            </a:r>
            <a:endParaRPr sz="2000"/>
          </a:p>
          <a:p>
            <a:pPr marL="914400" lvl="0" indent="-355600" algn="l" rtl="0">
              <a:spcBef>
                <a:spcPts val="600"/>
              </a:spcBef>
              <a:spcAft>
                <a:spcPts val="0"/>
              </a:spcAft>
              <a:buSzPts val="2000"/>
              <a:buChar char="▪"/>
            </a:pPr>
            <a:r>
              <a:rPr lang="en" sz="2000"/>
              <a:t>1-2pm, Andy, Building 2, 4th floor room 428</a:t>
            </a:r>
            <a:endParaRPr sz="2000"/>
          </a:p>
        </p:txBody>
      </p:sp>
      <p:sp>
        <p:nvSpPr>
          <p:cNvPr id="3989" name="Google Shape;3989;p3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93"/>
        <p:cNvGrpSpPr/>
        <p:nvPr/>
      </p:nvGrpSpPr>
      <p:grpSpPr>
        <a:xfrm>
          <a:off x="0" y="0"/>
          <a:ext cx="0" cy="0"/>
          <a:chOff x="0" y="0"/>
          <a:chExt cx="0" cy="0"/>
        </a:xfrm>
      </p:grpSpPr>
      <p:sp>
        <p:nvSpPr>
          <p:cNvPr id="3994" name="Google Shape;3994;p36"/>
          <p:cNvSpPr txBox="1">
            <a:spLocks noGrp="1"/>
          </p:cNvSpPr>
          <p:nvPr>
            <p:ph type="title"/>
          </p:nvPr>
        </p:nvSpPr>
        <p:spPr>
          <a:xfrm>
            <a:off x="718300" y="273100"/>
            <a:ext cx="6761100" cy="71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Labs</a:t>
            </a:r>
            <a:endParaRPr/>
          </a:p>
        </p:txBody>
      </p:sp>
      <p:sp>
        <p:nvSpPr>
          <p:cNvPr id="3995" name="Google Shape;3995;p36"/>
          <p:cNvSpPr txBox="1">
            <a:spLocks noGrp="1"/>
          </p:cNvSpPr>
          <p:nvPr>
            <p:ph type="body" idx="1"/>
          </p:nvPr>
        </p:nvSpPr>
        <p:spPr>
          <a:xfrm>
            <a:off x="718300" y="1028700"/>
            <a:ext cx="6761100" cy="368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a:t>We will have labs centered around examples related to data and code presented in class. Labs will start next week and will be held almost every week - check canvas and the course website for the schedule</a:t>
            </a:r>
            <a:endParaRPr sz="2200"/>
          </a:p>
          <a:p>
            <a:pPr marL="457200" lvl="0" indent="-368300" algn="l" rtl="0">
              <a:spcBef>
                <a:spcPts val="600"/>
              </a:spcBef>
              <a:spcAft>
                <a:spcPts val="0"/>
              </a:spcAft>
              <a:buSzPts val="2200"/>
              <a:buChar char="▪"/>
            </a:pPr>
            <a:r>
              <a:rPr lang="en" sz="2200"/>
              <a:t>Wednesday</a:t>
            </a:r>
            <a:endParaRPr sz="2200"/>
          </a:p>
          <a:p>
            <a:pPr marL="914400" lvl="1" indent="-368300" algn="l" rtl="0">
              <a:spcBef>
                <a:spcPts val="0"/>
              </a:spcBef>
              <a:spcAft>
                <a:spcPts val="0"/>
              </a:spcAft>
              <a:buSzPts val="2200"/>
              <a:buChar char="▫"/>
            </a:pPr>
            <a:r>
              <a:rPr lang="en" sz="2200"/>
              <a:t>2-3:30pm, Rolando, Kresge LL6</a:t>
            </a:r>
            <a:endParaRPr sz="2200"/>
          </a:p>
          <a:p>
            <a:pPr marL="457200" lvl="0" indent="-368300" algn="l" rtl="0">
              <a:spcBef>
                <a:spcPts val="0"/>
              </a:spcBef>
              <a:spcAft>
                <a:spcPts val="0"/>
              </a:spcAft>
              <a:buSzPts val="2200"/>
              <a:buChar char="▪"/>
            </a:pPr>
            <a:r>
              <a:rPr lang="en" sz="2200"/>
              <a:t>Thursday</a:t>
            </a:r>
            <a:endParaRPr sz="2200"/>
          </a:p>
          <a:p>
            <a:pPr marL="914400" lvl="1" indent="-368300" algn="l" rtl="0">
              <a:spcBef>
                <a:spcPts val="0"/>
              </a:spcBef>
              <a:spcAft>
                <a:spcPts val="0"/>
              </a:spcAft>
              <a:buSzPts val="2200"/>
              <a:buChar char="▫"/>
            </a:pPr>
            <a:r>
              <a:rPr lang="en" sz="2200"/>
              <a:t>3:45-5:15pm, Greyson, FXB G11</a:t>
            </a:r>
            <a:endParaRPr sz="2200"/>
          </a:p>
          <a:p>
            <a:pPr marL="457200" lvl="0" indent="-368300" algn="l" rtl="0">
              <a:spcBef>
                <a:spcPts val="0"/>
              </a:spcBef>
              <a:spcAft>
                <a:spcPts val="0"/>
              </a:spcAft>
              <a:buSzPts val="2200"/>
              <a:buChar char="▪"/>
            </a:pPr>
            <a:r>
              <a:rPr lang="en" sz="2200"/>
              <a:t>Friday</a:t>
            </a:r>
            <a:endParaRPr sz="2200"/>
          </a:p>
          <a:p>
            <a:pPr marL="914400" lvl="1" indent="-368300" algn="l" rtl="0">
              <a:spcBef>
                <a:spcPts val="0"/>
              </a:spcBef>
              <a:spcAft>
                <a:spcPts val="0"/>
              </a:spcAft>
              <a:buSzPts val="2200"/>
              <a:buChar char="▫"/>
            </a:pPr>
            <a:r>
              <a:rPr lang="en" sz="2200"/>
              <a:t>11:30-1pm, Andy, Kresge G13</a:t>
            </a:r>
            <a:endParaRPr sz="2200"/>
          </a:p>
        </p:txBody>
      </p:sp>
      <p:sp>
        <p:nvSpPr>
          <p:cNvPr id="3996" name="Google Shape;3996;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00"/>
        <p:cNvGrpSpPr/>
        <p:nvPr/>
      </p:nvGrpSpPr>
      <p:grpSpPr>
        <a:xfrm>
          <a:off x="0" y="0"/>
          <a:ext cx="0" cy="0"/>
          <a:chOff x="0" y="0"/>
          <a:chExt cx="0" cy="0"/>
        </a:xfrm>
      </p:grpSpPr>
      <p:sp>
        <p:nvSpPr>
          <p:cNvPr id="4001" name="Google Shape;4001;p37"/>
          <p:cNvSpPr txBox="1">
            <a:spLocks noGrp="1"/>
          </p:cNvSpPr>
          <p:nvPr>
            <p:ph type="title"/>
          </p:nvPr>
        </p:nvSpPr>
        <p:spPr>
          <a:xfrm>
            <a:off x="718300" y="236700"/>
            <a:ext cx="6761100" cy="64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Course Details</a:t>
            </a:r>
            <a:endParaRPr/>
          </a:p>
        </p:txBody>
      </p:sp>
      <p:sp>
        <p:nvSpPr>
          <p:cNvPr id="4002" name="Google Shape;4002;p37"/>
          <p:cNvSpPr txBox="1">
            <a:spLocks noGrp="1"/>
          </p:cNvSpPr>
          <p:nvPr>
            <p:ph type="body" idx="1"/>
          </p:nvPr>
        </p:nvSpPr>
        <p:spPr>
          <a:xfrm>
            <a:off x="718300" y="955875"/>
            <a:ext cx="6761100" cy="3758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Many modes of communication</a:t>
            </a:r>
          </a:p>
          <a:p>
            <a:pPr marL="0" lvl="0" indent="0" algn="l" rtl="0">
              <a:spcBef>
                <a:spcPts val="600"/>
              </a:spcBef>
              <a:spcAft>
                <a:spcPts val="0"/>
              </a:spcAft>
              <a:buNone/>
            </a:pPr>
            <a:r>
              <a:rPr lang="en" u="sng" dirty="0">
                <a:solidFill>
                  <a:schemeClr val="hlink"/>
                </a:solidFill>
                <a:hlinkClick r:id="rId3"/>
              </a:rPr>
              <a:t>Canvas site</a:t>
            </a:r>
            <a:endParaRPr dirty="0"/>
          </a:p>
          <a:p>
            <a:pPr marL="457200" lvl="0" indent="0" algn="l" rtl="0">
              <a:spcBef>
                <a:spcPts val="600"/>
              </a:spcBef>
              <a:spcAft>
                <a:spcPts val="0"/>
              </a:spcAft>
              <a:buNone/>
            </a:pPr>
            <a:endParaRPr dirty="0"/>
          </a:p>
          <a:p>
            <a:pPr marL="76200" lvl="0" indent="0" algn="l" rtl="0">
              <a:spcBef>
                <a:spcPts val="600"/>
              </a:spcBef>
              <a:spcAft>
                <a:spcPts val="0"/>
              </a:spcAft>
              <a:buSzPts val="2400"/>
              <a:buNone/>
            </a:pPr>
            <a:r>
              <a:rPr lang="en" u="sng" dirty="0">
                <a:solidFill>
                  <a:schemeClr val="hlink"/>
                </a:solidFill>
                <a:hlinkClick r:id="rId4"/>
              </a:rPr>
              <a:t>GitHub site</a:t>
            </a:r>
            <a:endParaRPr dirty="0"/>
          </a:p>
          <a:p>
            <a:pPr marL="457200" lvl="0" indent="0" algn="l" rtl="0">
              <a:spcBef>
                <a:spcPts val="600"/>
              </a:spcBef>
              <a:spcAft>
                <a:spcPts val="0"/>
              </a:spcAft>
              <a:buNone/>
            </a:pPr>
            <a:endParaRPr dirty="0"/>
          </a:p>
          <a:p>
            <a:pPr marL="76200" lvl="0" indent="0" algn="l" rtl="0">
              <a:spcBef>
                <a:spcPts val="600"/>
              </a:spcBef>
              <a:spcAft>
                <a:spcPts val="0"/>
              </a:spcAft>
              <a:buSzPts val="2400"/>
              <a:buNone/>
            </a:pPr>
            <a:r>
              <a:rPr lang="en" u="sng" dirty="0">
                <a:solidFill>
                  <a:schemeClr val="hlink"/>
                </a:solidFill>
                <a:hlinkClick r:id="rId5"/>
              </a:rPr>
              <a:t>Slack workspace</a:t>
            </a:r>
            <a:endParaRPr dirty="0"/>
          </a:p>
        </p:txBody>
      </p:sp>
      <p:sp>
        <p:nvSpPr>
          <p:cNvPr id="4003" name="Google Shape;4003;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07"/>
        <p:cNvGrpSpPr/>
        <p:nvPr/>
      </p:nvGrpSpPr>
      <p:grpSpPr>
        <a:xfrm>
          <a:off x="0" y="0"/>
          <a:ext cx="0" cy="0"/>
          <a:chOff x="0" y="0"/>
          <a:chExt cx="0" cy="0"/>
        </a:xfrm>
      </p:grpSpPr>
      <p:sp>
        <p:nvSpPr>
          <p:cNvPr id="4008" name="Google Shape;4008;p38"/>
          <p:cNvSpPr txBox="1">
            <a:spLocks noGrp="1"/>
          </p:cNvSpPr>
          <p:nvPr>
            <p:ph type="title"/>
          </p:nvPr>
        </p:nvSpPr>
        <p:spPr>
          <a:xfrm>
            <a:off x="718300" y="327725"/>
            <a:ext cx="6761100" cy="7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Grading</a:t>
            </a:r>
            <a:endParaRPr/>
          </a:p>
        </p:txBody>
      </p:sp>
      <p:sp>
        <p:nvSpPr>
          <p:cNvPr id="4009" name="Google Shape;4009;p38"/>
          <p:cNvSpPr txBox="1">
            <a:spLocks noGrp="1"/>
          </p:cNvSpPr>
          <p:nvPr>
            <p:ph type="body" idx="1"/>
          </p:nvPr>
        </p:nvSpPr>
        <p:spPr>
          <a:xfrm>
            <a:off x="718300" y="1128850"/>
            <a:ext cx="6761100" cy="35853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sz="2200"/>
              <a:t>Homework</a:t>
            </a:r>
            <a:endParaRPr sz="2200"/>
          </a:p>
          <a:p>
            <a:pPr marL="914400" lvl="1" indent="-368300" algn="l" rtl="0">
              <a:spcBef>
                <a:spcPts val="0"/>
              </a:spcBef>
              <a:spcAft>
                <a:spcPts val="0"/>
              </a:spcAft>
              <a:buSzPts val="2200"/>
              <a:buChar char="▫"/>
            </a:pPr>
            <a:r>
              <a:rPr lang="en" sz="2200"/>
              <a:t>35% of final grade</a:t>
            </a:r>
            <a:endParaRPr sz="2200"/>
          </a:p>
          <a:p>
            <a:pPr marL="914400" lvl="1" indent="-368300" algn="l" rtl="0">
              <a:spcBef>
                <a:spcPts val="0"/>
              </a:spcBef>
              <a:spcAft>
                <a:spcPts val="0"/>
              </a:spcAft>
              <a:buSzPts val="2200"/>
              <a:buChar char="▫"/>
            </a:pPr>
            <a:r>
              <a:rPr lang="en" sz="2200"/>
              <a:t>5 homework assignments</a:t>
            </a:r>
            <a:endParaRPr sz="2200"/>
          </a:p>
          <a:p>
            <a:pPr marL="457200" lvl="0" indent="-368300" algn="l" rtl="0">
              <a:spcBef>
                <a:spcPts val="0"/>
              </a:spcBef>
              <a:spcAft>
                <a:spcPts val="0"/>
              </a:spcAft>
              <a:buSzPts val="2200"/>
              <a:buChar char="▪"/>
            </a:pPr>
            <a:r>
              <a:rPr lang="en" sz="2200"/>
              <a:t>Two midterms</a:t>
            </a:r>
            <a:endParaRPr sz="2200"/>
          </a:p>
          <a:p>
            <a:pPr marL="914400" lvl="1" indent="-368300" algn="l" rtl="0">
              <a:spcBef>
                <a:spcPts val="0"/>
              </a:spcBef>
              <a:spcAft>
                <a:spcPts val="0"/>
              </a:spcAft>
              <a:buSzPts val="2200"/>
              <a:buChar char="▫"/>
            </a:pPr>
            <a:r>
              <a:rPr lang="en" sz="2200"/>
              <a:t>30% of final grade; 15% each</a:t>
            </a:r>
            <a:endParaRPr sz="2200"/>
          </a:p>
          <a:p>
            <a:pPr marL="914400" lvl="1" indent="-368300" algn="l" rtl="0">
              <a:spcBef>
                <a:spcPts val="0"/>
              </a:spcBef>
              <a:spcAft>
                <a:spcPts val="0"/>
              </a:spcAft>
              <a:buSzPts val="2200"/>
              <a:buChar char="▫"/>
            </a:pPr>
            <a:r>
              <a:rPr lang="en" sz="2200"/>
              <a:t>Multiple choice questions on canvas</a:t>
            </a:r>
            <a:endParaRPr sz="2200"/>
          </a:p>
          <a:p>
            <a:pPr marL="914400" lvl="1" indent="-368300" algn="l" rtl="0">
              <a:spcBef>
                <a:spcPts val="0"/>
              </a:spcBef>
              <a:spcAft>
                <a:spcPts val="0"/>
              </a:spcAft>
              <a:buSzPts val="2200"/>
              <a:buChar char="▫"/>
            </a:pPr>
            <a:r>
              <a:rPr lang="en" sz="2200"/>
              <a:t>Some questions will require writing code</a:t>
            </a:r>
            <a:endParaRPr sz="2200"/>
          </a:p>
          <a:p>
            <a:pPr marL="457200" lvl="0" indent="-368300" algn="l" rtl="0">
              <a:spcBef>
                <a:spcPts val="0"/>
              </a:spcBef>
              <a:spcAft>
                <a:spcPts val="0"/>
              </a:spcAft>
              <a:buSzPts val="2200"/>
              <a:buChar char="▪"/>
            </a:pPr>
            <a:r>
              <a:rPr lang="en" sz="2200"/>
              <a:t>Final Project</a:t>
            </a:r>
            <a:endParaRPr sz="2200"/>
          </a:p>
          <a:p>
            <a:pPr marL="914400" lvl="1" indent="-368300" algn="l" rtl="0">
              <a:spcBef>
                <a:spcPts val="0"/>
              </a:spcBef>
              <a:spcAft>
                <a:spcPts val="0"/>
              </a:spcAft>
              <a:buSzPts val="2200"/>
              <a:buChar char="▫"/>
            </a:pPr>
            <a:r>
              <a:rPr lang="en" sz="2200"/>
              <a:t>35% of final grade</a:t>
            </a:r>
            <a:endParaRPr sz="2200"/>
          </a:p>
          <a:p>
            <a:pPr marL="914400" lvl="1" indent="-368300" algn="l" rtl="0">
              <a:spcBef>
                <a:spcPts val="0"/>
              </a:spcBef>
              <a:spcAft>
                <a:spcPts val="0"/>
              </a:spcAft>
              <a:buSzPts val="2200"/>
              <a:buChar char="▫"/>
            </a:pPr>
            <a:r>
              <a:rPr lang="en" sz="2200"/>
              <a:t>Can work alone or on a team of up to 4 people</a:t>
            </a:r>
            <a:endParaRPr sz="2200"/>
          </a:p>
        </p:txBody>
      </p:sp>
      <p:sp>
        <p:nvSpPr>
          <p:cNvPr id="4010" name="Google Shape;4010;p3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14"/>
        <p:cNvGrpSpPr/>
        <p:nvPr/>
      </p:nvGrpSpPr>
      <p:grpSpPr>
        <a:xfrm>
          <a:off x="0" y="0"/>
          <a:ext cx="0" cy="0"/>
          <a:chOff x="0" y="0"/>
          <a:chExt cx="0" cy="0"/>
        </a:xfrm>
      </p:grpSpPr>
      <p:sp>
        <p:nvSpPr>
          <p:cNvPr id="4015" name="Google Shape;4015;p39"/>
          <p:cNvSpPr txBox="1">
            <a:spLocks noGrp="1"/>
          </p:cNvSpPr>
          <p:nvPr>
            <p:ph type="title"/>
          </p:nvPr>
        </p:nvSpPr>
        <p:spPr>
          <a:xfrm>
            <a:off x="718300" y="327725"/>
            <a:ext cx="6761100" cy="7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Grading</a:t>
            </a:r>
            <a:endParaRPr/>
          </a:p>
        </p:txBody>
      </p:sp>
      <p:sp>
        <p:nvSpPr>
          <p:cNvPr id="4016" name="Google Shape;4016;p39"/>
          <p:cNvSpPr txBox="1">
            <a:spLocks noGrp="1"/>
          </p:cNvSpPr>
          <p:nvPr>
            <p:ph type="body" idx="1"/>
          </p:nvPr>
        </p:nvSpPr>
        <p:spPr>
          <a:xfrm>
            <a:off x="718300" y="1128850"/>
            <a:ext cx="6761100" cy="3585300"/>
          </a:xfrm>
          <a:prstGeom prst="rect">
            <a:avLst/>
          </a:prstGeom>
        </p:spPr>
        <p:txBody>
          <a:bodyPr spcFirstLastPara="1" wrap="square" lIns="91425" tIns="91425" rIns="91425" bIns="91425" anchor="t" anchorCtr="0">
            <a:noAutofit/>
          </a:bodyPr>
          <a:lstStyle/>
          <a:p>
            <a:pPr marL="457200" marR="0" lvl="0" indent="-368300" algn="l" rtl="0">
              <a:lnSpc>
                <a:spcPct val="100000"/>
              </a:lnSpc>
              <a:spcBef>
                <a:spcPts val="600"/>
              </a:spcBef>
              <a:spcAft>
                <a:spcPts val="0"/>
              </a:spcAft>
              <a:buClr>
                <a:srgbClr val="D3EBD5"/>
              </a:buClr>
              <a:buSzPts val="2200"/>
              <a:buFont typeface="Titillium Web Light"/>
              <a:buChar char="▪"/>
            </a:pPr>
            <a:r>
              <a:rPr lang="en" sz="2200"/>
              <a:t>You are welcome to discuss the course material and homework questions with others, but the work you turn in must be your own</a:t>
            </a:r>
            <a:endParaRPr sz="2200"/>
          </a:p>
          <a:p>
            <a:pPr marL="457200" marR="0" lvl="0" indent="0" algn="l" rtl="0">
              <a:lnSpc>
                <a:spcPct val="100000"/>
              </a:lnSpc>
              <a:spcBef>
                <a:spcPts val="600"/>
              </a:spcBef>
              <a:spcAft>
                <a:spcPts val="0"/>
              </a:spcAft>
              <a:buNone/>
            </a:pPr>
            <a:endParaRPr sz="2200"/>
          </a:p>
          <a:p>
            <a:pPr marL="457200" marR="0" lvl="0" indent="-368300" algn="l" rtl="0">
              <a:lnSpc>
                <a:spcPct val="100000"/>
              </a:lnSpc>
              <a:spcBef>
                <a:spcPts val="600"/>
              </a:spcBef>
              <a:spcAft>
                <a:spcPts val="0"/>
              </a:spcAft>
              <a:buSzPts val="2200"/>
              <a:buChar char="▪"/>
            </a:pPr>
            <a:r>
              <a:rPr lang="en" sz="2200"/>
              <a:t>You are not allowed to discuss during the midterms</a:t>
            </a:r>
            <a:endParaRPr sz="2200"/>
          </a:p>
        </p:txBody>
      </p:sp>
      <p:sp>
        <p:nvSpPr>
          <p:cNvPr id="4017" name="Google Shape;4017;p3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21"/>
        <p:cNvGrpSpPr/>
        <p:nvPr/>
      </p:nvGrpSpPr>
      <p:grpSpPr>
        <a:xfrm>
          <a:off x="0" y="0"/>
          <a:ext cx="0" cy="0"/>
          <a:chOff x="0" y="0"/>
          <a:chExt cx="0" cy="0"/>
        </a:xfrm>
      </p:grpSpPr>
      <p:sp>
        <p:nvSpPr>
          <p:cNvPr id="4022" name="Google Shape;4022;p40"/>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Homework</a:t>
            </a:r>
            <a:endParaRPr/>
          </a:p>
        </p:txBody>
      </p:sp>
      <p:sp>
        <p:nvSpPr>
          <p:cNvPr id="4023" name="Google Shape;4023;p40"/>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Real-world focus</a:t>
            </a:r>
            <a:endParaRPr/>
          </a:p>
          <a:p>
            <a:pPr marL="457200" lvl="0" indent="-381000" algn="l" rtl="0">
              <a:spcBef>
                <a:spcPts val="0"/>
              </a:spcBef>
              <a:spcAft>
                <a:spcPts val="0"/>
              </a:spcAft>
              <a:buSzPts val="2400"/>
              <a:buChar char="▪"/>
            </a:pPr>
            <a:r>
              <a:rPr lang="en"/>
              <a:t>Scrape and wrangle (clean) messy data</a:t>
            </a:r>
            <a:endParaRPr/>
          </a:p>
          <a:p>
            <a:pPr marL="457200" lvl="0" indent="-381000" algn="l" rtl="0">
              <a:spcBef>
                <a:spcPts val="0"/>
              </a:spcBef>
              <a:spcAft>
                <a:spcPts val="0"/>
              </a:spcAft>
              <a:buSzPts val="2400"/>
              <a:buChar char="▪"/>
            </a:pPr>
            <a:r>
              <a:rPr lang="en"/>
              <a:t>Explore data</a:t>
            </a:r>
            <a:endParaRPr/>
          </a:p>
          <a:p>
            <a:pPr marL="457200" lvl="0" indent="-381000" algn="l" rtl="0">
              <a:spcBef>
                <a:spcPts val="0"/>
              </a:spcBef>
              <a:spcAft>
                <a:spcPts val="0"/>
              </a:spcAft>
              <a:buSzPts val="2400"/>
              <a:buChar char="▪"/>
            </a:pPr>
            <a:r>
              <a:rPr lang="en"/>
              <a:t>Visualize data</a:t>
            </a:r>
            <a:endParaRPr/>
          </a:p>
          <a:p>
            <a:pPr marL="457200" lvl="0" indent="-381000" algn="l" rtl="0">
              <a:spcBef>
                <a:spcPts val="0"/>
              </a:spcBef>
              <a:spcAft>
                <a:spcPts val="0"/>
              </a:spcAft>
              <a:buSzPts val="2400"/>
              <a:buChar char="▪"/>
            </a:pPr>
            <a:r>
              <a:rPr lang="en"/>
              <a:t>Apply statistical analyses</a:t>
            </a:r>
            <a:endParaRPr/>
          </a:p>
          <a:p>
            <a:pPr marL="457200" lvl="0" indent="-381000" algn="l" rtl="0">
              <a:spcBef>
                <a:spcPts val="0"/>
              </a:spcBef>
              <a:spcAft>
                <a:spcPts val="0"/>
              </a:spcAft>
              <a:buSzPts val="2400"/>
              <a:buChar char="▪"/>
            </a:pPr>
            <a:r>
              <a:rPr lang="en"/>
              <a:t>Communicate results</a:t>
            </a:r>
            <a:endParaRPr/>
          </a:p>
          <a:p>
            <a:pPr marL="457200" lvl="0" indent="-381000" algn="l" rtl="0">
              <a:spcBef>
                <a:spcPts val="0"/>
              </a:spcBef>
              <a:spcAft>
                <a:spcPts val="0"/>
              </a:spcAft>
              <a:buSzPts val="2400"/>
              <a:buChar char="▪"/>
            </a:pPr>
            <a:r>
              <a:rPr lang="en"/>
              <a:t>Will be written in R and submitted via GitHub</a:t>
            </a:r>
            <a:endParaRPr/>
          </a:p>
        </p:txBody>
      </p:sp>
      <p:sp>
        <p:nvSpPr>
          <p:cNvPr id="4024" name="Google Shape;4024;p4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28</a:t>
            </a:fld>
            <a:endParaRPr/>
          </a:p>
        </p:txBody>
      </p:sp>
      <p:pic>
        <p:nvPicPr>
          <p:cNvPr id="4025" name="Google Shape;4025;p40"/>
          <p:cNvPicPr preferRelativeResize="0"/>
          <p:nvPr/>
        </p:nvPicPr>
        <p:blipFill>
          <a:blip r:embed="rId3">
            <a:alphaModFix/>
          </a:blip>
          <a:stretch>
            <a:fillRect/>
          </a:stretch>
        </p:blipFill>
        <p:spPr>
          <a:xfrm>
            <a:off x="6254413" y="94438"/>
            <a:ext cx="2752725" cy="2314575"/>
          </a:xfrm>
          <a:prstGeom prst="rect">
            <a:avLst/>
          </a:prstGeom>
          <a:noFill/>
          <a:ln>
            <a:noFill/>
          </a:ln>
        </p:spPr>
      </p:pic>
      <p:pic>
        <p:nvPicPr>
          <p:cNvPr id="4026" name="Google Shape;4026;p40"/>
          <p:cNvPicPr preferRelativeResize="0"/>
          <p:nvPr/>
        </p:nvPicPr>
        <p:blipFill>
          <a:blip r:embed="rId4">
            <a:alphaModFix/>
          </a:blip>
          <a:stretch>
            <a:fillRect/>
          </a:stretch>
        </p:blipFill>
        <p:spPr>
          <a:xfrm>
            <a:off x="6023050" y="1782800"/>
            <a:ext cx="3215475" cy="1808700"/>
          </a:xfrm>
          <a:prstGeom prst="rect">
            <a:avLst/>
          </a:prstGeom>
          <a:noFill/>
          <a:ln>
            <a:noFill/>
          </a:ln>
        </p:spPr>
      </p:pic>
      <p:pic>
        <p:nvPicPr>
          <p:cNvPr id="4027" name="Google Shape;4027;p40"/>
          <p:cNvPicPr preferRelativeResize="0"/>
          <p:nvPr/>
        </p:nvPicPr>
        <p:blipFill>
          <a:blip r:embed="rId5">
            <a:alphaModFix/>
          </a:blip>
          <a:stretch>
            <a:fillRect/>
          </a:stretch>
        </p:blipFill>
        <p:spPr>
          <a:xfrm>
            <a:off x="3293438" y="720672"/>
            <a:ext cx="3194375" cy="106214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31"/>
        <p:cNvGrpSpPr/>
        <p:nvPr/>
      </p:nvGrpSpPr>
      <p:grpSpPr>
        <a:xfrm>
          <a:off x="0" y="0"/>
          <a:ext cx="0" cy="0"/>
          <a:chOff x="0" y="0"/>
          <a:chExt cx="0" cy="0"/>
        </a:xfrm>
      </p:grpSpPr>
      <p:sp>
        <p:nvSpPr>
          <p:cNvPr id="4032" name="Google Shape;4032;p41"/>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Final Project</a:t>
            </a:r>
            <a:endParaRPr/>
          </a:p>
        </p:txBody>
      </p:sp>
      <p:sp>
        <p:nvSpPr>
          <p:cNvPr id="4033" name="Google Shape;4033;p41"/>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sz="2200"/>
              <a:t>Individual or teams of up to 4 students</a:t>
            </a:r>
            <a:endParaRPr sz="2200"/>
          </a:p>
          <a:p>
            <a:pPr marL="457200" lvl="0" indent="-368300" algn="l" rtl="0">
              <a:spcBef>
                <a:spcPts val="0"/>
              </a:spcBef>
              <a:spcAft>
                <a:spcPts val="0"/>
              </a:spcAft>
              <a:buSzPts val="2200"/>
              <a:buChar char="▪"/>
            </a:pPr>
            <a:r>
              <a:rPr lang="en" sz="2200"/>
              <a:t>Choose your own data and project</a:t>
            </a:r>
            <a:endParaRPr sz="2200"/>
          </a:p>
          <a:p>
            <a:pPr marL="457200" lvl="0" indent="-368300" algn="l" rtl="0">
              <a:spcBef>
                <a:spcPts val="0"/>
              </a:spcBef>
              <a:spcAft>
                <a:spcPts val="0"/>
              </a:spcAft>
              <a:buSzPts val="2200"/>
              <a:buChar char="▪"/>
            </a:pPr>
            <a:r>
              <a:rPr lang="en" sz="2200"/>
              <a:t>Part 1: describe your project question and plan for answering it</a:t>
            </a:r>
            <a:endParaRPr sz="2200"/>
          </a:p>
          <a:p>
            <a:pPr marL="457200" lvl="0" indent="-368300" algn="l" rtl="0">
              <a:spcBef>
                <a:spcPts val="0"/>
              </a:spcBef>
              <a:spcAft>
                <a:spcPts val="0"/>
              </a:spcAft>
              <a:buSzPts val="2200"/>
              <a:buChar char="▪"/>
            </a:pPr>
            <a:r>
              <a:rPr lang="en" sz="2200"/>
              <a:t>Part 2: present results and conclusions</a:t>
            </a:r>
            <a:endParaRPr sz="2200"/>
          </a:p>
          <a:p>
            <a:pPr marL="914400" lvl="1" indent="-368300" algn="l" rtl="0">
              <a:spcBef>
                <a:spcPts val="0"/>
              </a:spcBef>
              <a:spcAft>
                <a:spcPts val="0"/>
              </a:spcAft>
              <a:buSzPts val="2200"/>
              <a:buChar char="▫"/>
            </a:pPr>
            <a:r>
              <a:rPr lang="en" sz="2200"/>
              <a:t>RMarkdown file</a:t>
            </a:r>
            <a:endParaRPr sz="2200"/>
          </a:p>
          <a:p>
            <a:pPr marL="914400" lvl="1" indent="-368300" algn="l" rtl="0">
              <a:spcBef>
                <a:spcPts val="0"/>
              </a:spcBef>
              <a:spcAft>
                <a:spcPts val="0"/>
              </a:spcAft>
              <a:buSzPts val="2200"/>
              <a:buChar char="▫"/>
            </a:pPr>
            <a:r>
              <a:rPr lang="en" sz="2200"/>
              <a:t>Screencast</a:t>
            </a:r>
            <a:endParaRPr sz="2200"/>
          </a:p>
          <a:p>
            <a:pPr marL="914400" lvl="1" indent="-368300" algn="l" rtl="0">
              <a:spcBef>
                <a:spcPts val="0"/>
              </a:spcBef>
              <a:spcAft>
                <a:spcPts val="0"/>
              </a:spcAft>
              <a:buSzPts val="2200"/>
              <a:buChar char="▫"/>
            </a:pPr>
            <a:r>
              <a:rPr lang="en" sz="2200"/>
              <a:t>Website </a:t>
            </a:r>
            <a:endParaRPr sz="2200"/>
          </a:p>
        </p:txBody>
      </p:sp>
      <p:sp>
        <p:nvSpPr>
          <p:cNvPr id="4034" name="Google Shape;4034;p4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7"/>
        <p:cNvGrpSpPr/>
        <p:nvPr/>
      </p:nvGrpSpPr>
      <p:grpSpPr>
        <a:xfrm>
          <a:off x="0" y="0"/>
          <a:ext cx="0" cy="0"/>
          <a:chOff x="0" y="0"/>
          <a:chExt cx="0" cy="0"/>
        </a:xfrm>
      </p:grpSpPr>
      <p:sp>
        <p:nvSpPr>
          <p:cNvPr id="3848" name="Google Shape;3848;p15"/>
          <p:cNvSpPr txBox="1">
            <a:spLocks noGrp="1"/>
          </p:cNvSpPr>
          <p:nvPr>
            <p:ph type="title"/>
          </p:nvPr>
        </p:nvSpPr>
        <p:spPr>
          <a:xfrm>
            <a:off x="640225" y="214305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a:t>
            </a:r>
            <a:r>
              <a:rPr lang="en" i="1"/>
              <a:t>is</a:t>
            </a:r>
            <a:r>
              <a:rPr lang="en"/>
              <a:t> data science?</a:t>
            </a:r>
            <a:endParaRPr/>
          </a:p>
        </p:txBody>
      </p:sp>
      <p:sp>
        <p:nvSpPr>
          <p:cNvPr id="3849" name="Google Shape;3849;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38"/>
        <p:cNvGrpSpPr/>
        <p:nvPr/>
      </p:nvGrpSpPr>
      <p:grpSpPr>
        <a:xfrm>
          <a:off x="0" y="0"/>
          <a:ext cx="0" cy="0"/>
          <a:chOff x="0" y="0"/>
          <a:chExt cx="0" cy="0"/>
        </a:xfrm>
      </p:grpSpPr>
      <p:sp>
        <p:nvSpPr>
          <p:cNvPr id="4039" name="Google Shape;4039;p42"/>
          <p:cNvSpPr txBox="1">
            <a:spLocks noGrp="1"/>
          </p:cNvSpPr>
          <p:nvPr>
            <p:ph type="title"/>
          </p:nvPr>
        </p:nvSpPr>
        <p:spPr>
          <a:xfrm>
            <a:off x="640225" y="214305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do we learn data science?</a:t>
            </a:r>
            <a:endParaRPr/>
          </a:p>
        </p:txBody>
      </p:sp>
      <p:sp>
        <p:nvSpPr>
          <p:cNvPr id="4040" name="Google Shape;4040;p4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44"/>
        <p:cNvGrpSpPr/>
        <p:nvPr/>
      </p:nvGrpSpPr>
      <p:grpSpPr>
        <a:xfrm>
          <a:off x="0" y="0"/>
          <a:ext cx="0" cy="0"/>
          <a:chOff x="0" y="0"/>
          <a:chExt cx="0" cy="0"/>
        </a:xfrm>
      </p:grpSpPr>
      <p:sp>
        <p:nvSpPr>
          <p:cNvPr id="4045" name="Google Shape;4045;p43"/>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4046" name="Google Shape;4046;p43"/>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sp>
        <p:nvSpPr>
          <p:cNvPr id="4047" name="Google Shape;4047;p43"/>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sp>
        <p:nvSpPr>
          <p:cNvPr id="4048" name="Google Shape;4048;p4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31</a:t>
            </a:fld>
            <a:endParaRPr/>
          </a:p>
        </p:txBody>
      </p:sp>
      <p:pic>
        <p:nvPicPr>
          <p:cNvPr id="4049" name="Google Shape;4049;p4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53"/>
        <p:cNvGrpSpPr/>
        <p:nvPr/>
      </p:nvGrpSpPr>
      <p:grpSpPr>
        <a:xfrm>
          <a:off x="0" y="0"/>
          <a:ext cx="0" cy="0"/>
          <a:chOff x="0" y="0"/>
          <a:chExt cx="0" cy="0"/>
        </a:xfrm>
      </p:grpSpPr>
      <p:sp>
        <p:nvSpPr>
          <p:cNvPr id="4054" name="Google Shape;4054;p44"/>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4055" name="Google Shape;4055;p44"/>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sp>
        <p:nvSpPr>
          <p:cNvPr id="4056" name="Google Shape;4056;p44"/>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sp>
        <p:nvSpPr>
          <p:cNvPr id="4057" name="Google Shape;4057;p4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32</a:t>
            </a:fld>
            <a:endParaRPr/>
          </a:p>
        </p:txBody>
      </p:sp>
      <p:pic>
        <p:nvPicPr>
          <p:cNvPr id="4058" name="Google Shape;4058;p4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62"/>
        <p:cNvGrpSpPr/>
        <p:nvPr/>
      </p:nvGrpSpPr>
      <p:grpSpPr>
        <a:xfrm>
          <a:off x="0" y="0"/>
          <a:ext cx="0" cy="0"/>
          <a:chOff x="0" y="0"/>
          <a:chExt cx="0" cy="0"/>
        </a:xfrm>
      </p:grpSpPr>
      <p:sp>
        <p:nvSpPr>
          <p:cNvPr id="4063" name="Google Shape;4063;p4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will you learn? By doing it!</a:t>
            </a:r>
            <a:endParaRPr/>
          </a:p>
        </p:txBody>
      </p:sp>
      <p:sp>
        <p:nvSpPr>
          <p:cNvPr id="4064" name="Google Shape;4064;p4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You will be coding - a lot</a:t>
            </a:r>
            <a:endParaRPr/>
          </a:p>
          <a:p>
            <a:pPr marL="457200" lvl="0" indent="-381000" algn="l" rtl="0">
              <a:spcBef>
                <a:spcPts val="0"/>
              </a:spcBef>
              <a:spcAft>
                <a:spcPts val="0"/>
              </a:spcAft>
              <a:buSzPts val="2400"/>
              <a:buChar char="▪"/>
            </a:pPr>
            <a:r>
              <a:rPr lang="en"/>
              <a:t>Skills you’ll learn</a:t>
            </a:r>
            <a:endParaRPr/>
          </a:p>
          <a:p>
            <a:pPr marL="914400" lvl="1" indent="-381000" algn="l" rtl="0">
              <a:spcBef>
                <a:spcPts val="0"/>
              </a:spcBef>
              <a:spcAft>
                <a:spcPts val="0"/>
              </a:spcAft>
              <a:buSzPts val="2400"/>
              <a:buChar char="▫"/>
            </a:pPr>
            <a:r>
              <a:rPr lang="en"/>
              <a:t>Computer programming</a:t>
            </a:r>
            <a:endParaRPr/>
          </a:p>
          <a:p>
            <a:pPr marL="914400" lvl="1" indent="-381000" algn="l" rtl="0">
              <a:spcBef>
                <a:spcPts val="0"/>
              </a:spcBef>
              <a:spcAft>
                <a:spcPts val="0"/>
              </a:spcAft>
              <a:buSzPts val="2400"/>
              <a:buChar char="▫"/>
            </a:pPr>
            <a:r>
              <a:rPr lang="en"/>
              <a:t>Data wrangling</a:t>
            </a:r>
            <a:endParaRPr/>
          </a:p>
          <a:p>
            <a:pPr marL="914400" lvl="1" indent="-381000" algn="l" rtl="0">
              <a:spcBef>
                <a:spcPts val="0"/>
              </a:spcBef>
              <a:spcAft>
                <a:spcPts val="0"/>
              </a:spcAft>
              <a:buSzPts val="2400"/>
              <a:buChar char="▫"/>
            </a:pPr>
            <a:r>
              <a:rPr lang="en"/>
              <a:t>Data visualization</a:t>
            </a:r>
            <a:endParaRPr/>
          </a:p>
          <a:p>
            <a:pPr marL="914400" lvl="1" indent="-381000" algn="l" rtl="0">
              <a:spcBef>
                <a:spcPts val="0"/>
              </a:spcBef>
              <a:spcAft>
                <a:spcPts val="0"/>
              </a:spcAft>
              <a:buSzPts val="2400"/>
              <a:buChar char="▫"/>
            </a:pPr>
            <a:r>
              <a:rPr lang="en"/>
              <a:t>Statistics</a:t>
            </a:r>
            <a:endParaRPr/>
          </a:p>
          <a:p>
            <a:pPr marL="914400" lvl="1" indent="-381000" algn="l" rtl="0">
              <a:spcBef>
                <a:spcPts val="0"/>
              </a:spcBef>
              <a:spcAft>
                <a:spcPts val="0"/>
              </a:spcAft>
              <a:buSzPts val="2400"/>
              <a:buChar char="▫"/>
            </a:pPr>
            <a:r>
              <a:rPr lang="en"/>
              <a:t>Machine learning</a:t>
            </a:r>
            <a:endParaRPr/>
          </a:p>
          <a:p>
            <a:pPr marL="914400" lvl="1" indent="-381000" algn="l" rtl="0">
              <a:spcBef>
                <a:spcPts val="0"/>
              </a:spcBef>
              <a:spcAft>
                <a:spcPts val="0"/>
              </a:spcAft>
              <a:buSzPts val="2400"/>
              <a:buChar char="▫"/>
            </a:pPr>
            <a:r>
              <a:rPr lang="en"/>
              <a:t>Communication of results and insights</a:t>
            </a:r>
            <a:endParaRPr/>
          </a:p>
        </p:txBody>
      </p:sp>
      <p:sp>
        <p:nvSpPr>
          <p:cNvPr id="4065" name="Google Shape;4065;p4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69"/>
        <p:cNvGrpSpPr/>
        <p:nvPr/>
      </p:nvGrpSpPr>
      <p:grpSpPr>
        <a:xfrm>
          <a:off x="0" y="0"/>
          <a:ext cx="0" cy="0"/>
          <a:chOff x="0" y="0"/>
          <a:chExt cx="0" cy="0"/>
        </a:xfrm>
      </p:grpSpPr>
      <p:sp>
        <p:nvSpPr>
          <p:cNvPr id="4070" name="Google Shape;4070;p4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Class will be centered around </a:t>
            </a:r>
            <a:r>
              <a:rPr lang="en" b="1">
                <a:latin typeface="Dosis"/>
                <a:ea typeface="Dosis"/>
                <a:cs typeface="Dosis"/>
                <a:sym typeface="Dosis"/>
              </a:rPr>
              <a:t>data</a:t>
            </a:r>
            <a:endParaRPr/>
          </a:p>
        </p:txBody>
      </p:sp>
      <p:sp>
        <p:nvSpPr>
          <p:cNvPr id="4071" name="Google Shape;4071;p46"/>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Homework and lectures will be based on diverse data sets</a:t>
            </a:r>
            <a:endParaRPr/>
          </a:p>
          <a:p>
            <a:pPr marL="457200" lvl="0" indent="0" algn="l" rtl="0">
              <a:spcBef>
                <a:spcPts val="600"/>
              </a:spcBef>
              <a:spcAft>
                <a:spcPts val="0"/>
              </a:spcAft>
              <a:buNone/>
            </a:pPr>
            <a:endParaRPr/>
          </a:p>
          <a:p>
            <a:pPr marL="457200" lvl="0" indent="-381000" algn="l" rtl="0">
              <a:spcBef>
                <a:spcPts val="600"/>
              </a:spcBef>
              <a:spcAft>
                <a:spcPts val="0"/>
              </a:spcAft>
              <a:buSzPts val="2400"/>
              <a:buChar char="▪"/>
            </a:pPr>
            <a:r>
              <a:rPr lang="en"/>
              <a:t>Bring your laptop to class!</a:t>
            </a:r>
            <a:endParaRPr/>
          </a:p>
        </p:txBody>
      </p:sp>
      <p:sp>
        <p:nvSpPr>
          <p:cNvPr id="4072" name="Google Shape;4072;p4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76"/>
        <p:cNvGrpSpPr/>
        <p:nvPr/>
      </p:nvGrpSpPr>
      <p:grpSpPr>
        <a:xfrm>
          <a:off x="0" y="0"/>
          <a:ext cx="0" cy="0"/>
          <a:chOff x="0" y="0"/>
          <a:chExt cx="0" cy="0"/>
        </a:xfrm>
      </p:grpSpPr>
      <p:sp>
        <p:nvSpPr>
          <p:cNvPr id="4077" name="Google Shape;4077;p4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you need to do now</a:t>
            </a:r>
            <a:endParaRPr/>
          </a:p>
        </p:txBody>
      </p:sp>
      <p:sp>
        <p:nvSpPr>
          <p:cNvPr id="4078" name="Google Shape;4078;p47"/>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Download and install </a:t>
            </a:r>
            <a:r>
              <a:rPr lang="en" u="sng">
                <a:solidFill>
                  <a:schemeClr val="hlink"/>
                </a:solidFill>
                <a:hlinkClick r:id="rId3"/>
              </a:rPr>
              <a:t>R and RStudio</a:t>
            </a:r>
            <a:endParaRPr/>
          </a:p>
          <a:p>
            <a:pPr marL="457200" lvl="0" indent="-381000" algn="l" rtl="0">
              <a:spcBef>
                <a:spcPts val="0"/>
              </a:spcBef>
              <a:spcAft>
                <a:spcPts val="0"/>
              </a:spcAft>
              <a:buSzPts val="2400"/>
              <a:buChar char="▪"/>
            </a:pPr>
            <a:r>
              <a:rPr lang="en"/>
              <a:t>Create a </a:t>
            </a:r>
            <a:r>
              <a:rPr lang="en" u="sng">
                <a:solidFill>
                  <a:schemeClr val="hlink"/>
                </a:solidFill>
                <a:hlinkClick r:id="rId4"/>
              </a:rPr>
              <a:t>GitHub</a:t>
            </a:r>
            <a:r>
              <a:rPr lang="en"/>
              <a:t> account</a:t>
            </a:r>
            <a:endParaRPr/>
          </a:p>
          <a:p>
            <a:pPr marL="457200" lvl="0" indent="-381000" algn="l" rtl="0">
              <a:spcBef>
                <a:spcPts val="0"/>
              </a:spcBef>
              <a:spcAft>
                <a:spcPts val="0"/>
              </a:spcAft>
              <a:buSzPts val="2400"/>
              <a:buChar char="▪"/>
            </a:pPr>
            <a:r>
              <a:rPr lang="en"/>
              <a:t>Complete </a:t>
            </a:r>
            <a:r>
              <a:rPr lang="en" u="sng">
                <a:solidFill>
                  <a:schemeClr val="hlink"/>
                </a:solidFill>
                <a:hlinkClick r:id="rId5"/>
              </a:rPr>
              <a:t>this survey</a:t>
            </a:r>
            <a:r>
              <a:rPr lang="en"/>
              <a:t> (also available on the course website and canvas)</a:t>
            </a:r>
            <a:endParaRPr/>
          </a:p>
          <a:p>
            <a:pPr marL="457200" lvl="0" indent="-381000" algn="l" rtl="0">
              <a:spcBef>
                <a:spcPts val="0"/>
              </a:spcBef>
              <a:spcAft>
                <a:spcPts val="0"/>
              </a:spcAft>
              <a:buSzPts val="2400"/>
              <a:buChar char="▪"/>
            </a:pPr>
            <a:r>
              <a:rPr lang="en"/>
              <a:t>Join the </a:t>
            </a:r>
            <a:r>
              <a:rPr lang="en" u="sng">
                <a:solidFill>
                  <a:schemeClr val="hlink"/>
                </a:solidFill>
                <a:hlinkClick r:id="rId6"/>
              </a:rPr>
              <a:t>Slack workspace</a:t>
            </a:r>
            <a:endParaRPr/>
          </a:p>
          <a:p>
            <a:pPr marL="457200" lvl="0" indent="-381000" algn="l" rtl="0">
              <a:spcBef>
                <a:spcPts val="0"/>
              </a:spcBef>
              <a:spcAft>
                <a:spcPts val="0"/>
              </a:spcAft>
              <a:buSzPts val="2400"/>
              <a:buChar char="▪"/>
            </a:pPr>
            <a:r>
              <a:rPr lang="en"/>
              <a:t>Explore the </a:t>
            </a:r>
            <a:r>
              <a:rPr lang="en" u="sng">
                <a:solidFill>
                  <a:schemeClr val="hlink"/>
                </a:solidFill>
                <a:hlinkClick r:id="rId7"/>
              </a:rPr>
              <a:t>course website</a:t>
            </a:r>
            <a:endParaRPr/>
          </a:p>
          <a:p>
            <a:pPr marL="457200" lvl="0" indent="-381000" algn="l" rtl="0">
              <a:spcBef>
                <a:spcPts val="0"/>
              </a:spcBef>
              <a:spcAft>
                <a:spcPts val="0"/>
              </a:spcAft>
              <a:buSzPts val="2400"/>
              <a:buChar char="▪"/>
            </a:pPr>
            <a:r>
              <a:rPr lang="en"/>
              <a:t>Make friends with your classmates - you’ll need them for the final project 😄</a:t>
            </a:r>
            <a:endParaRPr/>
          </a:p>
        </p:txBody>
      </p:sp>
      <p:sp>
        <p:nvSpPr>
          <p:cNvPr id="4079" name="Google Shape;4079;p4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35</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53"/>
        <p:cNvGrpSpPr/>
        <p:nvPr/>
      </p:nvGrpSpPr>
      <p:grpSpPr>
        <a:xfrm>
          <a:off x="0" y="0"/>
          <a:ext cx="0" cy="0"/>
          <a:chOff x="0" y="0"/>
          <a:chExt cx="0" cy="0"/>
        </a:xfrm>
      </p:grpSpPr>
      <p:sp>
        <p:nvSpPr>
          <p:cNvPr id="3854" name="Google Shape;3854;p1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3855" name="Google Shape;3855;p1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sp>
        <p:nvSpPr>
          <p:cNvPr id="3856" name="Google Shape;3856;p1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sp>
        <p:nvSpPr>
          <p:cNvPr id="3857" name="Google Shape;3857;p1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pic>
        <p:nvPicPr>
          <p:cNvPr id="3858" name="Google Shape;3858;p1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2"/>
        <p:cNvGrpSpPr/>
        <p:nvPr/>
      </p:nvGrpSpPr>
      <p:grpSpPr>
        <a:xfrm>
          <a:off x="0" y="0"/>
          <a:ext cx="0" cy="0"/>
          <a:chOff x="0" y="0"/>
          <a:chExt cx="0" cy="0"/>
        </a:xfrm>
      </p:grpSpPr>
      <p:sp>
        <p:nvSpPr>
          <p:cNvPr id="3863" name="Google Shape;3863;p17"/>
          <p:cNvSpPr txBox="1">
            <a:spLocks noGrp="1"/>
          </p:cNvSpPr>
          <p:nvPr>
            <p:ph type="body" idx="1"/>
          </p:nvPr>
        </p:nvSpPr>
        <p:spPr>
          <a:xfrm>
            <a:off x="1278575" y="739550"/>
            <a:ext cx="4803600" cy="369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Data science is a multidisciplinary field that uses scientific methods, processes, algorithms and systems to extract knowledge and </a:t>
            </a:r>
            <a:r>
              <a:rPr lang="en" b="1">
                <a:latin typeface="Titillium Web"/>
                <a:ea typeface="Titillium Web"/>
                <a:cs typeface="Titillium Web"/>
                <a:sym typeface="Titillium Web"/>
              </a:rPr>
              <a:t>insights</a:t>
            </a:r>
            <a:r>
              <a:rPr lang="en"/>
              <a:t> from structured and unstructured data</a:t>
            </a:r>
            <a:endParaRPr/>
          </a:p>
        </p:txBody>
      </p:sp>
      <p:sp>
        <p:nvSpPr>
          <p:cNvPr id="3864" name="Google Shape;3864;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8"/>
        <p:cNvGrpSpPr/>
        <p:nvPr/>
      </p:nvGrpSpPr>
      <p:grpSpPr>
        <a:xfrm>
          <a:off x="0" y="0"/>
          <a:ext cx="0" cy="0"/>
          <a:chOff x="0" y="0"/>
          <a:chExt cx="0" cy="0"/>
        </a:xfrm>
      </p:grpSpPr>
      <p:sp>
        <p:nvSpPr>
          <p:cNvPr id="3869" name="Google Shape;3869;p18"/>
          <p:cNvSpPr txBox="1">
            <a:spLocks noGrp="1"/>
          </p:cNvSpPr>
          <p:nvPr>
            <p:ph type="body" idx="1"/>
          </p:nvPr>
        </p:nvSpPr>
        <p:spPr>
          <a:xfrm>
            <a:off x="1278575" y="739550"/>
            <a:ext cx="4750800" cy="4311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Data science is the field of study that combines domain expertise, programming skills, and knowledge of math and statistics to extract meaningful </a:t>
            </a:r>
            <a:r>
              <a:rPr lang="en" b="1">
                <a:latin typeface="Titillium Web"/>
                <a:ea typeface="Titillium Web"/>
                <a:cs typeface="Titillium Web"/>
                <a:sym typeface="Titillium Web"/>
              </a:rPr>
              <a:t>insights</a:t>
            </a:r>
            <a:r>
              <a:rPr lang="en"/>
              <a:t> from data</a:t>
            </a:r>
            <a:endParaRPr/>
          </a:p>
          <a:p>
            <a:pPr marL="0" lvl="0" indent="0" algn="l" rtl="0">
              <a:spcBef>
                <a:spcPts val="600"/>
              </a:spcBef>
              <a:spcAft>
                <a:spcPts val="0"/>
              </a:spcAft>
              <a:buNone/>
            </a:pPr>
            <a:endParaRPr/>
          </a:p>
          <a:p>
            <a:pPr marL="457200" lvl="0" indent="-419100" algn="l" rtl="0">
              <a:spcBef>
                <a:spcPts val="600"/>
              </a:spcBef>
              <a:spcAft>
                <a:spcPts val="0"/>
              </a:spcAft>
              <a:buClr>
                <a:srgbClr val="FFFFFF"/>
              </a:buClr>
              <a:buSzPts val="3000"/>
              <a:buChar char="-"/>
            </a:pPr>
            <a:r>
              <a:rPr lang="en" u="sng">
                <a:solidFill>
                  <a:srgbClr val="FFFFFF"/>
                </a:solidFill>
                <a:hlinkClick r:id="rId3"/>
              </a:rPr>
              <a:t>Data Robot</a:t>
            </a:r>
            <a:endParaRPr>
              <a:solidFill>
                <a:srgbClr val="FFFFFF"/>
              </a:solidFill>
            </a:endParaRPr>
          </a:p>
        </p:txBody>
      </p:sp>
      <p:sp>
        <p:nvSpPr>
          <p:cNvPr id="3870" name="Google Shape;3870;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74"/>
        <p:cNvGrpSpPr/>
        <p:nvPr/>
      </p:nvGrpSpPr>
      <p:grpSpPr>
        <a:xfrm>
          <a:off x="0" y="0"/>
          <a:ext cx="0" cy="0"/>
          <a:chOff x="0" y="0"/>
          <a:chExt cx="0" cy="0"/>
        </a:xfrm>
      </p:grpSpPr>
      <p:sp>
        <p:nvSpPr>
          <p:cNvPr id="3875" name="Google Shape;3875;p19"/>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The goal is to turn data into information and information into </a:t>
            </a:r>
            <a:r>
              <a:rPr lang="en" b="1">
                <a:latin typeface="Titillium Web"/>
                <a:ea typeface="Titillium Web"/>
                <a:cs typeface="Titillium Web"/>
                <a:sym typeface="Titillium Web"/>
              </a:rPr>
              <a:t>insight</a:t>
            </a:r>
            <a:endParaRPr b="1">
              <a:latin typeface="Titillium Web"/>
              <a:ea typeface="Titillium Web"/>
              <a:cs typeface="Titillium Web"/>
              <a:sym typeface="Titillium Web"/>
            </a:endParaRPr>
          </a:p>
          <a:p>
            <a:pPr marL="0" lvl="0" indent="0" algn="l" rtl="0">
              <a:spcBef>
                <a:spcPts val="600"/>
              </a:spcBef>
              <a:spcAft>
                <a:spcPts val="0"/>
              </a:spcAft>
              <a:buNone/>
            </a:pPr>
            <a:endParaRPr/>
          </a:p>
          <a:p>
            <a:pPr marL="457200" lvl="0" indent="-419100" algn="l" rtl="0">
              <a:spcBef>
                <a:spcPts val="600"/>
              </a:spcBef>
              <a:spcAft>
                <a:spcPts val="0"/>
              </a:spcAft>
              <a:buSzPts val="3000"/>
              <a:buChar char="-"/>
            </a:pPr>
            <a:r>
              <a:rPr lang="en"/>
              <a:t>Carly Florina, former CEO of Hewlett-Packard</a:t>
            </a:r>
            <a:endParaRPr/>
          </a:p>
        </p:txBody>
      </p:sp>
      <p:sp>
        <p:nvSpPr>
          <p:cNvPr id="3876" name="Google Shape;3876;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80"/>
        <p:cNvGrpSpPr/>
        <p:nvPr/>
      </p:nvGrpSpPr>
      <p:grpSpPr>
        <a:xfrm>
          <a:off x="0" y="0"/>
          <a:ext cx="0" cy="0"/>
          <a:chOff x="0" y="0"/>
          <a:chExt cx="0" cy="0"/>
        </a:xfrm>
      </p:grpSpPr>
      <p:sp>
        <p:nvSpPr>
          <p:cNvPr id="3881" name="Google Shape;3881;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pic>
        <p:nvPicPr>
          <p:cNvPr id="3882" name="Google Shape;3882;p20"/>
          <p:cNvPicPr preferRelativeResize="0"/>
          <p:nvPr/>
        </p:nvPicPr>
        <p:blipFill>
          <a:blip r:embed="rId3">
            <a:alphaModFix/>
          </a:blip>
          <a:stretch>
            <a:fillRect/>
          </a:stretch>
        </p:blipFill>
        <p:spPr>
          <a:xfrm>
            <a:off x="1806050" y="980612"/>
            <a:ext cx="4335326" cy="3182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6"/>
        <p:cNvGrpSpPr/>
        <p:nvPr/>
      </p:nvGrpSpPr>
      <p:grpSpPr>
        <a:xfrm>
          <a:off x="0" y="0"/>
          <a:ext cx="0" cy="0"/>
          <a:chOff x="0" y="0"/>
          <a:chExt cx="0" cy="0"/>
        </a:xfrm>
      </p:grpSpPr>
      <p:sp>
        <p:nvSpPr>
          <p:cNvPr id="3887" name="Google Shape;3887;p21"/>
          <p:cNvSpPr txBox="1">
            <a:spLocks noGrp="1"/>
          </p:cNvSpPr>
          <p:nvPr>
            <p:ph type="title"/>
          </p:nvPr>
        </p:nvSpPr>
        <p:spPr>
          <a:xfrm>
            <a:off x="640225" y="214305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learn data science?</a:t>
            </a:r>
            <a:endParaRPr/>
          </a:p>
        </p:txBody>
      </p:sp>
      <p:sp>
        <p:nvSpPr>
          <p:cNvPr id="3888" name="Google Shape;3888;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905</Words>
  <Application>Microsoft Macintosh PowerPoint</Application>
  <PresentationFormat>On-screen Show (16:9)</PresentationFormat>
  <Paragraphs>185</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Titillium Web Light</vt:lpstr>
      <vt:lpstr>Arial</vt:lpstr>
      <vt:lpstr>Titillium Web</vt:lpstr>
      <vt:lpstr>Dosis ExtraLight</vt:lpstr>
      <vt:lpstr>Dosis</vt:lpstr>
      <vt:lpstr>Mowbray template</vt:lpstr>
      <vt:lpstr>BST 260 Introduction to  Data Science  Fall 2019</vt:lpstr>
      <vt:lpstr>Today</vt:lpstr>
      <vt:lpstr>What is data science?</vt:lpstr>
      <vt:lpstr>PowerPoint Presentation</vt:lpstr>
      <vt:lpstr>PowerPoint Presentation</vt:lpstr>
      <vt:lpstr>PowerPoint Presentation</vt:lpstr>
      <vt:lpstr>PowerPoint Presentation</vt:lpstr>
      <vt:lpstr>PowerPoint Presentation</vt:lpstr>
      <vt:lpstr>Why learn data science?</vt:lpstr>
      <vt:lpstr>PowerPoint Presentation</vt:lpstr>
      <vt:lpstr>PowerPoint Presentation</vt:lpstr>
      <vt:lpstr>PowerPoint Presentation</vt:lpstr>
      <vt:lpstr>Data Science Success Stories</vt:lpstr>
      <vt:lpstr>PowerPoint Presentation</vt:lpstr>
      <vt:lpstr>Moneyball</vt:lpstr>
      <vt:lpstr>Elections</vt:lpstr>
      <vt:lpstr>2014 Senate Race</vt:lpstr>
      <vt:lpstr>2016 Presidential Election</vt:lpstr>
      <vt:lpstr>Many other examples</vt:lpstr>
      <vt:lpstr>Who is helping you learn data science?</vt:lpstr>
      <vt:lpstr>Instructor</vt:lpstr>
      <vt:lpstr>TA Team</vt:lpstr>
      <vt:lpstr>TA Office Hours</vt:lpstr>
      <vt:lpstr>Labs</vt:lpstr>
      <vt:lpstr>Course Details</vt:lpstr>
      <vt:lpstr>Grading</vt:lpstr>
      <vt:lpstr>Grading</vt:lpstr>
      <vt:lpstr>Homework</vt:lpstr>
      <vt:lpstr>Final Project</vt:lpstr>
      <vt:lpstr>How do we learn data science?</vt:lpstr>
      <vt:lpstr>PowerPoint Presentation</vt:lpstr>
      <vt:lpstr>PowerPoint Presentation</vt:lpstr>
      <vt:lpstr>How will you learn? By doing it!</vt:lpstr>
      <vt:lpstr>Class will be centered around data</vt:lpstr>
      <vt:lpstr>What you need to do now</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BST 260 Introduction to  Data Science  Fall 2019</dc:title>
  <cp:lastModifiedBy>Mattie, Heather</cp:lastModifiedBy>
  <cp:revision>1</cp:revision>
  <dcterms:modified xsi:type="dcterms:W3CDTF">2019-09-04T17:04:11Z</dcterms:modified>
</cp:coreProperties>
</file>