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0" r:id="rId9"/>
    <p:sldId id="264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0054-5191-4BFC-B6FE-D3A754524D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CCA6C0-CF37-4EE9-8B33-F9A16F65300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小型污水处理站</a:t>
          </a:r>
          <a:endParaRPr lang="zh-CN" altLang="en-US" dirty="0">
            <a:solidFill>
              <a:schemeClr val="tx1"/>
            </a:solidFill>
          </a:endParaRPr>
        </a:p>
      </dgm:t>
    </dgm:pt>
    <dgm:pt modelId="{4F7E58C4-3A6A-4A13-AE95-67D5596CF07C}" type="par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A673AAF0-9EE9-4ECC-9804-3B2B47338036}" type="sib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0DFF3684-161A-4BEC-B1B1-DCEC22616700}">
      <dgm:prSet phldrT="[文本]"/>
      <dgm:spPr/>
      <dgm:t>
        <a:bodyPr/>
        <a:lstStyle/>
        <a:p>
          <a:r>
            <a:rPr lang="zh-CN" altLang="en-US" dirty="0" smtClean="0"/>
            <a:t>系统结构</a:t>
          </a:r>
          <a:endParaRPr lang="zh-CN" altLang="en-US" dirty="0"/>
        </a:p>
      </dgm:t>
    </dgm:pt>
    <dgm:pt modelId="{A94D209B-21EC-47CF-9D28-D678504C66ED}" type="par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8ABAA71F-5440-49AB-A80B-157E491B2156}" type="sib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0D2C8669-7730-4DCF-8365-1D480CA3D4D1}">
      <dgm:prSet phldrT="[文本]"/>
      <dgm:spPr/>
      <dgm:t>
        <a:bodyPr/>
        <a:lstStyle/>
        <a:p>
          <a:r>
            <a:rPr lang="zh-CN" altLang="en-US" dirty="0" smtClean="0"/>
            <a:t>应用系统结构</a:t>
          </a:r>
          <a:endParaRPr lang="zh-CN" altLang="en-US" dirty="0"/>
        </a:p>
      </dgm:t>
    </dgm:pt>
    <dgm:pt modelId="{5B29833F-1519-4EDD-83CD-F3E3C8B43978}" type="par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1F3679DC-D004-4D4F-A568-2BE6B5B87E3F}" type="sib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26DF90EE-6497-4ED7-97A8-4330F318289D}" type="pres">
      <dgm:prSet presAssocID="{023B0054-5191-4BFC-B6FE-D3A754524DC0}" presName="Name0" presStyleCnt="0">
        <dgm:presLayoutVars>
          <dgm:chMax val="7"/>
          <dgm:chPref val="7"/>
          <dgm:dir/>
        </dgm:presLayoutVars>
      </dgm:prSet>
      <dgm:spPr/>
    </dgm:pt>
    <dgm:pt modelId="{87FEB67A-3CAF-4C48-8A78-FF08C3EEB10C}" type="pres">
      <dgm:prSet presAssocID="{023B0054-5191-4BFC-B6FE-D3A754524DC0}" presName="Name1" presStyleCnt="0"/>
      <dgm:spPr/>
    </dgm:pt>
    <dgm:pt modelId="{8BC80972-A4FE-44D4-8D13-D5B79B85927A}" type="pres">
      <dgm:prSet presAssocID="{023B0054-5191-4BFC-B6FE-D3A754524DC0}" presName="cycle" presStyleCnt="0"/>
      <dgm:spPr/>
    </dgm:pt>
    <dgm:pt modelId="{6269F434-9A9F-48D3-8CF4-161B61A8B65D}" type="pres">
      <dgm:prSet presAssocID="{023B0054-5191-4BFC-B6FE-D3A754524DC0}" presName="srcNode" presStyleLbl="node1" presStyleIdx="0" presStyleCnt="3"/>
      <dgm:spPr/>
    </dgm:pt>
    <dgm:pt modelId="{186C9CC3-8B8A-403E-9654-1B03E4079439}" type="pres">
      <dgm:prSet presAssocID="{023B0054-5191-4BFC-B6FE-D3A754524DC0}" presName="conn" presStyleLbl="parChTrans1D2" presStyleIdx="0" presStyleCnt="1"/>
      <dgm:spPr/>
    </dgm:pt>
    <dgm:pt modelId="{33048ACF-163A-410E-B3BB-211400B273E6}" type="pres">
      <dgm:prSet presAssocID="{023B0054-5191-4BFC-B6FE-D3A754524DC0}" presName="extraNode" presStyleLbl="node1" presStyleIdx="0" presStyleCnt="3"/>
      <dgm:spPr/>
    </dgm:pt>
    <dgm:pt modelId="{DCC8846A-3F05-4BB1-AAD7-D9C59F7DB364}" type="pres">
      <dgm:prSet presAssocID="{023B0054-5191-4BFC-B6FE-D3A754524DC0}" presName="dstNode" presStyleLbl="node1" presStyleIdx="0" presStyleCnt="3"/>
      <dgm:spPr/>
    </dgm:pt>
    <dgm:pt modelId="{A42459F5-FAAE-4F0E-B929-0764F7A9F512}" type="pres">
      <dgm:prSet presAssocID="{4BCCA6C0-CF37-4EE9-8B33-F9A16F65300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2B5EE-22C5-4F23-8031-0A77AD95EF45}" type="pres">
      <dgm:prSet presAssocID="{4BCCA6C0-CF37-4EE9-8B33-F9A16F65300E}" presName="accent_1" presStyleCnt="0"/>
      <dgm:spPr/>
    </dgm:pt>
    <dgm:pt modelId="{556DEF3D-D999-45E7-B206-409588247DE8}" type="pres">
      <dgm:prSet presAssocID="{4BCCA6C0-CF37-4EE9-8B33-F9A16F65300E}" presName="accentRepeatNode" presStyleLbl="solidFgAcc1" presStyleIdx="0" presStyleCnt="3"/>
      <dgm:spPr/>
    </dgm:pt>
    <dgm:pt modelId="{3902060B-CE8D-4F7D-89D4-141037DB3DA0}" type="pres">
      <dgm:prSet presAssocID="{0DFF3684-161A-4BEC-B1B1-DCEC22616700}" presName="text_2" presStyleLbl="node1" presStyleIdx="1" presStyleCnt="3">
        <dgm:presLayoutVars>
          <dgm:bulletEnabled val="1"/>
        </dgm:presLayoutVars>
      </dgm:prSet>
      <dgm:spPr/>
    </dgm:pt>
    <dgm:pt modelId="{5EC112AC-A199-41B1-A34B-26FB91DCE2B5}" type="pres">
      <dgm:prSet presAssocID="{0DFF3684-161A-4BEC-B1B1-DCEC22616700}" presName="accent_2" presStyleCnt="0"/>
      <dgm:spPr/>
    </dgm:pt>
    <dgm:pt modelId="{291DFAB2-C602-4BD6-85B1-2C23C43B91C6}" type="pres">
      <dgm:prSet presAssocID="{0DFF3684-161A-4BEC-B1B1-DCEC22616700}" presName="accentRepeatNode" presStyleLbl="solidFgAcc1" presStyleIdx="1" presStyleCnt="3"/>
      <dgm:spPr/>
    </dgm:pt>
    <dgm:pt modelId="{6B705048-3B62-4C9A-B52B-FAC03B6610F2}" type="pres">
      <dgm:prSet presAssocID="{0D2C8669-7730-4DCF-8365-1D480CA3D4D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C27F4-458C-4DC6-8F3F-23667B310F53}" type="pres">
      <dgm:prSet presAssocID="{0D2C8669-7730-4DCF-8365-1D480CA3D4D1}" presName="accent_3" presStyleCnt="0"/>
      <dgm:spPr/>
    </dgm:pt>
    <dgm:pt modelId="{76951EEA-BB28-4C01-B322-B39E8EE354C1}" type="pres">
      <dgm:prSet presAssocID="{0D2C8669-7730-4DCF-8365-1D480CA3D4D1}" presName="accentRepeatNode" presStyleLbl="solidFgAcc1" presStyleIdx="2" presStyleCnt="3"/>
      <dgm:spPr/>
    </dgm:pt>
  </dgm:ptLst>
  <dgm:cxnLst>
    <dgm:cxn modelId="{E56F6379-2BDA-4EA2-8018-FFC90392FCDF}" type="presOf" srcId="{4BCCA6C0-CF37-4EE9-8B33-F9A16F65300E}" destId="{A42459F5-FAAE-4F0E-B929-0764F7A9F512}" srcOrd="0" destOrd="0" presId="urn:microsoft.com/office/officeart/2008/layout/VerticalCurvedList"/>
    <dgm:cxn modelId="{FC83EE83-03C7-4812-877E-F734B1BC4022}" type="presOf" srcId="{0D2C8669-7730-4DCF-8365-1D480CA3D4D1}" destId="{6B705048-3B62-4C9A-B52B-FAC03B6610F2}" srcOrd="0" destOrd="0" presId="urn:microsoft.com/office/officeart/2008/layout/VerticalCurvedList"/>
    <dgm:cxn modelId="{8AA11FEC-2A91-45B1-B97F-F9F23AD6A8F0}" type="presOf" srcId="{023B0054-5191-4BFC-B6FE-D3A754524DC0}" destId="{26DF90EE-6497-4ED7-97A8-4330F318289D}" srcOrd="0" destOrd="0" presId="urn:microsoft.com/office/officeart/2008/layout/VerticalCurvedList"/>
    <dgm:cxn modelId="{5DD4227E-9444-4388-A0A9-8B43B8323C4C}" srcId="{023B0054-5191-4BFC-B6FE-D3A754524DC0}" destId="{0D2C8669-7730-4DCF-8365-1D480CA3D4D1}" srcOrd="2" destOrd="0" parTransId="{5B29833F-1519-4EDD-83CD-F3E3C8B43978}" sibTransId="{1F3679DC-D004-4D4F-A568-2BE6B5B87E3F}"/>
    <dgm:cxn modelId="{E7CC79BE-3EF5-4603-AA5C-9A27A1B7BD2C}" srcId="{023B0054-5191-4BFC-B6FE-D3A754524DC0}" destId="{4BCCA6C0-CF37-4EE9-8B33-F9A16F65300E}" srcOrd="0" destOrd="0" parTransId="{4F7E58C4-3A6A-4A13-AE95-67D5596CF07C}" sibTransId="{A673AAF0-9EE9-4ECC-9804-3B2B47338036}"/>
    <dgm:cxn modelId="{3BBC3166-8DB6-4941-A5E4-148A230B00CB}" srcId="{023B0054-5191-4BFC-B6FE-D3A754524DC0}" destId="{0DFF3684-161A-4BEC-B1B1-DCEC22616700}" srcOrd="1" destOrd="0" parTransId="{A94D209B-21EC-47CF-9D28-D678504C66ED}" sibTransId="{8ABAA71F-5440-49AB-A80B-157E491B2156}"/>
    <dgm:cxn modelId="{C4BE5BB4-EB27-4A1D-9D84-477EFD150B31}" type="presOf" srcId="{0DFF3684-161A-4BEC-B1B1-DCEC22616700}" destId="{3902060B-CE8D-4F7D-89D4-141037DB3DA0}" srcOrd="0" destOrd="0" presId="urn:microsoft.com/office/officeart/2008/layout/VerticalCurvedList"/>
    <dgm:cxn modelId="{FEB14DC6-4A25-46C6-B55D-24678E2BA31B}" type="presOf" srcId="{A673AAF0-9EE9-4ECC-9804-3B2B47338036}" destId="{186C9CC3-8B8A-403E-9654-1B03E4079439}" srcOrd="0" destOrd="0" presId="urn:microsoft.com/office/officeart/2008/layout/VerticalCurvedList"/>
    <dgm:cxn modelId="{517C32FB-C50F-4901-9014-02FA4678E367}" type="presParOf" srcId="{26DF90EE-6497-4ED7-97A8-4330F318289D}" destId="{87FEB67A-3CAF-4C48-8A78-FF08C3EEB10C}" srcOrd="0" destOrd="0" presId="urn:microsoft.com/office/officeart/2008/layout/VerticalCurvedList"/>
    <dgm:cxn modelId="{FEB0E929-829B-430C-AFC0-4CB40A9BB6B0}" type="presParOf" srcId="{87FEB67A-3CAF-4C48-8A78-FF08C3EEB10C}" destId="{8BC80972-A4FE-44D4-8D13-D5B79B85927A}" srcOrd="0" destOrd="0" presId="urn:microsoft.com/office/officeart/2008/layout/VerticalCurvedList"/>
    <dgm:cxn modelId="{36BB1E40-8378-47FD-82FE-D9B751AD9230}" type="presParOf" srcId="{8BC80972-A4FE-44D4-8D13-D5B79B85927A}" destId="{6269F434-9A9F-48D3-8CF4-161B61A8B65D}" srcOrd="0" destOrd="0" presId="urn:microsoft.com/office/officeart/2008/layout/VerticalCurvedList"/>
    <dgm:cxn modelId="{34968D20-245B-440D-BF8B-829D4F1C6846}" type="presParOf" srcId="{8BC80972-A4FE-44D4-8D13-D5B79B85927A}" destId="{186C9CC3-8B8A-403E-9654-1B03E4079439}" srcOrd="1" destOrd="0" presId="urn:microsoft.com/office/officeart/2008/layout/VerticalCurvedList"/>
    <dgm:cxn modelId="{2E0DEAE5-72D1-4EA3-9A6A-8F33F3A4A8BF}" type="presParOf" srcId="{8BC80972-A4FE-44D4-8D13-D5B79B85927A}" destId="{33048ACF-163A-410E-B3BB-211400B273E6}" srcOrd="2" destOrd="0" presId="urn:microsoft.com/office/officeart/2008/layout/VerticalCurvedList"/>
    <dgm:cxn modelId="{7AD86364-499A-4A97-9976-05345E21F866}" type="presParOf" srcId="{8BC80972-A4FE-44D4-8D13-D5B79B85927A}" destId="{DCC8846A-3F05-4BB1-AAD7-D9C59F7DB364}" srcOrd="3" destOrd="0" presId="urn:microsoft.com/office/officeart/2008/layout/VerticalCurvedList"/>
    <dgm:cxn modelId="{EB16857F-0C02-4B04-B1DD-7AFE5FD359C4}" type="presParOf" srcId="{87FEB67A-3CAF-4C48-8A78-FF08C3EEB10C}" destId="{A42459F5-FAAE-4F0E-B929-0764F7A9F512}" srcOrd="1" destOrd="0" presId="urn:microsoft.com/office/officeart/2008/layout/VerticalCurvedList"/>
    <dgm:cxn modelId="{99997D8E-546D-46DB-9128-A95D300EC35D}" type="presParOf" srcId="{87FEB67A-3CAF-4C48-8A78-FF08C3EEB10C}" destId="{C2E2B5EE-22C5-4F23-8031-0A77AD95EF45}" srcOrd="2" destOrd="0" presId="urn:microsoft.com/office/officeart/2008/layout/VerticalCurvedList"/>
    <dgm:cxn modelId="{A1CA4EF4-8C11-4904-8E8A-09882EC13B22}" type="presParOf" srcId="{C2E2B5EE-22C5-4F23-8031-0A77AD95EF45}" destId="{556DEF3D-D999-45E7-B206-409588247DE8}" srcOrd="0" destOrd="0" presId="urn:microsoft.com/office/officeart/2008/layout/VerticalCurvedList"/>
    <dgm:cxn modelId="{E6627026-1C24-4162-B8E6-50D736BB70DB}" type="presParOf" srcId="{87FEB67A-3CAF-4C48-8A78-FF08C3EEB10C}" destId="{3902060B-CE8D-4F7D-89D4-141037DB3DA0}" srcOrd="3" destOrd="0" presId="urn:microsoft.com/office/officeart/2008/layout/VerticalCurvedList"/>
    <dgm:cxn modelId="{E6413F39-5239-4C23-831B-75C809CDA789}" type="presParOf" srcId="{87FEB67A-3CAF-4C48-8A78-FF08C3EEB10C}" destId="{5EC112AC-A199-41B1-A34B-26FB91DCE2B5}" srcOrd="4" destOrd="0" presId="urn:microsoft.com/office/officeart/2008/layout/VerticalCurvedList"/>
    <dgm:cxn modelId="{309D832D-24E2-4DD1-B1E4-3B9FA2EDC643}" type="presParOf" srcId="{5EC112AC-A199-41B1-A34B-26FB91DCE2B5}" destId="{291DFAB2-C602-4BD6-85B1-2C23C43B91C6}" srcOrd="0" destOrd="0" presId="urn:microsoft.com/office/officeart/2008/layout/VerticalCurvedList"/>
    <dgm:cxn modelId="{84DBCC7C-6000-4548-8089-ECA4F79DCB46}" type="presParOf" srcId="{87FEB67A-3CAF-4C48-8A78-FF08C3EEB10C}" destId="{6B705048-3B62-4C9A-B52B-FAC03B6610F2}" srcOrd="5" destOrd="0" presId="urn:microsoft.com/office/officeart/2008/layout/VerticalCurvedList"/>
    <dgm:cxn modelId="{6CC3AA56-74F3-40BC-B9BE-B6F6C51726EE}" type="presParOf" srcId="{87FEB67A-3CAF-4C48-8A78-FF08C3EEB10C}" destId="{881C27F4-458C-4DC6-8F3F-23667B310F53}" srcOrd="6" destOrd="0" presId="urn:microsoft.com/office/officeart/2008/layout/VerticalCurvedList"/>
    <dgm:cxn modelId="{28EEEC09-0974-439F-BEFB-006D9FA745C3}" type="presParOf" srcId="{881C27F4-458C-4DC6-8F3F-23667B310F53}" destId="{76951EEA-BB28-4C01-B322-B39E8EE354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C55FB-3587-47A6-A88A-11965E02408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2D170C-B4E2-43AA-92FD-C20ED6616C56}">
      <dgm:prSet phldrT="[文本]"/>
      <dgm:spPr/>
      <dgm:t>
        <a:bodyPr/>
        <a:lstStyle/>
        <a:p>
          <a:r>
            <a:rPr lang="zh-CN" altLang="en-US" dirty="0" smtClean="0"/>
            <a:t>水质处理</a:t>
          </a:r>
          <a:endParaRPr lang="zh-CN" altLang="en-US" dirty="0"/>
        </a:p>
      </dgm:t>
    </dgm:pt>
    <dgm:pt modelId="{C482C208-0F30-42F7-9BFB-C818DFC5C0D9}" type="parTrans" cxnId="{2255DA33-03F3-4744-A390-7A6797899DDD}">
      <dgm:prSet/>
      <dgm:spPr/>
      <dgm:t>
        <a:bodyPr/>
        <a:lstStyle/>
        <a:p>
          <a:endParaRPr lang="zh-CN" altLang="en-US"/>
        </a:p>
      </dgm:t>
    </dgm:pt>
    <dgm:pt modelId="{C9F236AF-E1DB-40FA-B4C0-D0FB30D45C47}" type="sibTrans" cxnId="{2255DA33-03F3-4744-A390-7A6797899DDD}">
      <dgm:prSet/>
      <dgm:spPr/>
      <dgm:t>
        <a:bodyPr/>
        <a:lstStyle/>
        <a:p>
          <a:endParaRPr lang="zh-CN" altLang="en-US"/>
        </a:p>
      </dgm:t>
    </dgm:pt>
    <dgm:pt modelId="{450D1E93-C7E2-46F7-BFDC-16923BBF8E52}">
      <dgm:prSet phldrT="[文本]"/>
      <dgm:spPr/>
      <dgm:t>
        <a:bodyPr/>
        <a:lstStyle/>
        <a:p>
          <a:r>
            <a:rPr lang="zh-CN" altLang="en-US" dirty="0" smtClean="0"/>
            <a:t>实时监控</a:t>
          </a:r>
          <a:endParaRPr lang="zh-CN" altLang="en-US" dirty="0"/>
        </a:p>
      </dgm:t>
    </dgm:pt>
    <dgm:pt modelId="{CD3EBE46-334F-401E-8A5D-24A006AC9D59}" type="parTrans" cxnId="{358D1622-61A3-4947-A24C-56B976AEB63C}">
      <dgm:prSet/>
      <dgm:spPr/>
      <dgm:t>
        <a:bodyPr/>
        <a:lstStyle/>
        <a:p>
          <a:endParaRPr lang="zh-CN" altLang="en-US"/>
        </a:p>
      </dgm:t>
    </dgm:pt>
    <dgm:pt modelId="{05948E87-DB4B-4873-BC18-9644812D35B5}" type="sibTrans" cxnId="{358D1622-61A3-4947-A24C-56B976AEB63C}">
      <dgm:prSet/>
      <dgm:spPr/>
      <dgm:t>
        <a:bodyPr/>
        <a:lstStyle/>
        <a:p>
          <a:endParaRPr lang="zh-CN" altLang="en-US"/>
        </a:p>
      </dgm:t>
    </dgm:pt>
    <dgm:pt modelId="{74AC0416-9757-422A-AB47-EE63994AA26B}">
      <dgm:prSet phldrT="[文本]"/>
      <dgm:spPr/>
      <dgm:t>
        <a:bodyPr/>
        <a:lstStyle/>
        <a:p>
          <a:r>
            <a:rPr lang="zh-CN" altLang="en-US" dirty="0" smtClean="0"/>
            <a:t>易于维护</a:t>
          </a:r>
          <a:endParaRPr lang="zh-CN" altLang="en-US" dirty="0"/>
        </a:p>
      </dgm:t>
    </dgm:pt>
    <dgm:pt modelId="{C3ECB886-D8B4-4CCA-B11F-6B82C2876058}" type="parTrans" cxnId="{D452D5FC-5CF3-4ECB-8C51-153434A5C332}">
      <dgm:prSet/>
      <dgm:spPr/>
      <dgm:t>
        <a:bodyPr/>
        <a:lstStyle/>
        <a:p>
          <a:endParaRPr lang="zh-CN" altLang="en-US"/>
        </a:p>
      </dgm:t>
    </dgm:pt>
    <dgm:pt modelId="{80F5F0A4-DE5E-4344-B6CA-D66F9029CDEE}" type="sibTrans" cxnId="{D452D5FC-5CF3-4ECB-8C51-153434A5C332}">
      <dgm:prSet/>
      <dgm:spPr/>
      <dgm:t>
        <a:bodyPr/>
        <a:lstStyle/>
        <a:p>
          <a:endParaRPr lang="zh-CN" altLang="en-US"/>
        </a:p>
      </dgm:t>
    </dgm:pt>
    <dgm:pt modelId="{84C49E22-C2F7-494E-8AE6-7F65920C28CC}" type="pres">
      <dgm:prSet presAssocID="{13EC55FB-3587-47A6-A88A-11965E024081}" presName="linear" presStyleCnt="0">
        <dgm:presLayoutVars>
          <dgm:animLvl val="lvl"/>
          <dgm:resizeHandles val="exact"/>
        </dgm:presLayoutVars>
      </dgm:prSet>
      <dgm:spPr/>
    </dgm:pt>
    <dgm:pt modelId="{DAF98633-1652-4156-BD4F-27B7044A8E51}" type="pres">
      <dgm:prSet presAssocID="{EA2D170C-B4E2-43AA-92FD-C20ED6616C5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CD6222-F323-4B60-8678-69A2E01DBA8A}" type="pres">
      <dgm:prSet presAssocID="{C9F236AF-E1DB-40FA-B4C0-D0FB30D45C47}" presName="spacer" presStyleCnt="0"/>
      <dgm:spPr/>
    </dgm:pt>
    <dgm:pt modelId="{F5E79B4A-CD95-4C28-A9F1-1D079DF2411A}" type="pres">
      <dgm:prSet presAssocID="{450D1E93-C7E2-46F7-BFDC-16923BBF8E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7E82E8-54BE-44A5-BF95-857FAD14DDEF}" type="pres">
      <dgm:prSet presAssocID="{05948E87-DB4B-4873-BC18-9644812D35B5}" presName="spacer" presStyleCnt="0"/>
      <dgm:spPr/>
    </dgm:pt>
    <dgm:pt modelId="{AC21AA62-0087-45B1-88D8-3ECC196B75CF}" type="pres">
      <dgm:prSet presAssocID="{74AC0416-9757-422A-AB47-EE63994AA2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C07F34-842D-40D7-9332-E0FBBFE29CC2}" type="presOf" srcId="{EA2D170C-B4E2-43AA-92FD-C20ED6616C56}" destId="{DAF98633-1652-4156-BD4F-27B7044A8E51}" srcOrd="0" destOrd="0" presId="urn:microsoft.com/office/officeart/2005/8/layout/vList2"/>
    <dgm:cxn modelId="{A2AA09C3-959A-46FC-B18B-AAE1A60D82E0}" type="presOf" srcId="{74AC0416-9757-422A-AB47-EE63994AA26B}" destId="{AC21AA62-0087-45B1-88D8-3ECC196B75CF}" srcOrd="0" destOrd="0" presId="urn:microsoft.com/office/officeart/2005/8/layout/vList2"/>
    <dgm:cxn modelId="{D452D5FC-5CF3-4ECB-8C51-153434A5C332}" srcId="{13EC55FB-3587-47A6-A88A-11965E024081}" destId="{74AC0416-9757-422A-AB47-EE63994AA26B}" srcOrd="2" destOrd="0" parTransId="{C3ECB886-D8B4-4CCA-B11F-6B82C2876058}" sibTransId="{80F5F0A4-DE5E-4344-B6CA-D66F9029CDEE}"/>
    <dgm:cxn modelId="{358D1622-61A3-4947-A24C-56B976AEB63C}" srcId="{13EC55FB-3587-47A6-A88A-11965E024081}" destId="{450D1E93-C7E2-46F7-BFDC-16923BBF8E52}" srcOrd="1" destOrd="0" parTransId="{CD3EBE46-334F-401E-8A5D-24A006AC9D59}" sibTransId="{05948E87-DB4B-4873-BC18-9644812D35B5}"/>
    <dgm:cxn modelId="{2255DA33-03F3-4744-A390-7A6797899DDD}" srcId="{13EC55FB-3587-47A6-A88A-11965E024081}" destId="{EA2D170C-B4E2-43AA-92FD-C20ED6616C56}" srcOrd="0" destOrd="0" parTransId="{C482C208-0F30-42F7-9BFB-C818DFC5C0D9}" sibTransId="{C9F236AF-E1DB-40FA-B4C0-D0FB30D45C47}"/>
    <dgm:cxn modelId="{1A870A33-125B-4D1D-9D29-F685AB9A4D94}" type="presOf" srcId="{450D1E93-C7E2-46F7-BFDC-16923BBF8E52}" destId="{F5E79B4A-CD95-4C28-A9F1-1D079DF2411A}" srcOrd="0" destOrd="0" presId="urn:microsoft.com/office/officeart/2005/8/layout/vList2"/>
    <dgm:cxn modelId="{0118E9A1-9EF9-4843-89F0-A1E767F2941C}" type="presOf" srcId="{13EC55FB-3587-47A6-A88A-11965E024081}" destId="{84C49E22-C2F7-494E-8AE6-7F65920C28CC}" srcOrd="0" destOrd="0" presId="urn:microsoft.com/office/officeart/2005/8/layout/vList2"/>
    <dgm:cxn modelId="{13A63180-E0A5-4F4D-A230-7A040BD2694E}" type="presParOf" srcId="{84C49E22-C2F7-494E-8AE6-7F65920C28CC}" destId="{DAF98633-1652-4156-BD4F-27B7044A8E51}" srcOrd="0" destOrd="0" presId="urn:microsoft.com/office/officeart/2005/8/layout/vList2"/>
    <dgm:cxn modelId="{4ACEF912-1F9D-4D44-BB40-94B9EE9E1544}" type="presParOf" srcId="{84C49E22-C2F7-494E-8AE6-7F65920C28CC}" destId="{8ACD6222-F323-4B60-8678-69A2E01DBA8A}" srcOrd="1" destOrd="0" presId="urn:microsoft.com/office/officeart/2005/8/layout/vList2"/>
    <dgm:cxn modelId="{42AE2531-1EE0-431D-87EB-EF3A49F9CE52}" type="presParOf" srcId="{84C49E22-C2F7-494E-8AE6-7F65920C28CC}" destId="{F5E79B4A-CD95-4C28-A9F1-1D079DF2411A}" srcOrd="2" destOrd="0" presId="urn:microsoft.com/office/officeart/2005/8/layout/vList2"/>
    <dgm:cxn modelId="{B594B022-A641-477A-869A-DFCE4450385E}" type="presParOf" srcId="{84C49E22-C2F7-494E-8AE6-7F65920C28CC}" destId="{BE7E82E8-54BE-44A5-BF95-857FAD14DDEF}" srcOrd="3" destOrd="0" presId="urn:microsoft.com/office/officeart/2005/8/layout/vList2"/>
    <dgm:cxn modelId="{CA08120A-89D2-47C9-B437-15657A503920}" type="presParOf" srcId="{84C49E22-C2F7-494E-8AE6-7F65920C28CC}" destId="{AC21AA62-0087-45B1-88D8-3ECC196B75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A8DB5-82F5-4C84-995C-EF3DFC91DD4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0E865F-6625-405E-92C4-0941EFAC90B8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合法性原则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110F1268-4B16-45CC-A0A8-4C4E44580BED}" type="parTrans" cxnId="{031805A0-4717-484D-A6DE-F74086B9DB64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6F64EF69-EBEB-4342-8FE6-30FFC174F27A}" type="sibTrans" cxnId="{031805A0-4717-484D-A6DE-F74086B9DB64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3E29522D-3D86-44D2-83EB-BADCA404E70A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实用性原则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C05BAFCE-0013-4A1B-946E-90C7C59CD110}" type="parTrans" cxnId="{CC373BAD-8D40-4389-805F-264513591ADE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6F9269FD-303D-447D-8AE3-EF11E00533D5}" type="sibTrans" cxnId="{CC373BAD-8D40-4389-805F-264513591ADE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CCEB7A12-5A9B-4F2D-8B1E-0C699C8FECE4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可靠性原则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5AF8BC89-CFF7-4B50-AE92-4211E4C416D1}" type="parTrans" cxnId="{8FF73834-D5E0-43FC-A4A9-2D48CA761FC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75EFA445-EDC4-4750-892F-0ABBD6CE340D}" type="sibTrans" cxnId="{8FF73834-D5E0-43FC-A4A9-2D48CA761FC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91591105-A2C9-4FA6-860E-A98BF32A3A34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先进性原则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6EC9CB81-B09C-4BCF-A717-65A078A0D924}" type="parTrans" cxnId="{9CFA016F-4599-4D2B-8ED8-FBB14C8289EF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8A811EC0-5417-47E8-A7E6-6CD0CA727CEA}" type="sibTrans" cxnId="{9CFA016F-4599-4D2B-8ED8-FBB14C8289EF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4EA1CD15-3AE7-4328-8B2C-EAC47C696CF7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标准化原则</a:t>
          </a:r>
          <a:endParaRPr lang="zh-CN" altLang="en-US" dirty="0">
            <a:solidFill>
              <a:schemeClr val="tx1"/>
            </a:solidFill>
          </a:endParaRPr>
        </a:p>
      </dgm:t>
    </dgm:pt>
    <dgm:pt modelId="{A68A8946-85C5-4DCA-948D-C18FC29772DC}" type="parTrans" cxnId="{B9503405-A1C3-45CD-BADA-92903C574792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BABE9826-AAE0-4E7F-9C20-18C4F94A9281}" type="sibTrans" cxnId="{B9503405-A1C3-45CD-BADA-92903C574792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2B9231FF-11E2-4034-891F-F7A716AE829C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兼容性原则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040DCCF9-1337-4A14-BB8F-301591C2FF28}" type="parTrans" cxnId="{AC8CF501-CD20-4F98-AD9D-450BF286442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888B2159-8357-4408-AD97-85057AEF57A7}" type="sibTrans" cxnId="{AC8CF501-CD20-4F98-AD9D-450BF286442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FEF00213-DC6F-42E6-8B1D-EC005D4E69B4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适度性原则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4E2DCB69-7B14-4E65-BE4C-9A87583925CF}" type="parTrans" cxnId="{3F11224B-0F95-4891-A8B3-72D960D0235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4BC66BAE-E3F4-4AA9-B694-3C4F82FE72DD}" type="sibTrans" cxnId="{3F11224B-0F95-4891-A8B3-72D960D02359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D051EF9A-4F75-483B-83F0-3F77F768162E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可扩展性原则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50A82E77-ED2D-4681-9E1F-7FB95983E8BB}" type="parTrans" cxnId="{65716336-956F-4CA4-BDF9-6C9FCD822250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CE461FC6-A418-40FE-A40F-A5D89A0FA6B1}" type="sibTrans" cxnId="{65716336-956F-4CA4-BDF9-6C9FCD822250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6C880E57-9112-4E48-8B06-E47FB4F02847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开放性原则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568B1ABD-ED94-4102-AF6F-8CF95C14AFC9}" type="parTrans" cxnId="{F10D252B-9C35-4A8C-A903-DE86867047CF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219E0C50-217C-428A-BECE-2436C001A87A}" type="sibTrans" cxnId="{F10D252B-9C35-4A8C-A903-DE86867047CF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DCBA768D-72C4-4C24-8F66-2546EB2DC03E}">
      <dgm:prSet phldrT="[文本]"/>
      <dgm:spPr/>
      <dgm:t>
        <a:bodyPr/>
        <a:lstStyle/>
        <a:p>
          <a:pPr algn="ctr"/>
          <a:r>
            <a:rPr lang="zh-CN" altLang="en-US" dirty="0" smtClean="0">
              <a:solidFill>
                <a:schemeClr val="tx1"/>
              </a:solidFill>
            </a:rPr>
            <a:t>易用性原则</a:t>
          </a:r>
          <a:endParaRPr lang="zh-CN" altLang="en-US" dirty="0">
            <a:solidFill>
              <a:schemeClr val="tx1"/>
            </a:solidFill>
          </a:endParaRPr>
        </a:p>
      </dgm:t>
    </dgm:pt>
    <dgm:pt modelId="{FBA785DD-8A43-43FB-AA66-35A8FCB6A31A}" type="parTrans" cxnId="{B1874BB3-D639-42CC-958A-CC1A6FDA8A08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5B0CE839-97E7-42AE-B610-5C7FE4ED849D}" type="sibTrans" cxnId="{B1874BB3-D639-42CC-958A-CC1A6FDA8A08}">
      <dgm:prSet/>
      <dgm:spPr/>
      <dgm:t>
        <a:bodyPr/>
        <a:lstStyle/>
        <a:p>
          <a:pPr algn="ctr"/>
          <a:endParaRPr lang="zh-CN" altLang="en-US">
            <a:solidFill>
              <a:schemeClr val="tx1"/>
            </a:solidFill>
          </a:endParaRPr>
        </a:p>
      </dgm:t>
    </dgm:pt>
    <dgm:pt modelId="{A334BDBE-8D4D-4311-A07C-E0F92D3817C2}" type="pres">
      <dgm:prSet presAssocID="{708A8DB5-82F5-4C84-995C-EF3DFC91DD46}" presName="linear" presStyleCnt="0">
        <dgm:presLayoutVars>
          <dgm:animLvl val="lvl"/>
          <dgm:resizeHandles val="exact"/>
        </dgm:presLayoutVars>
      </dgm:prSet>
      <dgm:spPr/>
    </dgm:pt>
    <dgm:pt modelId="{AA10040F-C0EF-45AA-B928-B41645C6136E}" type="pres">
      <dgm:prSet presAssocID="{170E865F-6625-405E-92C4-0941EFAC90B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36FD33D-1BFA-4A11-AE71-90AA8DEA9ED0}" type="pres">
      <dgm:prSet presAssocID="{6F64EF69-EBEB-4342-8FE6-30FFC174F27A}" presName="spacer" presStyleCnt="0"/>
      <dgm:spPr/>
    </dgm:pt>
    <dgm:pt modelId="{E9F5E809-3062-467F-A92A-2A6B3D9CA4AF}" type="pres">
      <dgm:prSet presAssocID="{3E29522D-3D86-44D2-83EB-BADCA404E70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E02B25F8-7972-4CE3-B85F-97C2536A8ED5}" type="pres">
      <dgm:prSet presAssocID="{6F9269FD-303D-447D-8AE3-EF11E00533D5}" presName="spacer" presStyleCnt="0"/>
      <dgm:spPr/>
    </dgm:pt>
    <dgm:pt modelId="{DF95262B-C5A8-43EC-905A-E97FDD8030A9}" type="pres">
      <dgm:prSet presAssocID="{CCEB7A12-5A9B-4F2D-8B1E-0C699C8FEC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C780CB8-42A1-4E68-B054-E0067F3AB938}" type="pres">
      <dgm:prSet presAssocID="{75EFA445-EDC4-4750-892F-0ABBD6CE340D}" presName="spacer" presStyleCnt="0"/>
      <dgm:spPr/>
    </dgm:pt>
    <dgm:pt modelId="{D924E28D-7E43-433E-AD68-DA2DE01CA4FD}" type="pres">
      <dgm:prSet presAssocID="{91591105-A2C9-4FA6-860E-A98BF32A3A3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ED8974C1-1D17-4A04-9004-33C2374AD23F}" type="pres">
      <dgm:prSet presAssocID="{8A811EC0-5417-47E8-A7E6-6CD0CA727CEA}" presName="spacer" presStyleCnt="0"/>
      <dgm:spPr/>
    </dgm:pt>
    <dgm:pt modelId="{93E98EB6-68A9-462E-9AEA-C251F913BAFB}" type="pres">
      <dgm:prSet presAssocID="{4EA1CD15-3AE7-4328-8B2C-EAC47C696CF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4FE5D98-D8A7-4450-B9BE-E8C4FBDD7C0E}" type="pres">
      <dgm:prSet presAssocID="{BABE9826-AAE0-4E7F-9C20-18C4F94A9281}" presName="spacer" presStyleCnt="0"/>
      <dgm:spPr/>
    </dgm:pt>
    <dgm:pt modelId="{4FFA91F0-E8A6-4C2F-92B0-F4A7A0BFEA81}" type="pres">
      <dgm:prSet presAssocID="{2B9231FF-11E2-4034-891F-F7A716AE829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CA935A0-FAE7-42E5-A6B7-7FA00F7C8337}" type="pres">
      <dgm:prSet presAssocID="{888B2159-8357-4408-AD97-85057AEF57A7}" presName="spacer" presStyleCnt="0"/>
      <dgm:spPr/>
    </dgm:pt>
    <dgm:pt modelId="{D78386D7-3D64-4A67-A3FE-54DD77D805CB}" type="pres">
      <dgm:prSet presAssocID="{FEF00213-DC6F-42E6-8B1D-EC005D4E69B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2D6C7E4-267D-4627-822A-39A55A57473E}" type="pres">
      <dgm:prSet presAssocID="{4BC66BAE-E3F4-4AA9-B694-3C4F82FE72DD}" presName="spacer" presStyleCnt="0"/>
      <dgm:spPr/>
    </dgm:pt>
    <dgm:pt modelId="{65F0BCB2-9F50-4A71-929F-F509196BABA0}" type="pres">
      <dgm:prSet presAssocID="{D051EF9A-4F75-483B-83F0-3F77F768162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35167F5-9707-46E1-A586-E571A2DFECB8}" type="pres">
      <dgm:prSet presAssocID="{CE461FC6-A418-40FE-A40F-A5D89A0FA6B1}" presName="spacer" presStyleCnt="0"/>
      <dgm:spPr/>
    </dgm:pt>
    <dgm:pt modelId="{CADD3267-5568-4C8F-B164-FA2C5AD261BB}" type="pres">
      <dgm:prSet presAssocID="{6C880E57-9112-4E48-8B06-E47FB4F0284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05DF9E2-5317-4E51-B3B1-ADC09AC9FD00}" type="pres">
      <dgm:prSet presAssocID="{219E0C50-217C-428A-BECE-2436C001A87A}" presName="spacer" presStyleCnt="0"/>
      <dgm:spPr/>
    </dgm:pt>
    <dgm:pt modelId="{D2CD3C4F-47C3-4AD2-BB6C-B8CC90CA2227}" type="pres">
      <dgm:prSet presAssocID="{DCBA768D-72C4-4C24-8F66-2546EB2DC03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5716336-956F-4CA4-BDF9-6C9FCD822250}" srcId="{708A8DB5-82F5-4C84-995C-EF3DFC91DD46}" destId="{D051EF9A-4F75-483B-83F0-3F77F768162E}" srcOrd="7" destOrd="0" parTransId="{50A82E77-ED2D-4681-9E1F-7FB95983E8BB}" sibTransId="{CE461FC6-A418-40FE-A40F-A5D89A0FA6B1}"/>
    <dgm:cxn modelId="{FC363082-5B42-483E-8BF3-1505E250A8B7}" type="presOf" srcId="{6C880E57-9112-4E48-8B06-E47FB4F02847}" destId="{CADD3267-5568-4C8F-B164-FA2C5AD261BB}" srcOrd="0" destOrd="0" presId="urn:microsoft.com/office/officeart/2005/8/layout/vList2"/>
    <dgm:cxn modelId="{89094E92-FAA6-40E3-A7EC-9F2D51FA9BCC}" type="presOf" srcId="{2B9231FF-11E2-4034-891F-F7A716AE829C}" destId="{4FFA91F0-E8A6-4C2F-92B0-F4A7A0BFEA81}" srcOrd="0" destOrd="0" presId="urn:microsoft.com/office/officeart/2005/8/layout/vList2"/>
    <dgm:cxn modelId="{D57DC83A-FAD3-4C02-A52F-51871480BC1A}" type="presOf" srcId="{DCBA768D-72C4-4C24-8F66-2546EB2DC03E}" destId="{D2CD3C4F-47C3-4AD2-BB6C-B8CC90CA2227}" srcOrd="0" destOrd="0" presId="urn:microsoft.com/office/officeart/2005/8/layout/vList2"/>
    <dgm:cxn modelId="{F10D252B-9C35-4A8C-A903-DE86867047CF}" srcId="{708A8DB5-82F5-4C84-995C-EF3DFC91DD46}" destId="{6C880E57-9112-4E48-8B06-E47FB4F02847}" srcOrd="8" destOrd="0" parTransId="{568B1ABD-ED94-4102-AF6F-8CF95C14AFC9}" sibTransId="{219E0C50-217C-428A-BECE-2436C001A87A}"/>
    <dgm:cxn modelId="{9B62E12A-13BD-4394-BDF8-E8E2642E3CA9}" type="presOf" srcId="{91591105-A2C9-4FA6-860E-A98BF32A3A34}" destId="{D924E28D-7E43-433E-AD68-DA2DE01CA4FD}" srcOrd="0" destOrd="0" presId="urn:microsoft.com/office/officeart/2005/8/layout/vList2"/>
    <dgm:cxn modelId="{D27CDB50-1DBC-4FF6-83CC-E9BCC0B32548}" type="presOf" srcId="{170E865F-6625-405E-92C4-0941EFAC90B8}" destId="{AA10040F-C0EF-45AA-B928-B41645C6136E}" srcOrd="0" destOrd="0" presId="urn:microsoft.com/office/officeart/2005/8/layout/vList2"/>
    <dgm:cxn modelId="{B9503405-A1C3-45CD-BADA-92903C574792}" srcId="{708A8DB5-82F5-4C84-995C-EF3DFC91DD46}" destId="{4EA1CD15-3AE7-4328-8B2C-EAC47C696CF7}" srcOrd="4" destOrd="0" parTransId="{A68A8946-85C5-4DCA-948D-C18FC29772DC}" sibTransId="{BABE9826-AAE0-4E7F-9C20-18C4F94A9281}"/>
    <dgm:cxn modelId="{B1874BB3-D639-42CC-958A-CC1A6FDA8A08}" srcId="{708A8DB5-82F5-4C84-995C-EF3DFC91DD46}" destId="{DCBA768D-72C4-4C24-8F66-2546EB2DC03E}" srcOrd="9" destOrd="0" parTransId="{FBA785DD-8A43-43FB-AA66-35A8FCB6A31A}" sibTransId="{5B0CE839-97E7-42AE-B610-5C7FE4ED849D}"/>
    <dgm:cxn modelId="{9CFA016F-4599-4D2B-8ED8-FBB14C8289EF}" srcId="{708A8DB5-82F5-4C84-995C-EF3DFC91DD46}" destId="{91591105-A2C9-4FA6-860E-A98BF32A3A34}" srcOrd="3" destOrd="0" parTransId="{6EC9CB81-B09C-4BCF-A717-65A078A0D924}" sibTransId="{8A811EC0-5417-47E8-A7E6-6CD0CA727CEA}"/>
    <dgm:cxn modelId="{08783770-EAAC-4B49-958E-B85A11D60753}" type="presOf" srcId="{4EA1CD15-3AE7-4328-8B2C-EAC47C696CF7}" destId="{93E98EB6-68A9-462E-9AEA-C251F913BAFB}" srcOrd="0" destOrd="0" presId="urn:microsoft.com/office/officeart/2005/8/layout/vList2"/>
    <dgm:cxn modelId="{E6A9AAB2-2458-4C0C-B25A-E989303EB2E7}" type="presOf" srcId="{FEF00213-DC6F-42E6-8B1D-EC005D4E69B4}" destId="{D78386D7-3D64-4A67-A3FE-54DD77D805CB}" srcOrd="0" destOrd="0" presId="urn:microsoft.com/office/officeart/2005/8/layout/vList2"/>
    <dgm:cxn modelId="{8FF73834-D5E0-43FC-A4A9-2D48CA761FC9}" srcId="{708A8DB5-82F5-4C84-995C-EF3DFC91DD46}" destId="{CCEB7A12-5A9B-4F2D-8B1E-0C699C8FECE4}" srcOrd="2" destOrd="0" parTransId="{5AF8BC89-CFF7-4B50-AE92-4211E4C416D1}" sibTransId="{75EFA445-EDC4-4750-892F-0ABBD6CE340D}"/>
    <dgm:cxn modelId="{A4FBF919-2FBA-4F21-98C4-E92A9737FDB2}" type="presOf" srcId="{708A8DB5-82F5-4C84-995C-EF3DFC91DD46}" destId="{A334BDBE-8D4D-4311-A07C-E0F92D3817C2}" srcOrd="0" destOrd="0" presId="urn:microsoft.com/office/officeart/2005/8/layout/vList2"/>
    <dgm:cxn modelId="{7FD92127-6138-40B1-B44E-7C9E6A4C05EA}" type="presOf" srcId="{CCEB7A12-5A9B-4F2D-8B1E-0C699C8FECE4}" destId="{DF95262B-C5A8-43EC-905A-E97FDD8030A9}" srcOrd="0" destOrd="0" presId="urn:microsoft.com/office/officeart/2005/8/layout/vList2"/>
    <dgm:cxn modelId="{B8757C83-A25F-4A70-A9B7-FC95D608CF38}" type="presOf" srcId="{D051EF9A-4F75-483B-83F0-3F77F768162E}" destId="{65F0BCB2-9F50-4A71-929F-F509196BABA0}" srcOrd="0" destOrd="0" presId="urn:microsoft.com/office/officeart/2005/8/layout/vList2"/>
    <dgm:cxn modelId="{031805A0-4717-484D-A6DE-F74086B9DB64}" srcId="{708A8DB5-82F5-4C84-995C-EF3DFC91DD46}" destId="{170E865F-6625-405E-92C4-0941EFAC90B8}" srcOrd="0" destOrd="0" parTransId="{110F1268-4B16-45CC-A0A8-4C4E44580BED}" sibTransId="{6F64EF69-EBEB-4342-8FE6-30FFC174F27A}"/>
    <dgm:cxn modelId="{3F11224B-0F95-4891-A8B3-72D960D02359}" srcId="{708A8DB5-82F5-4C84-995C-EF3DFC91DD46}" destId="{FEF00213-DC6F-42E6-8B1D-EC005D4E69B4}" srcOrd="6" destOrd="0" parTransId="{4E2DCB69-7B14-4E65-BE4C-9A87583925CF}" sibTransId="{4BC66BAE-E3F4-4AA9-B694-3C4F82FE72DD}"/>
    <dgm:cxn modelId="{5415079E-3116-4CB8-9A64-79DE31771B66}" type="presOf" srcId="{3E29522D-3D86-44D2-83EB-BADCA404E70A}" destId="{E9F5E809-3062-467F-A92A-2A6B3D9CA4AF}" srcOrd="0" destOrd="0" presId="urn:microsoft.com/office/officeart/2005/8/layout/vList2"/>
    <dgm:cxn modelId="{CC373BAD-8D40-4389-805F-264513591ADE}" srcId="{708A8DB5-82F5-4C84-995C-EF3DFC91DD46}" destId="{3E29522D-3D86-44D2-83EB-BADCA404E70A}" srcOrd="1" destOrd="0" parTransId="{C05BAFCE-0013-4A1B-946E-90C7C59CD110}" sibTransId="{6F9269FD-303D-447D-8AE3-EF11E00533D5}"/>
    <dgm:cxn modelId="{AC8CF501-CD20-4F98-AD9D-450BF2864429}" srcId="{708A8DB5-82F5-4C84-995C-EF3DFC91DD46}" destId="{2B9231FF-11E2-4034-891F-F7A716AE829C}" srcOrd="5" destOrd="0" parTransId="{040DCCF9-1337-4A14-BB8F-301591C2FF28}" sibTransId="{888B2159-8357-4408-AD97-85057AEF57A7}"/>
    <dgm:cxn modelId="{35A8E9E5-6019-4204-8662-906405B13D53}" type="presParOf" srcId="{A334BDBE-8D4D-4311-A07C-E0F92D3817C2}" destId="{AA10040F-C0EF-45AA-B928-B41645C6136E}" srcOrd="0" destOrd="0" presId="urn:microsoft.com/office/officeart/2005/8/layout/vList2"/>
    <dgm:cxn modelId="{556AC293-7062-457D-B2FA-7A5BDB43460D}" type="presParOf" srcId="{A334BDBE-8D4D-4311-A07C-E0F92D3817C2}" destId="{636FD33D-1BFA-4A11-AE71-90AA8DEA9ED0}" srcOrd="1" destOrd="0" presId="urn:microsoft.com/office/officeart/2005/8/layout/vList2"/>
    <dgm:cxn modelId="{EBB143D5-E05F-4FA1-9291-CD34B6C5C33A}" type="presParOf" srcId="{A334BDBE-8D4D-4311-A07C-E0F92D3817C2}" destId="{E9F5E809-3062-467F-A92A-2A6B3D9CA4AF}" srcOrd="2" destOrd="0" presId="urn:microsoft.com/office/officeart/2005/8/layout/vList2"/>
    <dgm:cxn modelId="{CB81DD3B-3758-49BE-86B8-6087001D933C}" type="presParOf" srcId="{A334BDBE-8D4D-4311-A07C-E0F92D3817C2}" destId="{E02B25F8-7972-4CE3-B85F-97C2536A8ED5}" srcOrd="3" destOrd="0" presId="urn:microsoft.com/office/officeart/2005/8/layout/vList2"/>
    <dgm:cxn modelId="{65D53A1B-7A2F-489B-B50F-AE02C712277D}" type="presParOf" srcId="{A334BDBE-8D4D-4311-A07C-E0F92D3817C2}" destId="{DF95262B-C5A8-43EC-905A-E97FDD8030A9}" srcOrd="4" destOrd="0" presId="urn:microsoft.com/office/officeart/2005/8/layout/vList2"/>
    <dgm:cxn modelId="{6ED37880-3A35-48EA-9CD8-83794EFCA8AA}" type="presParOf" srcId="{A334BDBE-8D4D-4311-A07C-E0F92D3817C2}" destId="{1C780CB8-42A1-4E68-B054-E0067F3AB938}" srcOrd="5" destOrd="0" presId="urn:microsoft.com/office/officeart/2005/8/layout/vList2"/>
    <dgm:cxn modelId="{6AD9373E-E1C6-4E76-9016-47CA10413C12}" type="presParOf" srcId="{A334BDBE-8D4D-4311-A07C-E0F92D3817C2}" destId="{D924E28D-7E43-433E-AD68-DA2DE01CA4FD}" srcOrd="6" destOrd="0" presId="urn:microsoft.com/office/officeart/2005/8/layout/vList2"/>
    <dgm:cxn modelId="{D08EA6B5-38E8-4939-8DC2-70BB444C6CE8}" type="presParOf" srcId="{A334BDBE-8D4D-4311-A07C-E0F92D3817C2}" destId="{ED8974C1-1D17-4A04-9004-33C2374AD23F}" srcOrd="7" destOrd="0" presId="urn:microsoft.com/office/officeart/2005/8/layout/vList2"/>
    <dgm:cxn modelId="{0CDC76DF-4A1A-4C87-B6D0-3B6ABC8396C2}" type="presParOf" srcId="{A334BDBE-8D4D-4311-A07C-E0F92D3817C2}" destId="{93E98EB6-68A9-462E-9AEA-C251F913BAFB}" srcOrd="8" destOrd="0" presId="urn:microsoft.com/office/officeart/2005/8/layout/vList2"/>
    <dgm:cxn modelId="{943B58BE-8D6C-41D9-952D-4272A628858F}" type="presParOf" srcId="{A334BDBE-8D4D-4311-A07C-E0F92D3817C2}" destId="{44FE5D98-D8A7-4450-B9BE-E8C4FBDD7C0E}" srcOrd="9" destOrd="0" presId="urn:microsoft.com/office/officeart/2005/8/layout/vList2"/>
    <dgm:cxn modelId="{14309941-E3F4-4B61-A1F1-CE2495D6B494}" type="presParOf" srcId="{A334BDBE-8D4D-4311-A07C-E0F92D3817C2}" destId="{4FFA91F0-E8A6-4C2F-92B0-F4A7A0BFEA81}" srcOrd="10" destOrd="0" presId="urn:microsoft.com/office/officeart/2005/8/layout/vList2"/>
    <dgm:cxn modelId="{73D955BF-3F51-4765-8B60-60B0802BBE0E}" type="presParOf" srcId="{A334BDBE-8D4D-4311-A07C-E0F92D3817C2}" destId="{5CA935A0-FAE7-42E5-A6B7-7FA00F7C8337}" srcOrd="11" destOrd="0" presId="urn:microsoft.com/office/officeart/2005/8/layout/vList2"/>
    <dgm:cxn modelId="{C815B0CE-E79D-436C-A497-F26830DB8E67}" type="presParOf" srcId="{A334BDBE-8D4D-4311-A07C-E0F92D3817C2}" destId="{D78386D7-3D64-4A67-A3FE-54DD77D805CB}" srcOrd="12" destOrd="0" presId="urn:microsoft.com/office/officeart/2005/8/layout/vList2"/>
    <dgm:cxn modelId="{E85FEDBD-FEEA-4553-B1AC-5E98C85A07E3}" type="presParOf" srcId="{A334BDBE-8D4D-4311-A07C-E0F92D3817C2}" destId="{52D6C7E4-267D-4627-822A-39A55A57473E}" srcOrd="13" destOrd="0" presId="urn:microsoft.com/office/officeart/2005/8/layout/vList2"/>
    <dgm:cxn modelId="{728FE8F8-150E-4F7A-A5D8-152CE76416E4}" type="presParOf" srcId="{A334BDBE-8D4D-4311-A07C-E0F92D3817C2}" destId="{65F0BCB2-9F50-4A71-929F-F509196BABA0}" srcOrd="14" destOrd="0" presId="urn:microsoft.com/office/officeart/2005/8/layout/vList2"/>
    <dgm:cxn modelId="{EDBE324F-D08E-4978-99EE-CF529A33EE5B}" type="presParOf" srcId="{A334BDBE-8D4D-4311-A07C-E0F92D3817C2}" destId="{A35167F5-9707-46E1-A586-E571A2DFECB8}" srcOrd="15" destOrd="0" presId="urn:microsoft.com/office/officeart/2005/8/layout/vList2"/>
    <dgm:cxn modelId="{3F7CED84-6450-43D3-B247-3EE92ED5C9E2}" type="presParOf" srcId="{A334BDBE-8D4D-4311-A07C-E0F92D3817C2}" destId="{CADD3267-5568-4C8F-B164-FA2C5AD261BB}" srcOrd="16" destOrd="0" presId="urn:microsoft.com/office/officeart/2005/8/layout/vList2"/>
    <dgm:cxn modelId="{CF74BD54-11DF-4F03-A119-DF5AD3075CD1}" type="presParOf" srcId="{A334BDBE-8D4D-4311-A07C-E0F92D3817C2}" destId="{405DF9E2-5317-4E51-B3B1-ADC09AC9FD00}" srcOrd="17" destOrd="0" presId="urn:microsoft.com/office/officeart/2005/8/layout/vList2"/>
    <dgm:cxn modelId="{2EC01CAE-590B-4C0C-A89B-FCF04C4DE987}" type="presParOf" srcId="{A334BDBE-8D4D-4311-A07C-E0F92D3817C2}" destId="{D2CD3C4F-47C3-4AD2-BB6C-B8CC90CA222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3B0054-5191-4BFC-B6FE-D3A754524D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CCA6C0-CF37-4EE9-8B33-F9A16F65300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小型污水处理站</a:t>
          </a:r>
          <a:endParaRPr lang="zh-CN" altLang="en-US" dirty="0">
            <a:solidFill>
              <a:schemeClr val="bg1"/>
            </a:solidFill>
          </a:endParaRPr>
        </a:p>
      </dgm:t>
    </dgm:pt>
    <dgm:pt modelId="{4F7E58C4-3A6A-4A13-AE95-67D5596CF07C}" type="par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A673AAF0-9EE9-4ECC-9804-3B2B47338036}" type="sib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0DFF3684-161A-4BEC-B1B1-DCEC2261670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系统结构</a:t>
          </a:r>
          <a:endParaRPr lang="zh-CN" altLang="en-US" dirty="0">
            <a:solidFill>
              <a:schemeClr val="tx1"/>
            </a:solidFill>
          </a:endParaRPr>
        </a:p>
      </dgm:t>
    </dgm:pt>
    <dgm:pt modelId="{A94D209B-21EC-47CF-9D28-D678504C66ED}" type="par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8ABAA71F-5440-49AB-A80B-157E491B2156}" type="sib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0D2C8669-7730-4DCF-8365-1D480CA3D4D1}">
      <dgm:prSet phldrT="[文本]"/>
      <dgm:spPr/>
      <dgm:t>
        <a:bodyPr/>
        <a:lstStyle/>
        <a:p>
          <a:r>
            <a:rPr lang="zh-CN" altLang="en-US" dirty="0" smtClean="0"/>
            <a:t>应用系统结构</a:t>
          </a:r>
          <a:endParaRPr lang="zh-CN" altLang="en-US" dirty="0"/>
        </a:p>
      </dgm:t>
    </dgm:pt>
    <dgm:pt modelId="{5B29833F-1519-4EDD-83CD-F3E3C8B43978}" type="par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1F3679DC-D004-4D4F-A568-2BE6B5B87E3F}" type="sib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26DF90EE-6497-4ED7-97A8-4330F318289D}" type="pres">
      <dgm:prSet presAssocID="{023B0054-5191-4BFC-B6FE-D3A754524DC0}" presName="Name0" presStyleCnt="0">
        <dgm:presLayoutVars>
          <dgm:chMax val="7"/>
          <dgm:chPref val="7"/>
          <dgm:dir/>
        </dgm:presLayoutVars>
      </dgm:prSet>
      <dgm:spPr/>
    </dgm:pt>
    <dgm:pt modelId="{87FEB67A-3CAF-4C48-8A78-FF08C3EEB10C}" type="pres">
      <dgm:prSet presAssocID="{023B0054-5191-4BFC-B6FE-D3A754524DC0}" presName="Name1" presStyleCnt="0"/>
      <dgm:spPr/>
    </dgm:pt>
    <dgm:pt modelId="{8BC80972-A4FE-44D4-8D13-D5B79B85927A}" type="pres">
      <dgm:prSet presAssocID="{023B0054-5191-4BFC-B6FE-D3A754524DC0}" presName="cycle" presStyleCnt="0"/>
      <dgm:spPr/>
    </dgm:pt>
    <dgm:pt modelId="{6269F434-9A9F-48D3-8CF4-161B61A8B65D}" type="pres">
      <dgm:prSet presAssocID="{023B0054-5191-4BFC-B6FE-D3A754524DC0}" presName="srcNode" presStyleLbl="node1" presStyleIdx="0" presStyleCnt="3"/>
      <dgm:spPr/>
    </dgm:pt>
    <dgm:pt modelId="{186C9CC3-8B8A-403E-9654-1B03E4079439}" type="pres">
      <dgm:prSet presAssocID="{023B0054-5191-4BFC-B6FE-D3A754524DC0}" presName="conn" presStyleLbl="parChTrans1D2" presStyleIdx="0" presStyleCnt="1"/>
      <dgm:spPr/>
    </dgm:pt>
    <dgm:pt modelId="{33048ACF-163A-410E-B3BB-211400B273E6}" type="pres">
      <dgm:prSet presAssocID="{023B0054-5191-4BFC-B6FE-D3A754524DC0}" presName="extraNode" presStyleLbl="node1" presStyleIdx="0" presStyleCnt="3"/>
      <dgm:spPr/>
    </dgm:pt>
    <dgm:pt modelId="{DCC8846A-3F05-4BB1-AAD7-D9C59F7DB364}" type="pres">
      <dgm:prSet presAssocID="{023B0054-5191-4BFC-B6FE-D3A754524DC0}" presName="dstNode" presStyleLbl="node1" presStyleIdx="0" presStyleCnt="3"/>
      <dgm:spPr/>
    </dgm:pt>
    <dgm:pt modelId="{A42459F5-FAAE-4F0E-B929-0764F7A9F512}" type="pres">
      <dgm:prSet presAssocID="{4BCCA6C0-CF37-4EE9-8B33-F9A16F65300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2B5EE-22C5-4F23-8031-0A77AD95EF45}" type="pres">
      <dgm:prSet presAssocID="{4BCCA6C0-CF37-4EE9-8B33-F9A16F65300E}" presName="accent_1" presStyleCnt="0"/>
      <dgm:spPr/>
    </dgm:pt>
    <dgm:pt modelId="{556DEF3D-D999-45E7-B206-409588247DE8}" type="pres">
      <dgm:prSet presAssocID="{4BCCA6C0-CF37-4EE9-8B33-F9A16F65300E}" presName="accentRepeatNode" presStyleLbl="solidFgAcc1" presStyleIdx="0" presStyleCnt="3"/>
      <dgm:spPr/>
    </dgm:pt>
    <dgm:pt modelId="{3902060B-CE8D-4F7D-89D4-141037DB3DA0}" type="pres">
      <dgm:prSet presAssocID="{0DFF3684-161A-4BEC-B1B1-DCEC22616700}" presName="text_2" presStyleLbl="node1" presStyleIdx="1" presStyleCnt="3">
        <dgm:presLayoutVars>
          <dgm:bulletEnabled val="1"/>
        </dgm:presLayoutVars>
      </dgm:prSet>
      <dgm:spPr/>
    </dgm:pt>
    <dgm:pt modelId="{5EC112AC-A199-41B1-A34B-26FB91DCE2B5}" type="pres">
      <dgm:prSet presAssocID="{0DFF3684-161A-4BEC-B1B1-DCEC22616700}" presName="accent_2" presStyleCnt="0"/>
      <dgm:spPr/>
    </dgm:pt>
    <dgm:pt modelId="{291DFAB2-C602-4BD6-85B1-2C23C43B91C6}" type="pres">
      <dgm:prSet presAssocID="{0DFF3684-161A-4BEC-B1B1-DCEC22616700}" presName="accentRepeatNode" presStyleLbl="solidFgAcc1" presStyleIdx="1" presStyleCnt="3"/>
      <dgm:spPr/>
    </dgm:pt>
    <dgm:pt modelId="{6B705048-3B62-4C9A-B52B-FAC03B6610F2}" type="pres">
      <dgm:prSet presAssocID="{0D2C8669-7730-4DCF-8365-1D480CA3D4D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C27F4-458C-4DC6-8F3F-23667B310F53}" type="pres">
      <dgm:prSet presAssocID="{0D2C8669-7730-4DCF-8365-1D480CA3D4D1}" presName="accent_3" presStyleCnt="0"/>
      <dgm:spPr/>
    </dgm:pt>
    <dgm:pt modelId="{76951EEA-BB28-4C01-B322-B39E8EE354C1}" type="pres">
      <dgm:prSet presAssocID="{0D2C8669-7730-4DCF-8365-1D480CA3D4D1}" presName="accentRepeatNode" presStyleLbl="solidFgAcc1" presStyleIdx="2" presStyleCnt="3"/>
      <dgm:spPr/>
    </dgm:pt>
  </dgm:ptLst>
  <dgm:cxnLst>
    <dgm:cxn modelId="{748308FA-26E4-4B6C-ADCF-45B8F535E55A}" type="presOf" srcId="{023B0054-5191-4BFC-B6FE-D3A754524DC0}" destId="{26DF90EE-6497-4ED7-97A8-4330F318289D}" srcOrd="0" destOrd="0" presId="urn:microsoft.com/office/officeart/2008/layout/VerticalCurvedList"/>
    <dgm:cxn modelId="{C355F40A-E1ED-47CB-95B8-A3A9473F45F2}" type="presOf" srcId="{A673AAF0-9EE9-4ECC-9804-3B2B47338036}" destId="{186C9CC3-8B8A-403E-9654-1B03E4079439}" srcOrd="0" destOrd="0" presId="urn:microsoft.com/office/officeart/2008/layout/VerticalCurvedList"/>
    <dgm:cxn modelId="{83127470-76D8-49EC-A16A-7ECD44CAD549}" type="presOf" srcId="{0D2C8669-7730-4DCF-8365-1D480CA3D4D1}" destId="{6B705048-3B62-4C9A-B52B-FAC03B6610F2}" srcOrd="0" destOrd="0" presId="urn:microsoft.com/office/officeart/2008/layout/VerticalCurvedList"/>
    <dgm:cxn modelId="{3BBC3166-8DB6-4941-A5E4-148A230B00CB}" srcId="{023B0054-5191-4BFC-B6FE-D3A754524DC0}" destId="{0DFF3684-161A-4BEC-B1B1-DCEC22616700}" srcOrd="1" destOrd="0" parTransId="{A94D209B-21EC-47CF-9D28-D678504C66ED}" sibTransId="{8ABAA71F-5440-49AB-A80B-157E491B2156}"/>
    <dgm:cxn modelId="{2BC3EAC2-4E60-46BF-B710-B4A7CBD2754F}" type="presOf" srcId="{4BCCA6C0-CF37-4EE9-8B33-F9A16F65300E}" destId="{A42459F5-FAAE-4F0E-B929-0764F7A9F512}" srcOrd="0" destOrd="0" presId="urn:microsoft.com/office/officeart/2008/layout/VerticalCurvedList"/>
    <dgm:cxn modelId="{5DD4227E-9444-4388-A0A9-8B43B8323C4C}" srcId="{023B0054-5191-4BFC-B6FE-D3A754524DC0}" destId="{0D2C8669-7730-4DCF-8365-1D480CA3D4D1}" srcOrd="2" destOrd="0" parTransId="{5B29833F-1519-4EDD-83CD-F3E3C8B43978}" sibTransId="{1F3679DC-D004-4D4F-A568-2BE6B5B87E3F}"/>
    <dgm:cxn modelId="{E7CC79BE-3EF5-4603-AA5C-9A27A1B7BD2C}" srcId="{023B0054-5191-4BFC-B6FE-D3A754524DC0}" destId="{4BCCA6C0-CF37-4EE9-8B33-F9A16F65300E}" srcOrd="0" destOrd="0" parTransId="{4F7E58C4-3A6A-4A13-AE95-67D5596CF07C}" sibTransId="{A673AAF0-9EE9-4ECC-9804-3B2B47338036}"/>
    <dgm:cxn modelId="{B89ED70F-B364-4FD0-AB57-97C9A7899B13}" type="presOf" srcId="{0DFF3684-161A-4BEC-B1B1-DCEC22616700}" destId="{3902060B-CE8D-4F7D-89D4-141037DB3DA0}" srcOrd="0" destOrd="0" presId="urn:microsoft.com/office/officeart/2008/layout/VerticalCurvedList"/>
    <dgm:cxn modelId="{171A9CF9-8932-4DCA-ADE9-101057630309}" type="presParOf" srcId="{26DF90EE-6497-4ED7-97A8-4330F318289D}" destId="{87FEB67A-3CAF-4C48-8A78-FF08C3EEB10C}" srcOrd="0" destOrd="0" presId="urn:microsoft.com/office/officeart/2008/layout/VerticalCurvedList"/>
    <dgm:cxn modelId="{99D7DFA0-EDA4-40D7-9F00-243191356EF3}" type="presParOf" srcId="{87FEB67A-3CAF-4C48-8A78-FF08C3EEB10C}" destId="{8BC80972-A4FE-44D4-8D13-D5B79B85927A}" srcOrd="0" destOrd="0" presId="urn:microsoft.com/office/officeart/2008/layout/VerticalCurvedList"/>
    <dgm:cxn modelId="{46AAECF3-4418-4524-ADAD-A900D0AF15A4}" type="presParOf" srcId="{8BC80972-A4FE-44D4-8D13-D5B79B85927A}" destId="{6269F434-9A9F-48D3-8CF4-161B61A8B65D}" srcOrd="0" destOrd="0" presId="urn:microsoft.com/office/officeart/2008/layout/VerticalCurvedList"/>
    <dgm:cxn modelId="{02763494-9C35-4A1A-B072-220FEACC2288}" type="presParOf" srcId="{8BC80972-A4FE-44D4-8D13-D5B79B85927A}" destId="{186C9CC3-8B8A-403E-9654-1B03E4079439}" srcOrd="1" destOrd="0" presId="urn:microsoft.com/office/officeart/2008/layout/VerticalCurvedList"/>
    <dgm:cxn modelId="{4928508F-26E3-4C30-AA9C-2B907326A351}" type="presParOf" srcId="{8BC80972-A4FE-44D4-8D13-D5B79B85927A}" destId="{33048ACF-163A-410E-B3BB-211400B273E6}" srcOrd="2" destOrd="0" presId="urn:microsoft.com/office/officeart/2008/layout/VerticalCurvedList"/>
    <dgm:cxn modelId="{2C78D3CB-0A17-4538-97E1-AAF23954B3DD}" type="presParOf" srcId="{8BC80972-A4FE-44D4-8D13-D5B79B85927A}" destId="{DCC8846A-3F05-4BB1-AAD7-D9C59F7DB364}" srcOrd="3" destOrd="0" presId="urn:microsoft.com/office/officeart/2008/layout/VerticalCurvedList"/>
    <dgm:cxn modelId="{FD3C2BEB-1595-400C-8200-D3E64F1BAC93}" type="presParOf" srcId="{87FEB67A-3CAF-4C48-8A78-FF08C3EEB10C}" destId="{A42459F5-FAAE-4F0E-B929-0764F7A9F512}" srcOrd="1" destOrd="0" presId="urn:microsoft.com/office/officeart/2008/layout/VerticalCurvedList"/>
    <dgm:cxn modelId="{5E3A6A8C-647F-4CC3-8A02-6B6844E953B0}" type="presParOf" srcId="{87FEB67A-3CAF-4C48-8A78-FF08C3EEB10C}" destId="{C2E2B5EE-22C5-4F23-8031-0A77AD95EF45}" srcOrd="2" destOrd="0" presId="urn:microsoft.com/office/officeart/2008/layout/VerticalCurvedList"/>
    <dgm:cxn modelId="{DCDD1DF9-CDF2-41E2-9825-F6C48F6A94B3}" type="presParOf" srcId="{C2E2B5EE-22C5-4F23-8031-0A77AD95EF45}" destId="{556DEF3D-D999-45E7-B206-409588247DE8}" srcOrd="0" destOrd="0" presId="urn:microsoft.com/office/officeart/2008/layout/VerticalCurvedList"/>
    <dgm:cxn modelId="{02E5D358-5EF0-465B-932C-9A33C28E234E}" type="presParOf" srcId="{87FEB67A-3CAF-4C48-8A78-FF08C3EEB10C}" destId="{3902060B-CE8D-4F7D-89D4-141037DB3DA0}" srcOrd="3" destOrd="0" presId="urn:microsoft.com/office/officeart/2008/layout/VerticalCurvedList"/>
    <dgm:cxn modelId="{1C1E1887-8F33-4188-9797-B82FD4F25646}" type="presParOf" srcId="{87FEB67A-3CAF-4C48-8A78-FF08C3EEB10C}" destId="{5EC112AC-A199-41B1-A34B-26FB91DCE2B5}" srcOrd="4" destOrd="0" presId="urn:microsoft.com/office/officeart/2008/layout/VerticalCurvedList"/>
    <dgm:cxn modelId="{E12431E2-B0C0-44E1-9E6A-0D1783C35F24}" type="presParOf" srcId="{5EC112AC-A199-41B1-A34B-26FB91DCE2B5}" destId="{291DFAB2-C602-4BD6-85B1-2C23C43B91C6}" srcOrd="0" destOrd="0" presId="urn:microsoft.com/office/officeart/2008/layout/VerticalCurvedList"/>
    <dgm:cxn modelId="{A3517E54-86AB-47DC-985A-4F4D18BFA87D}" type="presParOf" srcId="{87FEB67A-3CAF-4C48-8A78-FF08C3EEB10C}" destId="{6B705048-3B62-4C9A-B52B-FAC03B6610F2}" srcOrd="5" destOrd="0" presId="urn:microsoft.com/office/officeart/2008/layout/VerticalCurvedList"/>
    <dgm:cxn modelId="{03A19AE8-653B-404F-B96D-BFD687A1042E}" type="presParOf" srcId="{87FEB67A-3CAF-4C48-8A78-FF08C3EEB10C}" destId="{881C27F4-458C-4DC6-8F3F-23667B310F53}" srcOrd="6" destOrd="0" presId="urn:microsoft.com/office/officeart/2008/layout/VerticalCurvedList"/>
    <dgm:cxn modelId="{508DF20B-39F0-4075-AAA2-76E7479EB691}" type="presParOf" srcId="{881C27F4-458C-4DC6-8F3F-23667B310F53}" destId="{76951EEA-BB28-4C01-B322-B39E8EE354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3B0054-5191-4BFC-B6FE-D3A754524D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CCA6C0-CF37-4EE9-8B33-F9A16F65300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小型污水处理站</a:t>
          </a:r>
          <a:endParaRPr lang="zh-CN" altLang="en-US" dirty="0">
            <a:solidFill>
              <a:schemeClr val="bg1"/>
            </a:solidFill>
          </a:endParaRPr>
        </a:p>
      </dgm:t>
    </dgm:pt>
    <dgm:pt modelId="{4F7E58C4-3A6A-4A13-AE95-67D5596CF07C}" type="par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A673AAF0-9EE9-4ECC-9804-3B2B47338036}" type="sibTrans" cxnId="{E7CC79BE-3EF5-4603-AA5C-9A27A1B7BD2C}">
      <dgm:prSet/>
      <dgm:spPr/>
      <dgm:t>
        <a:bodyPr/>
        <a:lstStyle/>
        <a:p>
          <a:endParaRPr lang="zh-CN" altLang="en-US"/>
        </a:p>
      </dgm:t>
    </dgm:pt>
    <dgm:pt modelId="{0DFF3684-161A-4BEC-B1B1-DCEC2261670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系统结构</a:t>
          </a:r>
          <a:endParaRPr lang="zh-CN" altLang="en-US" dirty="0">
            <a:solidFill>
              <a:schemeClr val="bg1"/>
            </a:solidFill>
          </a:endParaRPr>
        </a:p>
      </dgm:t>
    </dgm:pt>
    <dgm:pt modelId="{A94D209B-21EC-47CF-9D28-D678504C66ED}" type="par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8ABAA71F-5440-49AB-A80B-157E491B2156}" type="sibTrans" cxnId="{3BBC3166-8DB6-4941-A5E4-148A230B00CB}">
      <dgm:prSet/>
      <dgm:spPr/>
      <dgm:t>
        <a:bodyPr/>
        <a:lstStyle/>
        <a:p>
          <a:endParaRPr lang="zh-CN" altLang="en-US"/>
        </a:p>
      </dgm:t>
    </dgm:pt>
    <dgm:pt modelId="{0D2C8669-7730-4DCF-8365-1D480CA3D4D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应用系统结构</a:t>
          </a:r>
          <a:endParaRPr lang="zh-CN" altLang="en-US" dirty="0">
            <a:solidFill>
              <a:schemeClr val="tx1"/>
            </a:solidFill>
          </a:endParaRPr>
        </a:p>
      </dgm:t>
    </dgm:pt>
    <dgm:pt modelId="{5B29833F-1519-4EDD-83CD-F3E3C8B43978}" type="par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1F3679DC-D004-4D4F-A568-2BE6B5B87E3F}" type="sibTrans" cxnId="{5DD4227E-9444-4388-A0A9-8B43B8323C4C}">
      <dgm:prSet/>
      <dgm:spPr/>
      <dgm:t>
        <a:bodyPr/>
        <a:lstStyle/>
        <a:p>
          <a:endParaRPr lang="zh-CN" altLang="en-US"/>
        </a:p>
      </dgm:t>
    </dgm:pt>
    <dgm:pt modelId="{26DF90EE-6497-4ED7-97A8-4330F318289D}" type="pres">
      <dgm:prSet presAssocID="{023B0054-5191-4BFC-B6FE-D3A754524DC0}" presName="Name0" presStyleCnt="0">
        <dgm:presLayoutVars>
          <dgm:chMax val="7"/>
          <dgm:chPref val="7"/>
          <dgm:dir/>
        </dgm:presLayoutVars>
      </dgm:prSet>
      <dgm:spPr/>
    </dgm:pt>
    <dgm:pt modelId="{87FEB67A-3CAF-4C48-8A78-FF08C3EEB10C}" type="pres">
      <dgm:prSet presAssocID="{023B0054-5191-4BFC-B6FE-D3A754524DC0}" presName="Name1" presStyleCnt="0"/>
      <dgm:spPr/>
    </dgm:pt>
    <dgm:pt modelId="{8BC80972-A4FE-44D4-8D13-D5B79B85927A}" type="pres">
      <dgm:prSet presAssocID="{023B0054-5191-4BFC-B6FE-D3A754524DC0}" presName="cycle" presStyleCnt="0"/>
      <dgm:spPr/>
    </dgm:pt>
    <dgm:pt modelId="{6269F434-9A9F-48D3-8CF4-161B61A8B65D}" type="pres">
      <dgm:prSet presAssocID="{023B0054-5191-4BFC-B6FE-D3A754524DC0}" presName="srcNode" presStyleLbl="node1" presStyleIdx="0" presStyleCnt="3"/>
      <dgm:spPr/>
    </dgm:pt>
    <dgm:pt modelId="{186C9CC3-8B8A-403E-9654-1B03E4079439}" type="pres">
      <dgm:prSet presAssocID="{023B0054-5191-4BFC-B6FE-D3A754524DC0}" presName="conn" presStyleLbl="parChTrans1D2" presStyleIdx="0" presStyleCnt="1"/>
      <dgm:spPr/>
    </dgm:pt>
    <dgm:pt modelId="{33048ACF-163A-410E-B3BB-211400B273E6}" type="pres">
      <dgm:prSet presAssocID="{023B0054-5191-4BFC-B6FE-D3A754524DC0}" presName="extraNode" presStyleLbl="node1" presStyleIdx="0" presStyleCnt="3"/>
      <dgm:spPr/>
    </dgm:pt>
    <dgm:pt modelId="{DCC8846A-3F05-4BB1-AAD7-D9C59F7DB364}" type="pres">
      <dgm:prSet presAssocID="{023B0054-5191-4BFC-B6FE-D3A754524DC0}" presName="dstNode" presStyleLbl="node1" presStyleIdx="0" presStyleCnt="3"/>
      <dgm:spPr/>
    </dgm:pt>
    <dgm:pt modelId="{A42459F5-FAAE-4F0E-B929-0764F7A9F512}" type="pres">
      <dgm:prSet presAssocID="{4BCCA6C0-CF37-4EE9-8B33-F9A16F65300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2B5EE-22C5-4F23-8031-0A77AD95EF45}" type="pres">
      <dgm:prSet presAssocID="{4BCCA6C0-CF37-4EE9-8B33-F9A16F65300E}" presName="accent_1" presStyleCnt="0"/>
      <dgm:spPr/>
    </dgm:pt>
    <dgm:pt modelId="{556DEF3D-D999-45E7-B206-409588247DE8}" type="pres">
      <dgm:prSet presAssocID="{4BCCA6C0-CF37-4EE9-8B33-F9A16F65300E}" presName="accentRepeatNode" presStyleLbl="solidFgAcc1" presStyleIdx="0" presStyleCnt="3"/>
      <dgm:spPr/>
    </dgm:pt>
    <dgm:pt modelId="{3902060B-CE8D-4F7D-89D4-141037DB3DA0}" type="pres">
      <dgm:prSet presAssocID="{0DFF3684-161A-4BEC-B1B1-DCEC22616700}" presName="text_2" presStyleLbl="node1" presStyleIdx="1" presStyleCnt="3">
        <dgm:presLayoutVars>
          <dgm:bulletEnabled val="1"/>
        </dgm:presLayoutVars>
      </dgm:prSet>
      <dgm:spPr/>
    </dgm:pt>
    <dgm:pt modelId="{5EC112AC-A199-41B1-A34B-26FB91DCE2B5}" type="pres">
      <dgm:prSet presAssocID="{0DFF3684-161A-4BEC-B1B1-DCEC22616700}" presName="accent_2" presStyleCnt="0"/>
      <dgm:spPr/>
    </dgm:pt>
    <dgm:pt modelId="{291DFAB2-C602-4BD6-85B1-2C23C43B91C6}" type="pres">
      <dgm:prSet presAssocID="{0DFF3684-161A-4BEC-B1B1-DCEC22616700}" presName="accentRepeatNode" presStyleLbl="solidFgAcc1" presStyleIdx="1" presStyleCnt="3"/>
      <dgm:spPr/>
    </dgm:pt>
    <dgm:pt modelId="{6B705048-3B62-4C9A-B52B-FAC03B6610F2}" type="pres">
      <dgm:prSet presAssocID="{0D2C8669-7730-4DCF-8365-1D480CA3D4D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C27F4-458C-4DC6-8F3F-23667B310F53}" type="pres">
      <dgm:prSet presAssocID="{0D2C8669-7730-4DCF-8365-1D480CA3D4D1}" presName="accent_3" presStyleCnt="0"/>
      <dgm:spPr/>
    </dgm:pt>
    <dgm:pt modelId="{76951EEA-BB28-4C01-B322-B39E8EE354C1}" type="pres">
      <dgm:prSet presAssocID="{0D2C8669-7730-4DCF-8365-1D480CA3D4D1}" presName="accentRepeatNode" presStyleLbl="solidFgAcc1" presStyleIdx="2" presStyleCnt="3"/>
      <dgm:spPr/>
    </dgm:pt>
  </dgm:ptLst>
  <dgm:cxnLst>
    <dgm:cxn modelId="{2BB24FB3-126A-47CD-AC92-540E92F88BCE}" type="presOf" srcId="{0D2C8669-7730-4DCF-8365-1D480CA3D4D1}" destId="{6B705048-3B62-4C9A-B52B-FAC03B6610F2}" srcOrd="0" destOrd="0" presId="urn:microsoft.com/office/officeart/2008/layout/VerticalCurvedList"/>
    <dgm:cxn modelId="{088B9CD4-0F11-443B-82CD-EC9A1AAE78F4}" type="presOf" srcId="{A673AAF0-9EE9-4ECC-9804-3B2B47338036}" destId="{186C9CC3-8B8A-403E-9654-1B03E4079439}" srcOrd="0" destOrd="0" presId="urn:microsoft.com/office/officeart/2008/layout/VerticalCurvedList"/>
    <dgm:cxn modelId="{75AD8C1E-26BC-4649-BE56-0049D3A175A2}" type="presOf" srcId="{4BCCA6C0-CF37-4EE9-8B33-F9A16F65300E}" destId="{A42459F5-FAAE-4F0E-B929-0764F7A9F512}" srcOrd="0" destOrd="0" presId="urn:microsoft.com/office/officeart/2008/layout/VerticalCurvedList"/>
    <dgm:cxn modelId="{3BBC3166-8DB6-4941-A5E4-148A230B00CB}" srcId="{023B0054-5191-4BFC-B6FE-D3A754524DC0}" destId="{0DFF3684-161A-4BEC-B1B1-DCEC22616700}" srcOrd="1" destOrd="0" parTransId="{A94D209B-21EC-47CF-9D28-D678504C66ED}" sibTransId="{8ABAA71F-5440-49AB-A80B-157E491B2156}"/>
    <dgm:cxn modelId="{049E12EE-E5E8-438A-A6CB-DD58F71C3747}" type="presOf" srcId="{0DFF3684-161A-4BEC-B1B1-DCEC22616700}" destId="{3902060B-CE8D-4F7D-89D4-141037DB3DA0}" srcOrd="0" destOrd="0" presId="urn:microsoft.com/office/officeart/2008/layout/VerticalCurvedList"/>
    <dgm:cxn modelId="{5DD4227E-9444-4388-A0A9-8B43B8323C4C}" srcId="{023B0054-5191-4BFC-B6FE-D3A754524DC0}" destId="{0D2C8669-7730-4DCF-8365-1D480CA3D4D1}" srcOrd="2" destOrd="0" parTransId="{5B29833F-1519-4EDD-83CD-F3E3C8B43978}" sibTransId="{1F3679DC-D004-4D4F-A568-2BE6B5B87E3F}"/>
    <dgm:cxn modelId="{E7CC79BE-3EF5-4603-AA5C-9A27A1B7BD2C}" srcId="{023B0054-5191-4BFC-B6FE-D3A754524DC0}" destId="{4BCCA6C0-CF37-4EE9-8B33-F9A16F65300E}" srcOrd="0" destOrd="0" parTransId="{4F7E58C4-3A6A-4A13-AE95-67D5596CF07C}" sibTransId="{A673AAF0-9EE9-4ECC-9804-3B2B47338036}"/>
    <dgm:cxn modelId="{72326589-7B85-4374-A74E-E8E1009D2099}" type="presOf" srcId="{023B0054-5191-4BFC-B6FE-D3A754524DC0}" destId="{26DF90EE-6497-4ED7-97A8-4330F318289D}" srcOrd="0" destOrd="0" presId="urn:microsoft.com/office/officeart/2008/layout/VerticalCurvedList"/>
    <dgm:cxn modelId="{223FD1E1-A528-4E92-8AE5-75CB0F3A4403}" type="presParOf" srcId="{26DF90EE-6497-4ED7-97A8-4330F318289D}" destId="{87FEB67A-3CAF-4C48-8A78-FF08C3EEB10C}" srcOrd="0" destOrd="0" presId="urn:microsoft.com/office/officeart/2008/layout/VerticalCurvedList"/>
    <dgm:cxn modelId="{D25073D2-E3B4-4F55-A99F-F8ACA818EE39}" type="presParOf" srcId="{87FEB67A-3CAF-4C48-8A78-FF08C3EEB10C}" destId="{8BC80972-A4FE-44D4-8D13-D5B79B85927A}" srcOrd="0" destOrd="0" presId="urn:microsoft.com/office/officeart/2008/layout/VerticalCurvedList"/>
    <dgm:cxn modelId="{252642CA-1E82-40CA-B355-A3B0C35310DF}" type="presParOf" srcId="{8BC80972-A4FE-44D4-8D13-D5B79B85927A}" destId="{6269F434-9A9F-48D3-8CF4-161B61A8B65D}" srcOrd="0" destOrd="0" presId="urn:microsoft.com/office/officeart/2008/layout/VerticalCurvedList"/>
    <dgm:cxn modelId="{724A82CA-EA49-4B0C-B108-E9FD9F751BBD}" type="presParOf" srcId="{8BC80972-A4FE-44D4-8D13-D5B79B85927A}" destId="{186C9CC3-8B8A-403E-9654-1B03E4079439}" srcOrd="1" destOrd="0" presId="urn:microsoft.com/office/officeart/2008/layout/VerticalCurvedList"/>
    <dgm:cxn modelId="{D88DADD8-90DA-4B02-947D-0F2C958727CC}" type="presParOf" srcId="{8BC80972-A4FE-44D4-8D13-D5B79B85927A}" destId="{33048ACF-163A-410E-B3BB-211400B273E6}" srcOrd="2" destOrd="0" presId="urn:microsoft.com/office/officeart/2008/layout/VerticalCurvedList"/>
    <dgm:cxn modelId="{89002481-1249-4556-83A8-EBF79879855F}" type="presParOf" srcId="{8BC80972-A4FE-44D4-8D13-D5B79B85927A}" destId="{DCC8846A-3F05-4BB1-AAD7-D9C59F7DB364}" srcOrd="3" destOrd="0" presId="urn:microsoft.com/office/officeart/2008/layout/VerticalCurvedList"/>
    <dgm:cxn modelId="{5B420AA4-A8F3-4C77-AC27-BFB2F928974E}" type="presParOf" srcId="{87FEB67A-3CAF-4C48-8A78-FF08C3EEB10C}" destId="{A42459F5-FAAE-4F0E-B929-0764F7A9F512}" srcOrd="1" destOrd="0" presId="urn:microsoft.com/office/officeart/2008/layout/VerticalCurvedList"/>
    <dgm:cxn modelId="{BEF885CB-0E3F-485F-BCF4-ACAC775A8A2D}" type="presParOf" srcId="{87FEB67A-3CAF-4C48-8A78-FF08C3EEB10C}" destId="{C2E2B5EE-22C5-4F23-8031-0A77AD95EF45}" srcOrd="2" destOrd="0" presId="urn:microsoft.com/office/officeart/2008/layout/VerticalCurvedList"/>
    <dgm:cxn modelId="{DDC57EB4-6530-412C-8E6C-0FA0ED1CAAD2}" type="presParOf" srcId="{C2E2B5EE-22C5-4F23-8031-0A77AD95EF45}" destId="{556DEF3D-D999-45E7-B206-409588247DE8}" srcOrd="0" destOrd="0" presId="urn:microsoft.com/office/officeart/2008/layout/VerticalCurvedList"/>
    <dgm:cxn modelId="{3B36346C-2083-4B79-8AC4-FCC7DEED2993}" type="presParOf" srcId="{87FEB67A-3CAF-4C48-8A78-FF08C3EEB10C}" destId="{3902060B-CE8D-4F7D-89D4-141037DB3DA0}" srcOrd="3" destOrd="0" presId="urn:microsoft.com/office/officeart/2008/layout/VerticalCurvedList"/>
    <dgm:cxn modelId="{3FCD066D-C69B-41D4-8F66-67EBA49CFEFE}" type="presParOf" srcId="{87FEB67A-3CAF-4C48-8A78-FF08C3EEB10C}" destId="{5EC112AC-A199-41B1-A34B-26FB91DCE2B5}" srcOrd="4" destOrd="0" presId="urn:microsoft.com/office/officeart/2008/layout/VerticalCurvedList"/>
    <dgm:cxn modelId="{ECA7B607-1061-4E30-A38A-8EC5650295CC}" type="presParOf" srcId="{5EC112AC-A199-41B1-A34B-26FB91DCE2B5}" destId="{291DFAB2-C602-4BD6-85B1-2C23C43B91C6}" srcOrd="0" destOrd="0" presId="urn:microsoft.com/office/officeart/2008/layout/VerticalCurvedList"/>
    <dgm:cxn modelId="{359ACE79-43FC-42C2-95DD-DA39C2732D78}" type="presParOf" srcId="{87FEB67A-3CAF-4C48-8A78-FF08C3EEB10C}" destId="{6B705048-3B62-4C9A-B52B-FAC03B6610F2}" srcOrd="5" destOrd="0" presId="urn:microsoft.com/office/officeart/2008/layout/VerticalCurvedList"/>
    <dgm:cxn modelId="{BCF931D0-9BCC-471B-B9B7-462D281104CB}" type="presParOf" srcId="{87FEB67A-3CAF-4C48-8A78-FF08C3EEB10C}" destId="{881C27F4-458C-4DC6-8F3F-23667B310F53}" srcOrd="6" destOrd="0" presId="urn:microsoft.com/office/officeart/2008/layout/VerticalCurvedList"/>
    <dgm:cxn modelId="{88AA4E91-915E-4B33-B2A6-2097B2DD6816}" type="presParOf" srcId="{881C27F4-458C-4DC6-8F3F-23667B310F53}" destId="{76951EEA-BB28-4C01-B322-B39E8EE354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9CC3-8B8A-403E-9654-1B03E407943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459F5-FAAE-4F0E-B929-0764F7A9F512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tx1"/>
              </a:solidFill>
            </a:rPr>
            <a:t>小型污水处理站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40004" y="388143"/>
        <a:ext cx="8004004" cy="776287"/>
      </dsp:txXfrm>
    </dsp:sp>
    <dsp:sp modelId="{556DEF3D-D999-45E7-B206-409588247DE8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060B-CE8D-4F7D-89D4-141037DB3DA0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系统结构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291DFAB2-C602-4BD6-85B1-2C23C43B91C6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05048-3B62-4C9A-B52B-FAC03B6610F2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应用系统结构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76951EEA-BB28-4C01-B322-B39E8EE354C1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98633-1652-4156-BD4F-27B7044A8E51}">
      <dsp:nvSpPr>
        <dsp:cNvPr id="0" name=""/>
        <dsp:cNvSpPr/>
      </dsp:nvSpPr>
      <dsp:spPr>
        <a:xfrm>
          <a:off x="0" y="32178"/>
          <a:ext cx="8596312" cy="1184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水质处理</a:t>
          </a:r>
          <a:endParaRPr lang="zh-CN" altLang="en-US" sz="4600" kern="1200" dirty="0"/>
        </a:p>
      </dsp:txBody>
      <dsp:txXfrm>
        <a:off x="57800" y="89978"/>
        <a:ext cx="8480712" cy="1068440"/>
      </dsp:txXfrm>
    </dsp:sp>
    <dsp:sp modelId="{F5E79B4A-CD95-4C28-A9F1-1D079DF2411A}">
      <dsp:nvSpPr>
        <dsp:cNvPr id="0" name=""/>
        <dsp:cNvSpPr/>
      </dsp:nvSpPr>
      <dsp:spPr>
        <a:xfrm>
          <a:off x="0" y="1348698"/>
          <a:ext cx="8596312" cy="1184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实时监控</a:t>
          </a:r>
          <a:endParaRPr lang="zh-CN" altLang="en-US" sz="4600" kern="1200" dirty="0"/>
        </a:p>
      </dsp:txBody>
      <dsp:txXfrm>
        <a:off x="57800" y="1406498"/>
        <a:ext cx="8480712" cy="1068440"/>
      </dsp:txXfrm>
    </dsp:sp>
    <dsp:sp modelId="{AC21AA62-0087-45B1-88D8-3ECC196B75CF}">
      <dsp:nvSpPr>
        <dsp:cNvPr id="0" name=""/>
        <dsp:cNvSpPr/>
      </dsp:nvSpPr>
      <dsp:spPr>
        <a:xfrm>
          <a:off x="0" y="2665218"/>
          <a:ext cx="8596312" cy="1184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易于维护</a:t>
          </a:r>
          <a:endParaRPr lang="zh-CN" altLang="en-US" sz="4600" kern="1200" dirty="0"/>
        </a:p>
      </dsp:txBody>
      <dsp:txXfrm>
        <a:off x="57800" y="2723018"/>
        <a:ext cx="8480712" cy="1068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0040F-C0EF-45AA-B928-B41645C6136E}">
      <dsp:nvSpPr>
        <dsp:cNvPr id="0" name=""/>
        <dsp:cNvSpPr/>
      </dsp:nvSpPr>
      <dsp:spPr>
        <a:xfrm>
          <a:off x="0" y="12800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合法性原则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150622"/>
        <a:ext cx="3909193" cy="418086"/>
      </dsp:txXfrm>
    </dsp:sp>
    <dsp:sp modelId="{E9F5E809-3062-467F-A92A-2A6B3D9CA4AF}">
      <dsp:nvSpPr>
        <dsp:cNvPr id="0" name=""/>
        <dsp:cNvSpPr/>
      </dsp:nvSpPr>
      <dsp:spPr>
        <a:xfrm>
          <a:off x="0" y="64316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实用性原则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665782"/>
        <a:ext cx="3909193" cy="418086"/>
      </dsp:txXfrm>
    </dsp:sp>
    <dsp:sp modelId="{DF95262B-C5A8-43EC-905A-E97FDD8030A9}">
      <dsp:nvSpPr>
        <dsp:cNvPr id="0" name=""/>
        <dsp:cNvSpPr/>
      </dsp:nvSpPr>
      <dsp:spPr>
        <a:xfrm>
          <a:off x="0" y="1158326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可靠性原则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1180943"/>
        <a:ext cx="3909193" cy="418086"/>
      </dsp:txXfrm>
    </dsp:sp>
    <dsp:sp modelId="{D924E28D-7E43-433E-AD68-DA2DE01CA4FD}">
      <dsp:nvSpPr>
        <dsp:cNvPr id="0" name=""/>
        <dsp:cNvSpPr/>
      </dsp:nvSpPr>
      <dsp:spPr>
        <a:xfrm>
          <a:off x="0" y="167348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先进性原则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1696102"/>
        <a:ext cx="3909193" cy="418086"/>
      </dsp:txXfrm>
    </dsp:sp>
    <dsp:sp modelId="{93E98EB6-68A9-462E-9AEA-C251F913BAFB}">
      <dsp:nvSpPr>
        <dsp:cNvPr id="0" name=""/>
        <dsp:cNvSpPr/>
      </dsp:nvSpPr>
      <dsp:spPr>
        <a:xfrm>
          <a:off x="0" y="218864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标准化原则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2211262"/>
        <a:ext cx="3909193" cy="418086"/>
      </dsp:txXfrm>
    </dsp:sp>
    <dsp:sp modelId="{4FFA91F0-E8A6-4C2F-92B0-F4A7A0BFEA81}">
      <dsp:nvSpPr>
        <dsp:cNvPr id="0" name=""/>
        <dsp:cNvSpPr/>
      </dsp:nvSpPr>
      <dsp:spPr>
        <a:xfrm>
          <a:off x="0" y="270380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兼容性原则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2726422"/>
        <a:ext cx="3909193" cy="418086"/>
      </dsp:txXfrm>
    </dsp:sp>
    <dsp:sp modelId="{D78386D7-3D64-4A67-A3FE-54DD77D805CB}">
      <dsp:nvSpPr>
        <dsp:cNvPr id="0" name=""/>
        <dsp:cNvSpPr/>
      </dsp:nvSpPr>
      <dsp:spPr>
        <a:xfrm>
          <a:off x="0" y="3218965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适度性原则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3241582"/>
        <a:ext cx="3909193" cy="418086"/>
      </dsp:txXfrm>
    </dsp:sp>
    <dsp:sp modelId="{65F0BCB2-9F50-4A71-929F-F509196BABA0}">
      <dsp:nvSpPr>
        <dsp:cNvPr id="0" name=""/>
        <dsp:cNvSpPr/>
      </dsp:nvSpPr>
      <dsp:spPr>
        <a:xfrm>
          <a:off x="0" y="3734126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可扩展性原则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3756743"/>
        <a:ext cx="3909193" cy="418086"/>
      </dsp:txXfrm>
    </dsp:sp>
    <dsp:sp modelId="{CADD3267-5568-4C8F-B164-FA2C5AD261BB}">
      <dsp:nvSpPr>
        <dsp:cNvPr id="0" name=""/>
        <dsp:cNvSpPr/>
      </dsp:nvSpPr>
      <dsp:spPr>
        <a:xfrm>
          <a:off x="0" y="4249286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开放性原则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4271903"/>
        <a:ext cx="3909193" cy="418086"/>
      </dsp:txXfrm>
    </dsp:sp>
    <dsp:sp modelId="{D2CD3C4F-47C3-4AD2-BB6C-B8CC90CA2227}">
      <dsp:nvSpPr>
        <dsp:cNvPr id="0" name=""/>
        <dsp:cNvSpPr/>
      </dsp:nvSpPr>
      <dsp:spPr>
        <a:xfrm>
          <a:off x="0" y="4764446"/>
          <a:ext cx="3954427" cy="463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易用性原则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2617" y="4787063"/>
        <a:ext cx="3909193" cy="418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9CC3-8B8A-403E-9654-1B03E407943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459F5-FAAE-4F0E-B929-0764F7A9F512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bg1"/>
              </a:solidFill>
            </a:rPr>
            <a:t>小型污水处理站</a:t>
          </a:r>
          <a:endParaRPr lang="zh-CN" altLang="en-US" sz="3700" kern="1200" dirty="0">
            <a:solidFill>
              <a:schemeClr val="bg1"/>
            </a:solidFill>
          </a:endParaRPr>
        </a:p>
      </dsp:txBody>
      <dsp:txXfrm>
        <a:off x="540004" y="388143"/>
        <a:ext cx="8004004" cy="776287"/>
      </dsp:txXfrm>
    </dsp:sp>
    <dsp:sp modelId="{556DEF3D-D999-45E7-B206-409588247DE8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060B-CE8D-4F7D-89D4-141037DB3DA0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tx1"/>
              </a:solidFill>
            </a:rPr>
            <a:t>系统结构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822184" y="1552574"/>
        <a:ext cx="7721824" cy="776287"/>
      </dsp:txXfrm>
    </dsp:sp>
    <dsp:sp modelId="{291DFAB2-C602-4BD6-85B1-2C23C43B91C6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05048-3B62-4C9A-B52B-FAC03B6610F2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应用系统结构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76951EEA-BB28-4C01-B322-B39E8EE354C1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9CC3-8B8A-403E-9654-1B03E407943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459F5-FAAE-4F0E-B929-0764F7A9F512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bg1"/>
              </a:solidFill>
            </a:rPr>
            <a:t>小型污水处理站</a:t>
          </a:r>
          <a:endParaRPr lang="zh-CN" altLang="en-US" sz="3700" kern="1200" dirty="0">
            <a:solidFill>
              <a:schemeClr val="bg1"/>
            </a:solidFill>
          </a:endParaRPr>
        </a:p>
      </dsp:txBody>
      <dsp:txXfrm>
        <a:off x="540004" y="388143"/>
        <a:ext cx="8004004" cy="776287"/>
      </dsp:txXfrm>
    </dsp:sp>
    <dsp:sp modelId="{556DEF3D-D999-45E7-B206-409588247DE8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060B-CE8D-4F7D-89D4-141037DB3DA0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bg1"/>
              </a:solidFill>
            </a:rPr>
            <a:t>系统结构</a:t>
          </a:r>
          <a:endParaRPr lang="zh-CN" altLang="en-US" sz="3700" kern="1200" dirty="0">
            <a:solidFill>
              <a:schemeClr val="bg1"/>
            </a:solidFill>
          </a:endParaRPr>
        </a:p>
      </dsp:txBody>
      <dsp:txXfrm>
        <a:off x="822184" y="1552574"/>
        <a:ext cx="7721824" cy="776287"/>
      </dsp:txXfrm>
    </dsp:sp>
    <dsp:sp modelId="{291DFAB2-C602-4BD6-85B1-2C23C43B91C6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05048-3B62-4C9A-B52B-FAC03B6610F2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chemeClr val="tx1"/>
              </a:solidFill>
            </a:rPr>
            <a:t>应用系统结构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40004" y="2717005"/>
        <a:ext cx="8004004" cy="776287"/>
      </dsp:txXfrm>
    </dsp:sp>
    <dsp:sp modelId="{76951EEA-BB28-4C01-B322-B39E8EE354C1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7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23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0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29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8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3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5DEF-07B1-43B5-AAE9-333981D74547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2B96B5-E949-4191-9747-6DE4147AC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114.net/keyword/hub" TargetMode="External"/><Relationship Id="rId2" Type="http://schemas.openxmlformats.org/officeDocument/2006/relationships/hyperlink" Target="http://www.c114.net/keyword/c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小型污水处理站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786352"/>
              </p:ext>
            </p:extLst>
          </p:nvPr>
        </p:nvGraphicFramePr>
        <p:xfrm>
          <a:off x="928120" y="142906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应用系统结构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33" y="1782718"/>
            <a:ext cx="6201397" cy="45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LORA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pic>
        <p:nvPicPr>
          <p:cNvPr id="2050" name="Picture 2" descr="网络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373"/>
            <a:ext cx="8572409" cy="333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5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NB-IOT</a:t>
            </a:r>
            <a:endParaRPr lang="zh-CN" altLang="en-US" dirty="0"/>
          </a:p>
        </p:txBody>
      </p:sp>
      <p:pic>
        <p:nvPicPr>
          <p:cNvPr id="3074" name="Picture 2" descr="“NB-IO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74117"/>
            <a:ext cx="8442624" cy="3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NB-IOT VS </a:t>
            </a:r>
            <a:r>
              <a:rPr lang="en-US" altLang="zh-CN" dirty="0" err="1" smtClean="0"/>
              <a:t>LoRA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10788"/>
              </p:ext>
            </p:extLst>
          </p:nvPr>
        </p:nvGraphicFramePr>
        <p:xfrm>
          <a:off x="1700604" y="1418563"/>
          <a:ext cx="7690587" cy="4241513"/>
        </p:xfrm>
        <a:graphic>
          <a:graphicData uri="http://schemas.openxmlformats.org/drawingml/2006/table">
            <a:tbl>
              <a:tblPr/>
              <a:tblGrid>
                <a:gridCol w="2620815"/>
                <a:gridCol w="2620815"/>
                <a:gridCol w="2448957"/>
              </a:tblGrid>
              <a:tr h="331375">
                <a:tc>
                  <a:txBody>
                    <a:bodyPr/>
                    <a:lstStyle/>
                    <a:p>
                      <a:pPr algn="ctr" latinLnBrk="1"/>
                      <a:endParaRPr lang="en-US" sz="15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err="1" smtClean="0">
                          <a:solidFill>
                            <a:srgbClr val="FFFFFF"/>
                          </a:solidFill>
                          <a:effectLst/>
                        </a:rPr>
                        <a:t>Nb-IoT</a:t>
                      </a:r>
                      <a:endParaRPr lang="en-US" altLang="zh-CN" sz="1500" dirty="0" smtClean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endParaRPr lang="en-US" altLang="zh-CN" sz="15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286" marR="75286" marT="37643" marB="37643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629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技术特点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蜂窝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线性扩频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网络部署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与现有蜂窝基站复用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独立建网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频段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运营商频段 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150 MHz </a:t>
                      </a:r>
                      <a:r>
                        <a:rPr lang="zh-CN" alt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到 </a:t>
                      </a:r>
                      <a:r>
                        <a:rPr lang="en-US" altLang="zh-CN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1 </a:t>
                      </a:r>
                      <a:r>
                        <a:rPr lang="en-US" sz="1500">
                          <a:solidFill>
                            <a:srgbClr val="3C3C3C"/>
                          </a:solidFill>
                          <a:effectLst/>
                          <a:latin typeface="Verdana" panose="020B0604030504040204" pitchFamily="34" charset="0"/>
                        </a:rPr>
                        <a:t>GHz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传输距离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远距离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远距离（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1-20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km）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速率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&lt;100kbps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0.3-50kbps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连接数量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200k/</a:t>
                      </a:r>
                      <a:r>
                        <a:rPr lang="en-US" sz="150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cell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200k-300k/</a:t>
                      </a:r>
                      <a:r>
                        <a:rPr lang="en-US" sz="150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hub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9593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终端电池工作时间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约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年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约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年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629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成本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模块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5-10$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5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模块约</a:t>
                      </a:r>
                      <a:r>
                        <a:rPr lang="en-US" altLang="zh-CN" sz="15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5$</a:t>
                      </a:r>
                    </a:p>
                  </a:txBody>
                  <a:tcPr marL="52282" marR="52282" marT="26141" marB="26141" anchor="ctr">
                    <a:lnL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16649"/>
              </p:ext>
            </p:extLst>
          </p:nvPr>
        </p:nvGraphicFramePr>
        <p:xfrm>
          <a:off x="928120" y="142906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2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小型污水处理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城市污水处理</a:t>
            </a:r>
            <a:endParaRPr lang="zh-CN" altLang="en-US" dirty="0"/>
          </a:p>
        </p:txBody>
      </p:sp>
      <p:pic>
        <p:nvPicPr>
          <p:cNvPr id="1026" name="Picture 2" descr="“污水处理系统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7" y="2840003"/>
            <a:ext cx="7236627" cy="376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小型污水处理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小型污水处理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1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2609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12958"/>
              </p:ext>
            </p:extLst>
          </p:nvPr>
        </p:nvGraphicFramePr>
        <p:xfrm>
          <a:off x="3782803" y="1155560"/>
          <a:ext cx="3954427" cy="535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945371"/>
              </p:ext>
            </p:extLst>
          </p:nvPr>
        </p:nvGraphicFramePr>
        <p:xfrm>
          <a:off x="928120" y="142906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网络拓扑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26" y="955365"/>
            <a:ext cx="6088190" cy="54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系统层级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" y="1853021"/>
            <a:ext cx="8581098" cy="41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143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华文新魏</vt:lpstr>
      <vt:lpstr>Arial</vt:lpstr>
      <vt:lpstr>Trebuchet MS</vt:lpstr>
      <vt:lpstr>Verdana</vt:lpstr>
      <vt:lpstr>Wingdings 3</vt:lpstr>
      <vt:lpstr>平面</vt:lpstr>
      <vt:lpstr>小型污水处理站</vt:lpstr>
      <vt:lpstr>PowerPoint 演示文稿</vt:lpstr>
      <vt:lpstr>小型污水处理</vt:lpstr>
      <vt:lpstr>小型污水处理</vt:lpstr>
      <vt:lpstr>系统目标</vt:lpstr>
      <vt:lpstr>建设原则</vt:lpstr>
      <vt:lpstr>PowerPoint 演示文稿</vt:lpstr>
      <vt:lpstr>网络拓扑</vt:lpstr>
      <vt:lpstr>系统层级</vt:lpstr>
      <vt:lpstr>PowerPoint 演示文稿</vt:lpstr>
      <vt:lpstr>应用系统结构</vt:lpstr>
      <vt:lpstr>附录</vt:lpstr>
      <vt:lpstr>附录</vt:lpstr>
      <vt:lpstr>NB-IOT VS LoRA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 L</dc:creator>
  <cp:lastModifiedBy>SQ L</cp:lastModifiedBy>
  <cp:revision>13</cp:revision>
  <dcterms:created xsi:type="dcterms:W3CDTF">2017-10-29T03:07:45Z</dcterms:created>
  <dcterms:modified xsi:type="dcterms:W3CDTF">2017-10-29T05:45:50Z</dcterms:modified>
</cp:coreProperties>
</file>