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2" r:id="rId5"/>
    <p:sldId id="273" r:id="rId6"/>
    <p:sldId id="274" r:id="rId7"/>
    <p:sldId id="275" r:id="rId8"/>
    <p:sldId id="268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926"/>
    <a:srgbClr val="F4E9CD"/>
    <a:srgbClr val="9DBEBB"/>
    <a:srgbClr val="468189"/>
    <a:srgbClr val="DE0000"/>
    <a:srgbClr val="77A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3" autoAdjust="0"/>
    <p:restoredTop sz="94660"/>
  </p:normalViewPr>
  <p:slideViewPr>
    <p:cSldViewPr snapToGrid="0">
      <p:cViewPr>
        <p:scale>
          <a:sx n="66" d="100"/>
          <a:sy n="66" d="100"/>
        </p:scale>
        <p:origin x="3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E1E9-F842-42E4-9A4B-5E26F8E64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3A31C-2A83-41A6-8229-4A051A92A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499F-8286-4BEA-A995-64CDAF66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6800-3F89-4EB2-B055-45AD8AB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06AB-1533-45D5-A646-56042C9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DAC2-8C4C-43A7-B5A4-C5978FD8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0A9E5-7AA2-427A-94CD-835248B7B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370C-19A9-49A7-8B13-20E470A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6926-AB26-4227-B54A-827094C1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7EB0-8BFF-43F8-A4A9-D368461F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30A2-5963-49DD-A06B-AF3D719CC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9D1B6-C958-4F37-A476-5D97AF252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AA80-E39F-4E44-84C9-3BC0FD1C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8AA8-9722-4828-B9F3-4813F38E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779C-0267-4A99-93C7-52633790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74FE-B8D6-4DA6-BE90-A883B565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4B91-58EA-453E-8673-85C09E02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4DC1-B442-4DF7-B987-605527B7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0F3B-D446-4439-9FC9-2514CD3B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F923-D159-47AF-AF0B-17249C3E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DEAB-4D08-4D0A-9FAD-59C34826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CC4DE-0346-4BD7-8AF9-CBD3D1A1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DE5C-3190-425A-9275-EF3408C5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9E2A-238A-4DE2-B7EB-430AC5B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059C-F522-4A15-BF1F-E65D1187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5227-14D0-4A21-BAE1-4640A37F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2644-F1BE-4C2E-A1F9-50FFB9819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0C5E-D87B-4F43-A1B7-4DF56B39F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C40-A723-480E-BD4F-531142B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3503-E317-4A3A-B0DD-AE590E11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B38A7-EA27-4B53-B386-2B7EDAED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A4F5-F61C-41AD-98D5-900E690A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71306-0729-4F16-B2CF-1619949A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4077E-12F5-467E-87AD-13863078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43FB4-5FF2-4BF4-9845-26A20EF31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3DAD4-1F4A-4980-AA30-A2BD8633B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31CF4-828A-4FC3-8140-E8D93400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20B2C-10AC-4C3B-A0FE-68A72397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05D16-C76E-40B9-8AE5-AE54917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458E-5B8E-48ED-AB44-1D3EEEEB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155B5-56FB-49B4-8C05-DB2DCCA3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0ED0B-D582-4798-A8A5-546462C1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9441-12AF-4BA6-AD1E-E89AC52C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3B0B0-47F9-4FB8-8144-70CC4CC8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8ABCB-6D2A-4CF1-A9E2-8E9281E3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C3798-020E-45EA-AD2D-79E79B59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8485-F3EE-4549-B9C0-08A271BA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1186-8FE9-4CD8-B8E5-A5183831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D9E-80FC-4139-9542-612F0DE5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33750-30A8-4CC5-AA52-C9C0E188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E76F-EAA6-4FA0-8F9F-CED75542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3D45-23AB-4C0F-B2F4-A8C9276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86B9-CDDD-4360-8EA7-E6309601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5A1F5-3579-421E-9276-F30A3F9AF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30EB-A86B-48D0-B682-FAC32A935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9471-CDDC-41C2-A14C-9BF32D2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8D5B2-3088-423C-8F09-0322218E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7520F-3344-472A-8D54-8179F46A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5EC14-CA31-43B5-8959-54060B83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4E4B-21F9-494E-B403-C009802B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F25D-9E00-44E8-9808-B96CF3874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D646-3BBD-4522-B71E-1D124578E35C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811F-D929-408B-B307-3EFAD6D5F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B9CF-EFBD-4752-A9F7-9B933E258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B596-3842-47D6-8CA5-D3E5BDF0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0D93CA-CFC8-49CC-8292-F7F2D865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27" y="1225676"/>
            <a:ext cx="4362742" cy="29084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85695E4-FB5B-4AD4-BBA4-1AAEA7758F26}"/>
              </a:ext>
            </a:extLst>
          </p:cNvPr>
          <p:cNvGrpSpPr/>
          <p:nvPr/>
        </p:nvGrpSpPr>
        <p:grpSpPr>
          <a:xfrm>
            <a:off x="3113648" y="3949505"/>
            <a:ext cx="5964701" cy="369332"/>
            <a:chOff x="3113649" y="3244334"/>
            <a:chExt cx="59647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9038ED-9A47-4547-8CF1-36E4E91FC251}"/>
                </a:ext>
              </a:extLst>
            </p:cNvPr>
            <p:cNvSpPr txBox="1"/>
            <p:nvPr/>
          </p:nvSpPr>
          <p:spPr>
            <a:xfrm>
              <a:off x="3113649" y="3244334"/>
              <a:ext cx="596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31926"/>
                  </a:solidFill>
                </a:rPr>
                <a:t>Como melhorar a eficiência em pesquisas. </a:t>
              </a:r>
              <a:endParaRPr lang="en-US" dirty="0">
                <a:solidFill>
                  <a:srgbClr val="031926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C41EFC-FF26-4620-A63F-9063688049FC}"/>
                </a:ext>
              </a:extLst>
            </p:cNvPr>
            <p:cNvCxnSpPr/>
            <p:nvPr/>
          </p:nvCxnSpPr>
          <p:spPr>
            <a:xfrm>
              <a:off x="3615397" y="3429000"/>
              <a:ext cx="407963" cy="0"/>
            </a:xfrm>
            <a:prstGeom prst="line">
              <a:avLst/>
            </a:prstGeom>
            <a:ln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26FCC0-975D-46F2-A38F-FC1375037CD0}"/>
                </a:ext>
              </a:extLst>
            </p:cNvPr>
            <p:cNvCxnSpPr/>
            <p:nvPr/>
          </p:nvCxnSpPr>
          <p:spPr>
            <a:xfrm>
              <a:off x="8120281" y="3429000"/>
              <a:ext cx="407963" cy="0"/>
            </a:xfrm>
            <a:prstGeom prst="line">
              <a:avLst/>
            </a:prstGeom>
            <a:ln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B3B619-57ED-4E29-8597-6B003B356BFF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87E46D-C6F2-46BF-8271-57EDAF9036EC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F78876-4F46-4C1D-B415-C86E65FB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464E6B-E459-4FFF-A2F8-6CB87CAD3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30A8DF-445C-431F-93E8-316B95CB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16C6B9-D610-45CB-90A0-77961F10F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5D1DC8-012E-461B-B512-77AD70D07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C554C85-0C52-45A9-BD64-055651F98087}"/>
              </a:ext>
            </a:extLst>
          </p:cNvPr>
          <p:cNvSpPr/>
          <p:nvPr/>
        </p:nvSpPr>
        <p:spPr>
          <a:xfrm rot="16200000">
            <a:off x="1935833" y="-85767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8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93889E-18 L 0 0.1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4.79167E-6 0.1127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60000" decel="40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0.11273 L 0.15599 0.111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1125 L 0 1.4814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599 0.1118 L 0.15599 -0.000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1259B2-EFB3-4284-9DCC-C9150DD2F0CD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F8B32E-9362-427E-8C2B-1CF1AF246F7A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577B71-84D4-4D3A-84F7-21B638A61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9A327C-A99B-4CAF-B372-AA14D7D60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29C6EA-B4C1-403E-866E-8A977BB3C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CBABB0-967F-488D-B371-77C2BAB61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26D3FB-78B3-4CE1-B9A4-60A9254D3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19FFEA49-0E1B-4BE7-989B-D8FFEF92B395}"/>
              </a:ext>
            </a:extLst>
          </p:cNvPr>
          <p:cNvSpPr/>
          <p:nvPr/>
        </p:nvSpPr>
        <p:spPr>
          <a:xfrm rot="16200000">
            <a:off x="9623149" y="-88811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8B210A-438D-4F98-9DC9-2854771B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C56A9-48EB-49E9-9A39-695ECE9E922E}"/>
              </a:ext>
            </a:extLst>
          </p:cNvPr>
          <p:cNvSpPr txBox="1"/>
          <p:nvPr/>
        </p:nvSpPr>
        <p:spPr>
          <a:xfrm>
            <a:off x="47022" y="5299702"/>
            <a:ext cx="8896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Eric</a:t>
            </a:r>
          </a:p>
          <a:p>
            <a:r>
              <a:rPr lang="pt-BR" dirty="0"/>
              <a:t>Guilherme</a:t>
            </a:r>
          </a:p>
          <a:p>
            <a:r>
              <a:rPr lang="pt-BR" dirty="0"/>
              <a:t>João</a:t>
            </a:r>
          </a:p>
          <a:p>
            <a:r>
              <a:rPr lang="pt-BR" dirty="0"/>
              <a:t>Murilo</a:t>
            </a:r>
          </a:p>
          <a:p>
            <a:r>
              <a:rPr lang="pt-BR" dirty="0"/>
              <a:t>Tony</a:t>
            </a:r>
          </a:p>
        </p:txBody>
      </p:sp>
    </p:spTree>
    <p:extLst>
      <p:ext uri="{BB962C8B-B14F-4D97-AF65-F5344CB8AC3E}">
        <p14:creationId xmlns:p14="http://schemas.microsoft.com/office/powerpoint/2010/main" val="35905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6862B-EC0C-4E78-9744-77A858D8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35" y="3049028"/>
            <a:ext cx="5739905" cy="2778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79D97-3AF3-4AA2-A92B-B984128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Refinando pesquisas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4F4983-0627-4FAF-BE63-A67829333578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38F6-B7CB-4175-8793-47116C2BEDFF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2186AB-DEAA-41EC-B369-A2521525D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8044A-8ED3-4A3C-80AC-E463D9C2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B6A163-6291-4EE6-8AEF-DFDDC2B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9002E-ECFD-4582-B7DF-7D196A70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3416ED-FF0A-402B-8149-D1FFEE59D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AAE36DC-F533-4965-9DDB-BF705977E5DB}"/>
              </a:ext>
            </a:extLst>
          </p:cNvPr>
          <p:cNvSpPr/>
          <p:nvPr/>
        </p:nvSpPr>
        <p:spPr>
          <a:xfrm rot="16200000">
            <a:off x="3822487" y="-91344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86A8B-69F4-4713-B4FB-25054E5A80B9}"/>
              </a:ext>
            </a:extLst>
          </p:cNvPr>
          <p:cNvSpPr txBox="1"/>
          <p:nvPr/>
        </p:nvSpPr>
        <p:spPr>
          <a:xfrm>
            <a:off x="531340" y="1582683"/>
            <a:ext cx="47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Procurar por um preço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2B31B-F633-48E1-8DD3-FAFCBD87A490}"/>
              </a:ext>
            </a:extLst>
          </p:cNvPr>
          <p:cNvSpPr txBox="1"/>
          <p:nvPr/>
        </p:nvSpPr>
        <p:spPr>
          <a:xfrm>
            <a:off x="531340" y="1946523"/>
            <a:ext cx="97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Coloque “$” na frente de um número para pesquisar preços específicos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46982-649F-41D0-8FF9-06B148824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45" y="3049027"/>
            <a:ext cx="5708822" cy="2767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F13689-F87A-4F4D-B0D2-655C40805B61}"/>
              </a:ext>
            </a:extLst>
          </p:cNvPr>
          <p:cNvSpPr txBox="1"/>
          <p:nvPr/>
        </p:nvSpPr>
        <p:spPr>
          <a:xfrm>
            <a:off x="531340" y="2626692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B99CC-E24D-406A-899E-EC2A34E558AC}"/>
              </a:ext>
            </a:extLst>
          </p:cNvPr>
          <p:cNvSpPr txBox="1"/>
          <p:nvPr/>
        </p:nvSpPr>
        <p:spPr>
          <a:xfrm>
            <a:off x="-30601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 o filtro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5A4BF-51ED-41D0-85DE-5CF4CC0C3742}"/>
              </a:ext>
            </a:extLst>
          </p:cNvPr>
          <p:cNvSpPr txBox="1"/>
          <p:nvPr/>
        </p:nvSpPr>
        <p:spPr>
          <a:xfrm>
            <a:off x="579956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 o filtro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D97-3AF3-4AA2-A92B-B984128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Refinando pesquisas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4F4983-0627-4FAF-BE63-A67829333578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38F6-B7CB-4175-8793-47116C2BEDFF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2186AB-DEAA-41EC-B369-A2521525D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8044A-8ED3-4A3C-80AC-E463D9C2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B6A163-6291-4EE6-8AEF-DFDDC2B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9002E-ECFD-4582-B7DF-7D196A70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3416ED-FF0A-402B-8149-D1FFEE59D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AAE36DC-F533-4965-9DDB-BF705977E5DB}"/>
              </a:ext>
            </a:extLst>
          </p:cNvPr>
          <p:cNvSpPr/>
          <p:nvPr/>
        </p:nvSpPr>
        <p:spPr>
          <a:xfrm rot="16200000">
            <a:off x="3822487" y="-91344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86A8B-69F4-4713-B4FB-25054E5A80B9}"/>
              </a:ext>
            </a:extLst>
          </p:cNvPr>
          <p:cNvSpPr txBox="1"/>
          <p:nvPr/>
        </p:nvSpPr>
        <p:spPr>
          <a:xfrm>
            <a:off x="531340" y="1582683"/>
            <a:ext cx="47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Procurar em redes sociais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2B31B-F633-48E1-8DD3-FAFCBD87A490}"/>
              </a:ext>
            </a:extLst>
          </p:cNvPr>
          <p:cNvSpPr txBox="1"/>
          <p:nvPr/>
        </p:nvSpPr>
        <p:spPr>
          <a:xfrm>
            <a:off x="531340" y="1946523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Coloque “@” na frente da palavra para pesquisar em redes sociais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46982-649F-41D0-8FF9-06B148824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45" y="3049027"/>
            <a:ext cx="5708822" cy="2767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A13750-1E0A-458F-9B31-48F24FC96B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078" y="3049028"/>
            <a:ext cx="5717562" cy="2767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F13689-F87A-4F4D-B0D2-655C40805B61}"/>
              </a:ext>
            </a:extLst>
          </p:cNvPr>
          <p:cNvSpPr txBox="1"/>
          <p:nvPr/>
        </p:nvSpPr>
        <p:spPr>
          <a:xfrm>
            <a:off x="531340" y="2626692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B99CC-E24D-406A-899E-EC2A34E558AC}"/>
              </a:ext>
            </a:extLst>
          </p:cNvPr>
          <p:cNvSpPr txBox="1"/>
          <p:nvPr/>
        </p:nvSpPr>
        <p:spPr>
          <a:xfrm>
            <a:off x="-30601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 o filtro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5A4BF-51ED-41D0-85DE-5CF4CC0C3742}"/>
              </a:ext>
            </a:extLst>
          </p:cNvPr>
          <p:cNvSpPr txBox="1"/>
          <p:nvPr/>
        </p:nvSpPr>
        <p:spPr>
          <a:xfrm>
            <a:off x="579956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 o filtro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6862B-EC0C-4E78-9744-77A858D8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9735" y="3049182"/>
            <a:ext cx="5739905" cy="2778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79D97-3AF3-4AA2-A92B-B984128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Refinando pesquisas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4F4983-0627-4FAF-BE63-A67829333578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38F6-B7CB-4175-8793-47116C2BEDFF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2186AB-DEAA-41EC-B369-A2521525D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8044A-8ED3-4A3C-80AC-E463D9C2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B6A163-6291-4EE6-8AEF-DFDDC2B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9002E-ECFD-4582-B7DF-7D196A70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3416ED-FF0A-402B-8149-D1FFEE59D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AAE36DC-F533-4965-9DDB-BF705977E5DB}"/>
              </a:ext>
            </a:extLst>
          </p:cNvPr>
          <p:cNvSpPr/>
          <p:nvPr/>
        </p:nvSpPr>
        <p:spPr>
          <a:xfrm rot="16200000">
            <a:off x="3822487" y="-91344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86A8B-69F4-4713-B4FB-25054E5A80B9}"/>
              </a:ext>
            </a:extLst>
          </p:cNvPr>
          <p:cNvSpPr txBox="1"/>
          <p:nvPr/>
        </p:nvSpPr>
        <p:spPr>
          <a:xfrm>
            <a:off x="531340" y="1582683"/>
            <a:ext cx="47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Excluir palavras em uma pesquisa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2B31B-F633-48E1-8DD3-FAFCBD87A490}"/>
              </a:ext>
            </a:extLst>
          </p:cNvPr>
          <p:cNvSpPr txBox="1"/>
          <p:nvPr/>
        </p:nvSpPr>
        <p:spPr>
          <a:xfrm>
            <a:off x="531340" y="1946523"/>
            <a:ext cx="97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Coloque “#” na frente de uma palavra para pesquisar hashtags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46982-649F-41D0-8FF9-06B148824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45" y="3049027"/>
            <a:ext cx="5708822" cy="2767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F13689-F87A-4F4D-B0D2-655C40805B61}"/>
              </a:ext>
            </a:extLst>
          </p:cNvPr>
          <p:cNvSpPr txBox="1"/>
          <p:nvPr/>
        </p:nvSpPr>
        <p:spPr>
          <a:xfrm>
            <a:off x="531340" y="2626692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B99CC-E24D-406A-899E-EC2A34E558AC}"/>
              </a:ext>
            </a:extLst>
          </p:cNvPr>
          <p:cNvSpPr txBox="1"/>
          <p:nvPr/>
        </p:nvSpPr>
        <p:spPr>
          <a:xfrm>
            <a:off x="-30601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 o filtro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5A4BF-51ED-41D0-85DE-5CF4CC0C3742}"/>
              </a:ext>
            </a:extLst>
          </p:cNvPr>
          <p:cNvSpPr txBox="1"/>
          <p:nvPr/>
        </p:nvSpPr>
        <p:spPr>
          <a:xfrm>
            <a:off x="579956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 o filtro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6862B-EC0C-4E78-9744-77A858D8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9735" y="3050661"/>
            <a:ext cx="5739905" cy="2775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79D97-3AF3-4AA2-A92B-B984128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Refinando pesquisas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4F4983-0627-4FAF-BE63-A67829333578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38F6-B7CB-4175-8793-47116C2BEDFF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2186AB-DEAA-41EC-B369-A2521525D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8044A-8ED3-4A3C-80AC-E463D9C2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B6A163-6291-4EE6-8AEF-DFDDC2B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9002E-ECFD-4582-B7DF-7D196A70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3416ED-FF0A-402B-8149-D1FFEE59D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AAE36DC-F533-4965-9DDB-BF705977E5DB}"/>
              </a:ext>
            </a:extLst>
          </p:cNvPr>
          <p:cNvSpPr/>
          <p:nvPr/>
        </p:nvSpPr>
        <p:spPr>
          <a:xfrm rot="16200000">
            <a:off x="3822487" y="-91344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86A8B-69F4-4713-B4FB-25054E5A80B9}"/>
              </a:ext>
            </a:extLst>
          </p:cNvPr>
          <p:cNvSpPr txBox="1"/>
          <p:nvPr/>
        </p:nvSpPr>
        <p:spPr>
          <a:xfrm>
            <a:off x="531340" y="1582683"/>
            <a:ext cx="47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Excluir palavras em uma pesquisa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2B31B-F633-48E1-8DD3-FAFCBD87A490}"/>
              </a:ext>
            </a:extLst>
          </p:cNvPr>
          <p:cNvSpPr txBox="1"/>
          <p:nvPr/>
        </p:nvSpPr>
        <p:spPr>
          <a:xfrm>
            <a:off x="531340" y="1946523"/>
            <a:ext cx="97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Coloque “-” na frente de uma palavra para excluir ela da pesquisa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46982-649F-41D0-8FF9-06B148824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45" y="3049027"/>
            <a:ext cx="5708822" cy="2767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F13689-F87A-4F4D-B0D2-655C40805B61}"/>
              </a:ext>
            </a:extLst>
          </p:cNvPr>
          <p:cNvSpPr txBox="1"/>
          <p:nvPr/>
        </p:nvSpPr>
        <p:spPr>
          <a:xfrm>
            <a:off x="531340" y="2626692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B99CC-E24D-406A-899E-EC2A34E558AC}"/>
              </a:ext>
            </a:extLst>
          </p:cNvPr>
          <p:cNvSpPr txBox="1"/>
          <p:nvPr/>
        </p:nvSpPr>
        <p:spPr>
          <a:xfrm>
            <a:off x="-30601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 o filtro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5A4BF-51ED-41D0-85DE-5CF4CC0C3742}"/>
              </a:ext>
            </a:extLst>
          </p:cNvPr>
          <p:cNvSpPr txBox="1"/>
          <p:nvPr/>
        </p:nvSpPr>
        <p:spPr>
          <a:xfrm>
            <a:off x="579956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 o filtro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6862B-EC0C-4E78-9744-77A858D8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6043" y="3050661"/>
            <a:ext cx="5727288" cy="2775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79D97-3AF3-4AA2-A92B-B984128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Refinando pesquisas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4F4983-0627-4FAF-BE63-A67829333578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D38F6-B7CB-4175-8793-47116C2BEDFF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2186AB-DEAA-41EC-B369-A2521525D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58044A-8ED3-4A3C-80AC-E463D9C2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B6A163-6291-4EE6-8AEF-DFDDC2B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9002E-ECFD-4582-B7DF-7D196A70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3416ED-FF0A-402B-8149-D1FFEE59D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AAE36DC-F533-4965-9DDB-BF705977E5DB}"/>
              </a:ext>
            </a:extLst>
          </p:cNvPr>
          <p:cNvSpPr/>
          <p:nvPr/>
        </p:nvSpPr>
        <p:spPr>
          <a:xfrm rot="16200000">
            <a:off x="3822487" y="-91344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86A8B-69F4-4713-B4FB-25054E5A80B9}"/>
              </a:ext>
            </a:extLst>
          </p:cNvPr>
          <p:cNvSpPr txBox="1"/>
          <p:nvPr/>
        </p:nvSpPr>
        <p:spPr>
          <a:xfrm>
            <a:off x="531340" y="1582683"/>
            <a:ext cx="47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Procurar por uma palavra exata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2B31B-F633-48E1-8DD3-FAFCBD87A490}"/>
              </a:ext>
            </a:extLst>
          </p:cNvPr>
          <p:cNvSpPr txBox="1"/>
          <p:nvPr/>
        </p:nvSpPr>
        <p:spPr>
          <a:xfrm>
            <a:off x="531340" y="1946523"/>
            <a:ext cx="97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Coloque uma palavra entre aspas para procurar aquela palavra em específico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46982-649F-41D0-8FF9-06B148824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45" y="3049027"/>
            <a:ext cx="5708822" cy="2767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F13689-F87A-4F4D-B0D2-655C40805B61}"/>
              </a:ext>
            </a:extLst>
          </p:cNvPr>
          <p:cNvSpPr txBox="1"/>
          <p:nvPr/>
        </p:nvSpPr>
        <p:spPr>
          <a:xfrm>
            <a:off x="531340" y="2626692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B99CC-E24D-406A-899E-EC2A34E558AC}"/>
              </a:ext>
            </a:extLst>
          </p:cNvPr>
          <p:cNvSpPr txBox="1"/>
          <p:nvPr/>
        </p:nvSpPr>
        <p:spPr>
          <a:xfrm>
            <a:off x="-30601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 o filtro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5A4BF-51ED-41D0-85DE-5CF4CC0C3742}"/>
              </a:ext>
            </a:extLst>
          </p:cNvPr>
          <p:cNvSpPr txBox="1"/>
          <p:nvPr/>
        </p:nvSpPr>
        <p:spPr>
          <a:xfrm>
            <a:off x="579956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 o filtro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6862B-EC0C-4E78-9744-77A858D8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6043" y="3052137"/>
            <a:ext cx="5727288" cy="2772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79D97-3AF3-4AA2-A92B-B984128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Refinando pesquisas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86A8B-69F4-4713-B4FB-25054E5A80B9}"/>
              </a:ext>
            </a:extLst>
          </p:cNvPr>
          <p:cNvSpPr txBox="1"/>
          <p:nvPr/>
        </p:nvSpPr>
        <p:spPr>
          <a:xfrm>
            <a:off x="531340" y="1582683"/>
            <a:ext cx="47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Procurar em um site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2B31B-F633-48E1-8DD3-FAFCBD87A490}"/>
              </a:ext>
            </a:extLst>
          </p:cNvPr>
          <p:cNvSpPr txBox="1"/>
          <p:nvPr/>
        </p:nvSpPr>
        <p:spPr>
          <a:xfrm>
            <a:off x="531340" y="1946523"/>
            <a:ext cx="976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Coloque “site:” na frente de um site para pesquisar exclusivamente naquele site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46982-649F-41D0-8FF9-06B14882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" y="3049027"/>
            <a:ext cx="5708822" cy="2767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F13689-F87A-4F4D-B0D2-655C40805B61}"/>
              </a:ext>
            </a:extLst>
          </p:cNvPr>
          <p:cNvSpPr txBox="1"/>
          <p:nvPr/>
        </p:nvSpPr>
        <p:spPr>
          <a:xfrm>
            <a:off x="531340" y="2626692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B99CC-E24D-406A-899E-EC2A34E558AC}"/>
              </a:ext>
            </a:extLst>
          </p:cNvPr>
          <p:cNvSpPr txBox="1"/>
          <p:nvPr/>
        </p:nvSpPr>
        <p:spPr>
          <a:xfrm>
            <a:off x="-30601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 o filtro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5A4BF-51ED-41D0-85DE-5CF4CC0C3742}"/>
              </a:ext>
            </a:extLst>
          </p:cNvPr>
          <p:cNvSpPr txBox="1"/>
          <p:nvPr/>
        </p:nvSpPr>
        <p:spPr>
          <a:xfrm>
            <a:off x="5799567" y="5869687"/>
            <a:ext cx="6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 o filtro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2288E9-8234-4250-B74D-95B283DB0D12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C93D1D-C5E3-42A8-80AD-A8270C68898B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59944D-3204-44C2-9B66-04230EC2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CF49458-88DC-420F-9155-C1EC363F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00996B1-1906-4A82-8FC0-2A0B32060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E41AA8-F27F-459B-8B83-182B66959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C73F37F-4CAB-4478-BF26-02C113395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A2CEB7E3-275B-4CA8-A0DA-89BE2AF568E9}"/>
              </a:ext>
            </a:extLst>
          </p:cNvPr>
          <p:cNvSpPr/>
          <p:nvPr/>
        </p:nvSpPr>
        <p:spPr>
          <a:xfrm rot="16200000">
            <a:off x="3822487" y="-61646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93889E-18 L 0 0.112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2.29167E-6 0.1127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path" presetSubtype="0" accel="60000" decel="40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9167E-6 0.11273 L 0.15599 0.111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1125 L 0 -6.93889E-18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599 0.1118 L 0.15599 -0.00093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4" grpId="1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  <p:bldP spid="28" grpId="0" animBg="1"/>
      <p:bldP spid="28" grpId="1" animBg="1"/>
      <p:bldP spid="2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0C54D5F-8401-48BB-B0DB-F16DC2D8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Google Scholar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56E5F-1D19-46A3-A90D-5C871734741E}"/>
              </a:ext>
            </a:extLst>
          </p:cNvPr>
          <p:cNvSpPr txBox="1"/>
          <p:nvPr/>
        </p:nvSpPr>
        <p:spPr>
          <a:xfrm>
            <a:off x="544039" y="1770311"/>
            <a:ext cx="88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Pesquisas em artigos científicos, processos judiciais, pesquisas e livros.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97DAA9-659D-4376-A74F-6A6FA571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16" y="2503043"/>
            <a:ext cx="7552211" cy="366133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0806984-B60B-4F93-A83C-E0D19640802C}"/>
              </a:ext>
            </a:extLst>
          </p:cNvPr>
          <p:cNvGrpSpPr/>
          <p:nvPr/>
        </p:nvGrpSpPr>
        <p:grpSpPr>
          <a:xfrm>
            <a:off x="638175" y="3169920"/>
            <a:ext cx="2409825" cy="769948"/>
            <a:chOff x="638175" y="3169920"/>
            <a:chExt cx="2409825" cy="7699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470146-6A68-445B-BAE3-F0D41D3D4119}"/>
                </a:ext>
              </a:extLst>
            </p:cNvPr>
            <p:cNvGrpSpPr/>
            <p:nvPr/>
          </p:nvGrpSpPr>
          <p:grpSpPr>
            <a:xfrm>
              <a:off x="638175" y="3169920"/>
              <a:ext cx="2409825" cy="740034"/>
              <a:chOff x="638175" y="3169920"/>
              <a:chExt cx="2409825" cy="74003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8919E04-634B-4279-9A5C-EF3B021820FC}"/>
                  </a:ext>
                </a:extLst>
              </p:cNvPr>
              <p:cNvSpPr/>
              <p:nvPr/>
            </p:nvSpPr>
            <p:spPr>
              <a:xfrm>
                <a:off x="2400300" y="3169920"/>
                <a:ext cx="647700" cy="640080"/>
              </a:xfrm>
              <a:prstGeom prst="rect">
                <a:avLst/>
              </a:prstGeom>
              <a:noFill/>
              <a:ln w="19050">
                <a:solidFill>
                  <a:srgbClr val="0319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9F3B39BC-0F04-4675-93DD-896D700A26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38175" y="3600450"/>
                <a:ext cx="1762125" cy="309504"/>
              </a:xfrm>
              <a:prstGeom prst="bentConnector3">
                <a:avLst>
                  <a:gd name="adj1" fmla="val 14324"/>
                </a:avLst>
              </a:prstGeom>
              <a:ln w="19050">
                <a:solidFill>
                  <a:srgbClr val="0319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BFFC64-5DB0-44D0-9766-10149E0D6641}"/>
                </a:ext>
              </a:extLst>
            </p:cNvPr>
            <p:cNvSpPr txBox="1"/>
            <p:nvPr/>
          </p:nvSpPr>
          <p:spPr>
            <a:xfrm>
              <a:off x="638175" y="3570536"/>
              <a:ext cx="162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Filtrar por data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81D010-EB85-4627-9878-3B7BA2D20FB2}"/>
              </a:ext>
            </a:extLst>
          </p:cNvPr>
          <p:cNvGrpSpPr/>
          <p:nvPr/>
        </p:nvGrpSpPr>
        <p:grpSpPr>
          <a:xfrm>
            <a:off x="7358616" y="3146107"/>
            <a:ext cx="2309260" cy="369332"/>
            <a:chOff x="7358616" y="3146107"/>
            <a:chExt cx="2309260" cy="3693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732453-9941-4E20-B965-F7E0FC7F60E9}"/>
                </a:ext>
              </a:extLst>
            </p:cNvPr>
            <p:cNvSpPr/>
            <p:nvPr/>
          </p:nvSpPr>
          <p:spPr>
            <a:xfrm>
              <a:off x="7358616" y="3146107"/>
              <a:ext cx="899560" cy="259080"/>
            </a:xfrm>
            <a:prstGeom prst="rect">
              <a:avLst/>
            </a:prstGeom>
            <a:noFill/>
            <a:ln w="19050">
              <a:solidFill>
                <a:srgbClr val="031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D91EEEA-A009-4E63-9D31-1BF9A3693F90}"/>
                </a:ext>
              </a:extLst>
            </p:cNvPr>
            <p:cNvCxnSpPr>
              <a:cxnSpLocks/>
            </p:cNvCxnSpPr>
            <p:nvPr/>
          </p:nvCxnSpPr>
          <p:spPr>
            <a:xfrm>
              <a:off x="8258176" y="3275647"/>
              <a:ext cx="933449" cy="239792"/>
            </a:xfrm>
            <a:prstGeom prst="bentConnector3">
              <a:avLst>
                <a:gd name="adj1" fmla="val 13265"/>
              </a:avLst>
            </a:prstGeom>
            <a:ln w="19050"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810DBF-811D-4620-960E-CFCFC194FEB7}"/>
                </a:ext>
              </a:extLst>
            </p:cNvPr>
            <p:cNvSpPr txBox="1"/>
            <p:nvPr/>
          </p:nvSpPr>
          <p:spPr>
            <a:xfrm>
              <a:off x="8398808" y="3146107"/>
              <a:ext cx="126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Fonte</a:t>
              </a:r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BA5B67-21E2-44E3-8A4D-D33608508565}"/>
              </a:ext>
            </a:extLst>
          </p:cNvPr>
          <p:cNvGrpSpPr/>
          <p:nvPr/>
        </p:nvGrpSpPr>
        <p:grpSpPr>
          <a:xfrm>
            <a:off x="1793875" y="4731318"/>
            <a:ext cx="2051050" cy="369332"/>
            <a:chOff x="1793875" y="4731318"/>
            <a:chExt cx="2051050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C782D1-2ADF-4B72-8BF6-D609D2FCF98D}"/>
                </a:ext>
              </a:extLst>
            </p:cNvPr>
            <p:cNvSpPr txBox="1"/>
            <p:nvPr/>
          </p:nvSpPr>
          <p:spPr>
            <a:xfrm>
              <a:off x="1793875" y="4731318"/>
              <a:ext cx="205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Tipo de arquivo</a:t>
              </a:r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898679-9FF3-44DF-9C0E-91BD22CA4F8E}"/>
                </a:ext>
              </a:extLst>
            </p:cNvPr>
            <p:cNvSpPr/>
            <p:nvPr/>
          </p:nvSpPr>
          <p:spPr>
            <a:xfrm>
              <a:off x="3519488" y="4757738"/>
              <a:ext cx="257175" cy="109537"/>
            </a:xfrm>
            <a:prstGeom prst="rect">
              <a:avLst/>
            </a:prstGeom>
            <a:noFill/>
            <a:ln w="19050">
              <a:solidFill>
                <a:srgbClr val="031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CAA2C6F-44DC-471D-B333-6533075FEC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93876" y="4808416"/>
              <a:ext cx="1725615" cy="272336"/>
            </a:xfrm>
            <a:prstGeom prst="bentConnector3">
              <a:avLst>
                <a:gd name="adj1" fmla="val 6946"/>
              </a:avLst>
            </a:prstGeom>
            <a:ln w="19050"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2DF55D0-4048-4BED-A9DB-3A245261280D}"/>
              </a:ext>
            </a:extLst>
          </p:cNvPr>
          <p:cNvGrpSpPr/>
          <p:nvPr/>
        </p:nvGrpSpPr>
        <p:grpSpPr>
          <a:xfrm>
            <a:off x="9055598" y="2865892"/>
            <a:ext cx="2681495" cy="704644"/>
            <a:chOff x="9055598" y="2865892"/>
            <a:chExt cx="2681495" cy="7046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799681-0C18-4FEC-889C-3B553A959219}"/>
                </a:ext>
              </a:extLst>
            </p:cNvPr>
            <p:cNvSpPr/>
            <p:nvPr/>
          </p:nvSpPr>
          <p:spPr>
            <a:xfrm>
              <a:off x="9055598" y="2865892"/>
              <a:ext cx="623336" cy="232748"/>
            </a:xfrm>
            <a:prstGeom prst="rect">
              <a:avLst/>
            </a:prstGeom>
            <a:noFill/>
            <a:ln w="19050">
              <a:solidFill>
                <a:srgbClr val="031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DA3E5E46-4250-4BDC-891D-61DF0B68DFCE}"/>
                </a:ext>
              </a:extLst>
            </p:cNvPr>
            <p:cNvCxnSpPr>
              <a:cxnSpLocks/>
            </p:cNvCxnSpPr>
            <p:nvPr/>
          </p:nvCxnSpPr>
          <p:spPr>
            <a:xfrm>
              <a:off x="9678935" y="2978743"/>
              <a:ext cx="2039087" cy="591793"/>
            </a:xfrm>
            <a:prstGeom prst="bentConnector3">
              <a:avLst>
                <a:gd name="adj1" fmla="val 5530"/>
              </a:avLst>
            </a:prstGeom>
            <a:ln w="19050"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DFBB99-79CA-4FA8-824A-419E9EE374AC}"/>
                </a:ext>
              </a:extLst>
            </p:cNvPr>
            <p:cNvSpPr txBox="1"/>
            <p:nvPr/>
          </p:nvSpPr>
          <p:spPr>
            <a:xfrm>
              <a:off x="9836305" y="2914806"/>
              <a:ext cx="190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Sua biblioteca de pesquisas salvas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09DD3B-98F0-4211-ABAF-A35C4836C40F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AB96D2-4CB0-4966-BC22-BE2932C1C66D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2CF5731-8C2D-4E25-8D07-F9D316361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4D87FF0-47E9-4278-8CFC-328B060D0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3437C2E-96EC-4218-9942-E4A8FF2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72C9791-56E8-4565-B4BD-1C5475B16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6C24CFE-3B1C-4CAF-BB06-2701754C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6C5D587F-85D5-4986-A29D-EBC1D4F71C6C}"/>
              </a:ext>
            </a:extLst>
          </p:cNvPr>
          <p:cNvSpPr/>
          <p:nvPr/>
        </p:nvSpPr>
        <p:spPr>
          <a:xfrm rot="16200000">
            <a:off x="5709139" y="-78131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93889E-18 L 0 0.112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11274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60000" decel="40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11274 L 0.15599 0.1118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1125 L 0 1.48148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599 0.11181 L 0.15599 -0.000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82" grpId="0" animBg="1"/>
      <p:bldP spid="82" grpId="1" animBg="1"/>
      <p:bldP spid="8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0C54D5F-8401-48BB-B0DB-F16DC2D8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Google News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56E5F-1D19-46A3-A90D-5C871734741E}"/>
              </a:ext>
            </a:extLst>
          </p:cNvPr>
          <p:cNvSpPr txBox="1"/>
          <p:nvPr/>
        </p:nvSpPr>
        <p:spPr>
          <a:xfrm>
            <a:off x="544039" y="1770311"/>
            <a:ext cx="88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 de pesquisa de notícias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97DAA9-659D-4376-A74F-6A6FA571E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8616" y="2505842"/>
            <a:ext cx="7552211" cy="365574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0806984-B60B-4F93-A83C-E0D19640802C}"/>
              </a:ext>
            </a:extLst>
          </p:cNvPr>
          <p:cNvGrpSpPr/>
          <p:nvPr/>
        </p:nvGrpSpPr>
        <p:grpSpPr>
          <a:xfrm>
            <a:off x="412011" y="2865892"/>
            <a:ext cx="3215109" cy="1044061"/>
            <a:chOff x="412011" y="2865892"/>
            <a:chExt cx="3215109" cy="10440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B470146-6A68-445B-BAE3-F0D41D3D4119}"/>
                </a:ext>
              </a:extLst>
            </p:cNvPr>
            <p:cNvGrpSpPr/>
            <p:nvPr/>
          </p:nvGrpSpPr>
          <p:grpSpPr>
            <a:xfrm>
              <a:off x="485792" y="2954796"/>
              <a:ext cx="3141328" cy="955157"/>
              <a:chOff x="485792" y="2954796"/>
              <a:chExt cx="3141328" cy="95515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8919E04-634B-4279-9A5C-EF3B021820FC}"/>
                  </a:ext>
                </a:extLst>
              </p:cNvPr>
              <p:cNvSpPr/>
              <p:nvPr/>
            </p:nvSpPr>
            <p:spPr>
              <a:xfrm>
                <a:off x="2246004" y="2954796"/>
                <a:ext cx="1381116" cy="955157"/>
              </a:xfrm>
              <a:prstGeom prst="rect">
                <a:avLst/>
              </a:prstGeom>
              <a:noFill/>
              <a:ln w="19050">
                <a:solidFill>
                  <a:srgbClr val="0319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9F3B39BC-0F04-4675-93DD-896D700A26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5792" y="3455646"/>
                <a:ext cx="1762125" cy="309504"/>
              </a:xfrm>
              <a:prstGeom prst="bentConnector3">
                <a:avLst>
                  <a:gd name="adj1" fmla="val 14324"/>
                </a:avLst>
              </a:prstGeom>
              <a:ln w="19050">
                <a:solidFill>
                  <a:srgbClr val="0319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BFFC64-5DB0-44D0-9766-10149E0D6641}"/>
                </a:ext>
              </a:extLst>
            </p:cNvPr>
            <p:cNvSpPr txBox="1"/>
            <p:nvPr/>
          </p:nvSpPr>
          <p:spPr>
            <a:xfrm>
              <a:off x="412011" y="2865892"/>
              <a:ext cx="1624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Notícias relacionadas ao seu usuário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81D010-EB85-4627-9878-3B7BA2D20FB2}"/>
              </a:ext>
            </a:extLst>
          </p:cNvPr>
          <p:cNvGrpSpPr/>
          <p:nvPr/>
        </p:nvGrpSpPr>
        <p:grpSpPr>
          <a:xfrm>
            <a:off x="3808838" y="2772015"/>
            <a:ext cx="5374052" cy="3389566"/>
            <a:chOff x="6671999" y="2337637"/>
            <a:chExt cx="5374052" cy="33895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732453-9941-4E20-B965-F7E0FC7F60E9}"/>
                </a:ext>
              </a:extLst>
            </p:cNvPr>
            <p:cNvSpPr/>
            <p:nvPr/>
          </p:nvSpPr>
          <p:spPr>
            <a:xfrm>
              <a:off x="6671999" y="2544364"/>
              <a:ext cx="3865645" cy="3182839"/>
            </a:xfrm>
            <a:prstGeom prst="rect">
              <a:avLst/>
            </a:prstGeom>
            <a:noFill/>
            <a:ln w="19050">
              <a:solidFill>
                <a:srgbClr val="031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810DBF-811D-4620-960E-CFCFC194FEB7}"/>
                </a:ext>
              </a:extLst>
            </p:cNvPr>
            <p:cNvSpPr txBox="1"/>
            <p:nvPr/>
          </p:nvSpPr>
          <p:spPr>
            <a:xfrm>
              <a:off x="10467262" y="2337637"/>
              <a:ext cx="1578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Notícias mais recentes</a:t>
              </a:r>
              <a:endParaRPr lang="en-US" dirty="0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D91EEEA-A009-4E63-9D31-1BF9A3693F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644" y="2683697"/>
              <a:ext cx="1508407" cy="241075"/>
            </a:xfrm>
            <a:prstGeom prst="bentConnector3">
              <a:avLst>
                <a:gd name="adj1" fmla="val 10639"/>
              </a:avLst>
            </a:prstGeom>
            <a:ln w="19050"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BA5B67-21E2-44E3-8A4D-D33608508565}"/>
              </a:ext>
            </a:extLst>
          </p:cNvPr>
          <p:cNvGrpSpPr/>
          <p:nvPr/>
        </p:nvGrpSpPr>
        <p:grpSpPr>
          <a:xfrm>
            <a:off x="396366" y="4043872"/>
            <a:ext cx="3230754" cy="1874328"/>
            <a:chOff x="1704449" y="4022431"/>
            <a:chExt cx="3230754" cy="187432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C782D1-2ADF-4B72-8BF6-D609D2FCF98D}"/>
                </a:ext>
              </a:extLst>
            </p:cNvPr>
            <p:cNvSpPr txBox="1"/>
            <p:nvPr/>
          </p:nvSpPr>
          <p:spPr>
            <a:xfrm>
              <a:off x="1704449" y="4488282"/>
              <a:ext cx="2051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Categoria de notícias</a:t>
              </a:r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898679-9FF3-44DF-9C0E-91BD22CA4F8E}"/>
                </a:ext>
              </a:extLst>
            </p:cNvPr>
            <p:cNvSpPr/>
            <p:nvPr/>
          </p:nvSpPr>
          <p:spPr>
            <a:xfrm>
              <a:off x="3554087" y="4022431"/>
              <a:ext cx="1381116" cy="1874328"/>
            </a:xfrm>
            <a:prstGeom prst="rect">
              <a:avLst/>
            </a:prstGeom>
            <a:noFill/>
            <a:ln w="19050">
              <a:solidFill>
                <a:srgbClr val="031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CAA2C6F-44DC-471D-B333-6533075FEC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828472" y="4811448"/>
              <a:ext cx="1725615" cy="272336"/>
            </a:xfrm>
            <a:prstGeom prst="bentConnector3">
              <a:avLst>
                <a:gd name="adj1" fmla="val 6946"/>
              </a:avLst>
            </a:prstGeom>
            <a:ln w="19050"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2DF55D0-4048-4BED-A9DB-3A245261280D}"/>
              </a:ext>
            </a:extLst>
          </p:cNvPr>
          <p:cNvGrpSpPr/>
          <p:nvPr/>
        </p:nvGrpSpPr>
        <p:grpSpPr>
          <a:xfrm>
            <a:off x="7768128" y="5156053"/>
            <a:ext cx="3812583" cy="1045274"/>
            <a:chOff x="7946717" y="2635103"/>
            <a:chExt cx="3812583" cy="104527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799681-0C18-4FEC-889C-3B553A959219}"/>
                </a:ext>
              </a:extLst>
            </p:cNvPr>
            <p:cNvSpPr/>
            <p:nvPr/>
          </p:nvSpPr>
          <p:spPr>
            <a:xfrm>
              <a:off x="7946717" y="2635103"/>
              <a:ext cx="1775922" cy="1005527"/>
            </a:xfrm>
            <a:prstGeom prst="rect">
              <a:avLst/>
            </a:prstGeom>
            <a:noFill/>
            <a:ln w="19050">
              <a:solidFill>
                <a:srgbClr val="0319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DA3E5E46-4250-4BDC-891D-61DF0B68DFCE}"/>
                </a:ext>
              </a:extLst>
            </p:cNvPr>
            <p:cNvCxnSpPr>
              <a:cxnSpLocks/>
            </p:cNvCxnSpPr>
            <p:nvPr/>
          </p:nvCxnSpPr>
          <p:spPr>
            <a:xfrm>
              <a:off x="9720213" y="3088584"/>
              <a:ext cx="2039087" cy="591793"/>
            </a:xfrm>
            <a:prstGeom prst="bentConnector3">
              <a:avLst>
                <a:gd name="adj1" fmla="val 5530"/>
              </a:avLst>
            </a:prstGeom>
            <a:ln w="19050">
              <a:solidFill>
                <a:srgbClr val="0319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DFBB99-79CA-4FA8-824A-419E9EE374AC}"/>
                </a:ext>
              </a:extLst>
            </p:cNvPr>
            <p:cNvSpPr txBox="1"/>
            <p:nvPr/>
          </p:nvSpPr>
          <p:spPr>
            <a:xfrm>
              <a:off x="9858512" y="3014173"/>
              <a:ext cx="190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Assuntos em destaque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09DD3B-98F0-4211-ABAF-A35C4836C40F}"/>
              </a:ext>
            </a:extLst>
          </p:cNvPr>
          <p:cNvGrpSpPr/>
          <p:nvPr/>
        </p:nvGrpSpPr>
        <p:grpSpPr>
          <a:xfrm>
            <a:off x="0" y="-773723"/>
            <a:ext cx="12192000" cy="773723"/>
            <a:chOff x="-2" y="-773723"/>
            <a:chExt cx="12192000" cy="7737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AB96D2-4CB0-4966-BC22-BE2932C1C66D}"/>
                </a:ext>
              </a:extLst>
            </p:cNvPr>
            <p:cNvSpPr/>
            <p:nvPr/>
          </p:nvSpPr>
          <p:spPr>
            <a:xfrm>
              <a:off x="-2" y="-773723"/>
              <a:ext cx="12192000" cy="773723"/>
            </a:xfrm>
            <a:prstGeom prst="rect">
              <a:avLst/>
            </a:prstGeom>
            <a:solidFill>
              <a:srgbClr val="77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2CF5731-8C2D-4E25-8D07-F9D316361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239" y="-672969"/>
              <a:ext cx="572214" cy="57221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4D87FF0-47E9-4278-8CFC-328B060D0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9891" y="-672969"/>
              <a:ext cx="572214" cy="57221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3437C2E-96EC-4218-9942-E4A8FF2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8126" y="-672969"/>
              <a:ext cx="572214" cy="57221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72C9791-56E8-4565-B4BD-1C5475B16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6586" y="-669926"/>
              <a:ext cx="572215" cy="566128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6C24CFE-3B1C-4CAF-BB06-2701754C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0825" y="-672969"/>
              <a:ext cx="578367" cy="572214"/>
            </a:xfrm>
            <a:prstGeom prst="rect">
              <a:avLst/>
            </a:prstGeom>
          </p:spPr>
        </p:pic>
      </p:grp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6C5D587F-85D5-4986-A29D-EBC1D4F71C6C}"/>
              </a:ext>
            </a:extLst>
          </p:cNvPr>
          <p:cNvSpPr/>
          <p:nvPr/>
        </p:nvSpPr>
        <p:spPr>
          <a:xfrm rot="16200000">
            <a:off x="7667374" y="-89760"/>
            <a:ext cx="773723" cy="379128"/>
          </a:xfrm>
          <a:prstGeom prst="homePlate">
            <a:avLst/>
          </a:prstGeom>
          <a:solidFill>
            <a:srgbClr val="46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93889E-18 L 0 0.112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3.125E-6 0.1127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60000" decel="40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0.11273 L 0.15599 0.1118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1125 L 0 1.48148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599 0.11181 L 0.15599 -0.000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82" grpId="0" animBg="1"/>
      <p:bldP spid="82" grpId="1" animBg="1"/>
      <p:bldP spid="8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Refinando pesquisas</vt:lpstr>
      <vt:lpstr>Refinando pesquisas</vt:lpstr>
      <vt:lpstr>Refinando pesquisas</vt:lpstr>
      <vt:lpstr>Refinando pesquisas</vt:lpstr>
      <vt:lpstr>Refinando pesquisas</vt:lpstr>
      <vt:lpstr>Refinando pesquisas</vt:lpstr>
      <vt:lpstr>Google Scholar</vt:lpstr>
      <vt:lpstr>Google News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Keilo</dc:creator>
  <cp:lastModifiedBy>Keilo</cp:lastModifiedBy>
  <cp:revision>18</cp:revision>
  <dcterms:created xsi:type="dcterms:W3CDTF">2019-10-28T18:09:28Z</dcterms:created>
  <dcterms:modified xsi:type="dcterms:W3CDTF">2019-11-04T20:07:16Z</dcterms:modified>
</cp:coreProperties>
</file>