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a42679c1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a42679c1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a42679c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a42679c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92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a42679c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a42679c1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a42679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a42679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a42679c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a42679c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a42679c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a42679c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a42679c1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a42679c1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a42679c1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a42679c1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a42679c1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a42679c1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a42679c1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a42679c1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7688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30F"/>
                </a:solidFill>
              </a:rPr>
              <a:t>Introduction to Wordpress</a:t>
            </a:r>
            <a:endParaRPr>
              <a:solidFill>
                <a:srgbClr val="04030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30F"/>
                </a:solidFill>
              </a:rPr>
              <a:t>When to use it and it’s basic functionalities</a:t>
            </a:r>
            <a:endParaRPr>
              <a:solidFill>
                <a:srgbClr val="04030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839"/>
            <a:ext cx="9144001" cy="443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 idx="4294967295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 err="1">
                <a:solidFill>
                  <a:srgbClr val="04030F"/>
                </a:solidFill>
              </a:rPr>
              <a:t>Thank</a:t>
            </a:r>
            <a:r>
              <a:rPr lang="pt-BR" sz="6600" dirty="0">
                <a:solidFill>
                  <a:srgbClr val="04030F"/>
                </a:solidFill>
              </a:rPr>
              <a:t> </a:t>
            </a:r>
            <a:r>
              <a:rPr lang="pt-BR" sz="6600" dirty="0" err="1">
                <a:solidFill>
                  <a:srgbClr val="04030F"/>
                </a:solidFill>
              </a:rPr>
              <a:t>you</a:t>
            </a:r>
            <a:r>
              <a:rPr lang="pt-BR" sz="6600" dirty="0">
                <a:solidFill>
                  <a:srgbClr val="04030F"/>
                </a:solidFill>
              </a:rPr>
              <a:t>.</a:t>
            </a:r>
            <a:endParaRPr sz="6600" dirty="0">
              <a:solidFill>
                <a:srgbClr val="0403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1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4030F"/>
                </a:solidFill>
              </a:rPr>
              <a:t>What is Wordpress?</a:t>
            </a:r>
            <a:endParaRPr sz="4000">
              <a:solidFill>
                <a:srgbClr val="04030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 idx="4294967295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4030F"/>
                </a:solidFill>
              </a:rPr>
              <a:t>When should you use Wordpress?</a:t>
            </a:r>
            <a:endParaRPr sz="4000">
              <a:solidFill>
                <a:srgbClr val="0403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 idx="4294967295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30F"/>
                </a:solidFill>
              </a:rPr>
              <a:t>Basic rundown of Wordpress’ main functionalities</a:t>
            </a:r>
            <a:endParaRPr dirty="0">
              <a:solidFill>
                <a:srgbClr val="04030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735"/>
            <a:ext cx="9144000" cy="451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9466"/>
            <a:ext cx="9144001" cy="438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839"/>
            <a:ext cx="9144001" cy="443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839"/>
            <a:ext cx="9144001" cy="443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839"/>
            <a:ext cx="9144001" cy="443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Apresentação na tela (16:9)</PresentationFormat>
  <Paragraphs>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Introduction to Wordpress</vt:lpstr>
      <vt:lpstr>What is Wordpress?</vt:lpstr>
      <vt:lpstr>When should you use Wordpress?</vt:lpstr>
      <vt:lpstr>Basic rundown of Wordpress’ main functionalities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Wordpress</dc:title>
  <cp:lastModifiedBy>IFSP</cp:lastModifiedBy>
  <cp:revision>2</cp:revision>
  <dcterms:modified xsi:type="dcterms:W3CDTF">2019-11-25T22:17:34Z</dcterms:modified>
</cp:coreProperties>
</file>