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619" r:id="rId2"/>
  </p:sldIdLst>
  <p:sldSz cx="12192000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4593"/>
    <a:srgbClr val="ABFF1F"/>
    <a:srgbClr val="D9FF06"/>
    <a:srgbClr val="FFF201"/>
    <a:srgbClr val="FF25C3"/>
    <a:srgbClr val="FF626C"/>
    <a:srgbClr val="FF9433"/>
    <a:srgbClr val="FFC2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 snapToGrid="0">
      <p:cViewPr>
        <p:scale>
          <a:sx n="66" d="100"/>
          <a:sy n="66" d="100"/>
        </p:scale>
        <p:origin x="301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018B-8A23-4312-B28B-6340BA8214C1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95463" y="1143000"/>
            <a:ext cx="326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E154-0611-4214-96E9-926D7C3E4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FFA4-0949-AC74-E431-2247EF86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CFB81-0937-AB08-F845-FE7C8821F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795463" y="1143000"/>
            <a:ext cx="32670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BA4A6-C31B-0F47-3915-2C3996CB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D7FC-4E4C-546D-D2FE-AC593292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8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5414"/>
            <a:ext cx="10363200" cy="401083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13359"/>
            <a:ext cx="2628900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13359"/>
            <a:ext cx="7734300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7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738232"/>
            <a:ext cx="11345332" cy="77582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B.Sc. Adrian Keil (TUM) | Meeting 16.01.2025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883" y="657297"/>
            <a:ext cx="11345332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882" y="1532997"/>
            <a:ext cx="11345332" cy="719899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1219170" rtl="0" eaLnBrk="0" fontAlgn="base" latinLnBrk="0" hangingPunct="0">
              <a:lnSpc>
                <a:spcPts val="24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234945" indent="0">
              <a:buNone/>
              <a:defRPr/>
            </a:lvl3pPr>
            <a:lvl4pPr marL="480472" indent="0">
              <a:buNone/>
              <a:defRPr/>
            </a:lvl4pPr>
            <a:lvl5pPr marL="717531" indent="0">
              <a:buNone/>
              <a:defRPr/>
            </a:lvl5pPr>
          </a:lstStyle>
          <a:p>
            <a:pPr marL="0" marR="0" lvl="0" indent="0" algn="l" defTabSz="121917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2400" noProof="0" dirty="0"/>
              <a:t>Untert</a:t>
            </a:r>
            <a:r>
              <a:rPr lang="de-DE" sz="24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65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872125"/>
            <a:ext cx="10515600" cy="479220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709663"/>
            <a:ext cx="10515600" cy="252010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6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066796"/>
            <a:ext cx="5181600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49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13362"/>
            <a:ext cx="10515600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824120"/>
            <a:ext cx="5157787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208178"/>
            <a:ext cx="5157787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824120"/>
            <a:ext cx="5183188" cy="138405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208178"/>
            <a:ext cx="5183188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8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8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49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58740"/>
            <a:ext cx="6172200" cy="81870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1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8032"/>
            <a:ext cx="3932237" cy="268811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658740"/>
            <a:ext cx="6172200" cy="818701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56146"/>
            <a:ext cx="3932237" cy="64029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74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13362"/>
            <a:ext cx="10515600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66796"/>
            <a:ext cx="10515600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C019-03F5-4F01-A944-8CA3CB0F4BCD}" type="datetimeFigureOut">
              <a:rPr lang="de-DE" smtClean="0"/>
              <a:t>04.10.2025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677788"/>
            <a:ext cx="41148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677788"/>
            <a:ext cx="2743200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B44C-F3A1-B0CF-FDB0-039688B9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347243D-50A9-BE30-0D13-565CBCBD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5885" y="390185"/>
            <a:ext cx="5138055" cy="2106234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46A8CF-D853-4B5E-A449-07182434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35883" y="3694992"/>
            <a:ext cx="5138057" cy="2055823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C5EAB9-AD7F-D158-B45E-ABD1898F2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35887" y="6839775"/>
            <a:ext cx="5138053" cy="2158030"/>
          </a:xfrm>
          <a:prstGeom prst="rect">
            <a:avLst/>
          </a:prstGeom>
          <a:ln w="25400">
            <a:solidFill>
              <a:srgbClr val="FF0000"/>
            </a:solidFill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A97874-C888-2BC6-1D40-A94AD95F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918" t="22251" r="1105" b="23617"/>
          <a:stretch/>
        </p:blipFill>
        <p:spPr>
          <a:xfrm flipH="1">
            <a:off x="125490" y="126825"/>
            <a:ext cx="5208135" cy="263295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2E76C41-4BCA-5083-2E72-3CD03D11E33E}"/>
              </a:ext>
            </a:extLst>
          </p:cNvPr>
          <p:cNvSpPr/>
          <p:nvPr/>
        </p:nvSpPr>
        <p:spPr>
          <a:xfrm>
            <a:off x="3738483" y="1839483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0662D-46BC-F194-82B8-CC3D02A17C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358" t="23439" r="2287" b="22429"/>
          <a:stretch/>
        </p:blipFill>
        <p:spPr>
          <a:xfrm flipH="1">
            <a:off x="125490" y="3346552"/>
            <a:ext cx="5208135" cy="257191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73D655D-3C43-511C-AF84-DA88A87BCA98}"/>
              </a:ext>
            </a:extLst>
          </p:cNvPr>
          <p:cNvSpPr/>
          <p:nvPr/>
        </p:nvSpPr>
        <p:spPr>
          <a:xfrm>
            <a:off x="3738482" y="439069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A563DD-0F49-9E12-F9F5-DBACC3C819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2221" t="23141" r="1367" b="21389"/>
          <a:stretch/>
        </p:blipFill>
        <p:spPr>
          <a:xfrm flipH="1">
            <a:off x="125489" y="6555128"/>
            <a:ext cx="5208135" cy="258311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5F7BF86-525D-DF02-4FEB-B6881C7A20EC}"/>
              </a:ext>
            </a:extLst>
          </p:cNvPr>
          <p:cNvSpPr/>
          <p:nvPr/>
        </p:nvSpPr>
        <p:spPr>
          <a:xfrm>
            <a:off x="3738479" y="7590340"/>
            <a:ext cx="1564091" cy="664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1AF0CF8-5F74-4346-266F-88958F2663D1}"/>
              </a:ext>
            </a:extLst>
          </p:cNvPr>
          <p:cNvSpPr txBox="1"/>
          <p:nvPr/>
        </p:nvSpPr>
        <p:spPr>
          <a:xfrm>
            <a:off x="125488" y="2769201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Air-Gap at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</a:t>
            </a:r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E2315652-FBE2-AA84-3D65-81FCCB209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1344"/>
              </p:ext>
            </p:extLst>
          </p:nvPr>
        </p:nvGraphicFramePr>
        <p:xfrm>
          <a:off x="-103070" y="10388971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27" name="Rechteck 26">
            <a:extLst>
              <a:ext uri="{FF2B5EF4-FFF2-40B4-BE49-F238E27FC236}">
                <a16:creationId xmlns:a16="http://schemas.microsoft.com/office/drawing/2014/main" id="{C0820FAC-B46F-8790-5077-C148E19C5F5B}"/>
              </a:ext>
            </a:extLst>
          </p:cNvPr>
          <p:cNvSpPr/>
          <p:nvPr/>
        </p:nvSpPr>
        <p:spPr>
          <a:xfrm>
            <a:off x="334926" y="10037999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6C6CC7B-25C7-9DCA-0747-1D783B61C73E}"/>
              </a:ext>
            </a:extLst>
          </p:cNvPr>
          <p:cNvSpPr txBox="1"/>
          <p:nvPr/>
        </p:nvSpPr>
        <p:spPr>
          <a:xfrm>
            <a:off x="334926" y="10957228"/>
            <a:ext cx="4659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[A/mm]</a:t>
            </a:r>
          </a:p>
        </p:txBody>
      </p:sp>
      <p:graphicFrame>
        <p:nvGraphicFramePr>
          <p:cNvPr id="29" name="Tabelle 28">
            <a:extLst>
              <a:ext uri="{FF2B5EF4-FFF2-40B4-BE49-F238E27FC236}">
                <a16:creationId xmlns:a16="http://schemas.microsoft.com/office/drawing/2014/main" id="{367293F7-7D05-DC9D-6D56-7049C863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09071"/>
              </p:ext>
            </p:extLst>
          </p:nvPr>
        </p:nvGraphicFramePr>
        <p:xfrm>
          <a:off x="5336234" y="10386492"/>
          <a:ext cx="55344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200">
                  <a:extLst>
                    <a:ext uri="{9D8B030D-6E8A-4147-A177-3AD203B41FA5}">
                      <a16:colId xmlns:a16="http://schemas.microsoft.com/office/drawing/2014/main" val="2674426793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57266154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61166950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68585121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35168176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656942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68480185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683172096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798623327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1580858874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259720998"/>
                    </a:ext>
                  </a:extLst>
                </a:gridCol>
                <a:gridCol w="461200">
                  <a:extLst>
                    <a:ext uri="{9D8B030D-6E8A-4147-A177-3AD203B41FA5}">
                      <a16:colId xmlns:a16="http://schemas.microsoft.com/office/drawing/2014/main" val="3917417724"/>
                    </a:ext>
                  </a:extLst>
                </a:gridCol>
              </a:tblGrid>
              <a:tr h="163560"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3385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5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8978587"/>
                  </a:ext>
                </a:extLst>
              </a:tr>
            </a:tbl>
          </a:graphicData>
        </a:graphic>
      </p:graphicFrame>
      <p:sp>
        <p:nvSpPr>
          <p:cNvPr id="30" name="Rechteck 29">
            <a:extLst>
              <a:ext uri="{FF2B5EF4-FFF2-40B4-BE49-F238E27FC236}">
                <a16:creationId xmlns:a16="http://schemas.microsoft.com/office/drawing/2014/main" id="{29BDEE5C-1499-3A0C-1BA6-BD7D30AA0F8A}"/>
              </a:ext>
            </a:extLst>
          </p:cNvPr>
          <p:cNvSpPr/>
          <p:nvPr/>
        </p:nvSpPr>
        <p:spPr>
          <a:xfrm>
            <a:off x="5774230" y="10035520"/>
            <a:ext cx="4659318" cy="350972"/>
          </a:xfrm>
          <a:prstGeom prst="rect">
            <a:avLst/>
          </a:prstGeom>
          <a:gradFill>
            <a:gsLst>
              <a:gs pos="50000">
                <a:srgbClr val="FFF201"/>
              </a:gs>
              <a:gs pos="85000">
                <a:srgbClr val="FF4593"/>
              </a:gs>
              <a:gs pos="70000">
                <a:srgbClr val="FF9433"/>
              </a:gs>
              <a:gs pos="60000">
                <a:srgbClr val="FFC210"/>
              </a:gs>
              <a:gs pos="40000">
                <a:srgbClr val="D9FF06"/>
              </a:gs>
              <a:gs pos="20000">
                <a:srgbClr val="7BFF4C"/>
              </a:gs>
              <a:gs pos="10000">
                <a:srgbClr val="45FF93"/>
              </a:gs>
              <a:gs pos="30000">
                <a:srgbClr val="ABFF1F"/>
              </a:gs>
              <a:gs pos="0">
                <a:srgbClr val="00FFFF"/>
              </a:gs>
              <a:gs pos="95000">
                <a:srgbClr val="FF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6EDD433-E5CB-1396-4C1D-C1963AAD79C9}"/>
              </a:ext>
            </a:extLst>
          </p:cNvPr>
          <p:cNvSpPr txBox="1"/>
          <p:nvPr/>
        </p:nvSpPr>
        <p:spPr>
          <a:xfrm>
            <a:off x="5774230" y="10961345"/>
            <a:ext cx="465931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[A/mm²]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EB702D3-AE10-1963-9E81-88B6AA0FCDFD}"/>
              </a:ext>
            </a:extLst>
          </p:cNvPr>
          <p:cNvSpPr txBox="1"/>
          <p:nvPr/>
        </p:nvSpPr>
        <p:spPr>
          <a:xfrm>
            <a:off x="128999" y="592699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5F20C19-D321-7555-6479-4E4762BEF0CE}"/>
              </a:ext>
            </a:extLst>
          </p:cNvPr>
          <p:cNvSpPr txBox="1"/>
          <p:nvPr/>
        </p:nvSpPr>
        <p:spPr>
          <a:xfrm>
            <a:off x="138634" y="9140782"/>
            <a:ext cx="10648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Air-Gap on top and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de-DE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endParaRPr lang="de-DE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BEE5704-D8B0-F251-953E-85E4D16C013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02574" y="2171698"/>
            <a:ext cx="333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1F71741-ED00-C063-D4F8-5A6DE61B7DDA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302573" y="4722904"/>
            <a:ext cx="33331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6DFDAFF-A0A1-63C3-9318-626C595438EC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5302570" y="7918790"/>
            <a:ext cx="333317" cy="3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5216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Keil, Adrian</dc:creator>
  <cp:lastModifiedBy>Keil, Adrian</cp:lastModifiedBy>
  <cp:revision>23</cp:revision>
  <dcterms:created xsi:type="dcterms:W3CDTF">2025-09-30T09:24:34Z</dcterms:created>
  <dcterms:modified xsi:type="dcterms:W3CDTF">2025-10-04T15:37:55Z</dcterms:modified>
</cp:coreProperties>
</file>