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610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018B-8A23-4312-B28B-6340BA8214C1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E154-0611-4214-96E9-926D7C3E4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50B6-46D7-776B-C34A-13879160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2ABC6-89B9-DCAD-148E-9F515CD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21C62-71AF-56A6-25B2-496BC4707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FAC1A-C101-499E-E676-A567D3FE8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5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75952-E838-7D0E-D5D1-18B95B7B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685373-6986-6C8B-5DB8-C88DB9F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E9AE0-F8FD-3F60-1321-C30402F3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8DF58-572D-2AEC-D60C-696B61FB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00BD5-30E0-0872-CA64-1D20E149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1163-B378-71B3-1C90-F7D56274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0FF6F8-0F7A-3928-4AEA-7ACCD9F4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ACF2C-4C19-99B4-AE07-465B6AA1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47FC3-D7A4-201E-7AB6-46D749BB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FA0B8-9D1C-B9B2-5D2E-E1C4A8D2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F4CBEA-0822-4B17-906A-6B9458E5E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A0CC79-8776-1D9C-1C18-8B231452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379DE-8131-EC35-9900-57D3B78D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C70F-18ED-2152-29DD-5D41B4B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F4DD0-2596-9277-D2C1-0D707BDF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38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630034"/>
            <a:ext cx="11345332" cy="461836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B.Sc. Adrian Keil (TUM) | Meeting 16.01.2025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883" y="391280"/>
            <a:ext cx="11345332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1219170" rtl="0" eaLnBrk="0" fontAlgn="base" latinLnBrk="0" hangingPunct="0">
              <a:lnSpc>
                <a:spcPts val="24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234945" indent="0">
              <a:buNone/>
              <a:defRPr/>
            </a:lvl3pPr>
            <a:lvl4pPr marL="480472" indent="0">
              <a:buNone/>
              <a:defRPr/>
            </a:lvl4pPr>
            <a:lvl5pPr marL="717531" indent="0">
              <a:buNone/>
              <a:defRPr/>
            </a:lvl5pPr>
          </a:lstStyle>
          <a:p>
            <a:pPr marL="0" marR="0" lvl="0" indent="0" algn="l" defTabSz="121917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2400" noProof="0" dirty="0"/>
              <a:t>Untert</a:t>
            </a:r>
            <a:r>
              <a:rPr lang="de-DE" sz="24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039EA-4F20-2317-5C44-7EDC9859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88EDE-E7D5-5BBC-3EC9-1F05D19C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37AA5-0CA5-3D77-D883-3C1670A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C0083-0577-AA2E-0023-5595803B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E92B3-F616-4C63-A6E2-C631A960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E1B9-9347-9BC9-E12B-CAD5FEC3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9F4E22-8043-A66F-6942-4D77F7C9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1B541-FA01-5022-8BBB-51FF01A6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095AF-290A-6908-6EF5-CE664817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B712F-5AB7-3985-F83C-472A5900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2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78A33-0066-5F3F-4028-5DB7C213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8C434-AE47-B735-4F5E-6B9312CA0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1197B7-8FBF-4BCF-50B8-26FBDB9A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FFD93-A713-3C39-0C27-E38F7800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A4E8-467C-8E0D-00CC-D77DED6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20033-40F0-59EC-47F3-1B4EC455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66849-DEDD-BE11-A1CE-EFB05AC9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4DE00-9093-A710-161F-5E12EDF8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2565A2-F0EE-5DDA-CF69-73A1BE03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0CF434-EF8F-2E45-02B1-5F10BFD4A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F31A6D-BBA3-8123-29FC-2D986D618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AA7ABB-0B7D-62F9-1075-55E49AD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F493F-5E86-250E-4EC2-C7E18D4A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C4492-D7A2-AC96-6A1A-A2DF406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2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939E1-5238-7952-7EE2-4B6A3FEF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EAB677-4661-95CB-DFB1-F78AC43A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EDAD8-62B0-1D63-A1A2-D295FD0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3BD486-7C3B-4F58-8670-9C70095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540CCE-AA60-A732-3991-2089AEF9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1E252-75CF-41A3-1AFF-0B73F9F8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B0A7C-3E5B-8F64-C1BF-FAF7A84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82721-CFCC-B8FF-F5BE-BAFEF7F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F000C-45DA-B940-CB40-2A0FC07D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202C18-36C7-2B1C-23C6-572E08F21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FE8C4-60A6-9B50-0E50-9FFE3610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BDFF15-0ACE-E21E-3F24-5AEF2BA1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EE803-F6D7-92BE-CEE8-6DB486F7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1F7F-A89E-D545-B0B5-7EBAD9C4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F4424B-79F9-1D0A-63FE-8EDEB8DB1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EA2AEE-FEEC-DDF5-194C-75790739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35CA1-7F58-056C-9C26-410B7775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4E972-BDD9-7B02-E375-1BEB9DE0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358C2-A3DD-AEA1-EEB8-8E93C6DF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8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C47FC8-5790-E18C-E1C5-67569580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C56-933A-9551-D22D-1F2A608C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A4C75-5C42-6A3A-0839-9ED0F38BE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3E8C0-9076-2273-9F0A-9F7B6D35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6511D-95FB-C114-A4E4-07BF6164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04BC6-F870-443C-04F0-7CFA9BF67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0779D1C-678E-7900-724C-990376FB5B57}"/>
              </a:ext>
            </a:extLst>
          </p:cNvPr>
          <p:cNvSpPr/>
          <p:nvPr/>
        </p:nvSpPr>
        <p:spPr>
          <a:xfrm rot="10800000">
            <a:off x="414882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5DA103-6530-FFE3-86B4-1D0028BE4846}"/>
              </a:ext>
            </a:extLst>
          </p:cNvPr>
          <p:cNvSpPr/>
          <p:nvPr/>
        </p:nvSpPr>
        <p:spPr>
          <a:xfrm rot="10800000">
            <a:off x="1389217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hteck 25">
            <a:extLst>
              <a:ext uri="{FF2B5EF4-FFF2-40B4-BE49-F238E27FC236}">
                <a16:creationId xmlns:a16="http://schemas.microsoft.com/office/drawing/2014/main" id="{36565B0C-EEC3-8AC3-C049-E34986D10801}"/>
              </a:ext>
            </a:extLst>
          </p:cNvPr>
          <p:cNvSpPr/>
          <p:nvPr/>
        </p:nvSpPr>
        <p:spPr>
          <a:xfrm>
            <a:off x="784112" y="200621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hteck 26">
            <a:extLst>
              <a:ext uri="{FF2B5EF4-FFF2-40B4-BE49-F238E27FC236}">
                <a16:creationId xmlns:a16="http://schemas.microsoft.com/office/drawing/2014/main" id="{10FAFEFE-5DCA-16AD-EABE-7653607DDAE4}"/>
              </a:ext>
            </a:extLst>
          </p:cNvPr>
          <p:cNvSpPr/>
          <p:nvPr/>
        </p:nvSpPr>
        <p:spPr>
          <a:xfrm>
            <a:off x="784112" y="2136590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hteck 27">
            <a:extLst>
              <a:ext uri="{FF2B5EF4-FFF2-40B4-BE49-F238E27FC236}">
                <a16:creationId xmlns:a16="http://schemas.microsoft.com/office/drawing/2014/main" id="{590921EC-ED27-2C00-30B5-5357688374E9}"/>
              </a:ext>
            </a:extLst>
          </p:cNvPr>
          <p:cNvSpPr/>
          <p:nvPr/>
        </p:nvSpPr>
        <p:spPr>
          <a:xfrm>
            <a:off x="784112" y="226682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hteck 28">
            <a:extLst>
              <a:ext uri="{FF2B5EF4-FFF2-40B4-BE49-F238E27FC236}">
                <a16:creationId xmlns:a16="http://schemas.microsoft.com/office/drawing/2014/main" id="{A6A168EE-AE77-9EB4-37B5-225223B6067E}"/>
              </a:ext>
            </a:extLst>
          </p:cNvPr>
          <p:cNvSpPr/>
          <p:nvPr/>
        </p:nvSpPr>
        <p:spPr>
          <a:xfrm>
            <a:off x="784112" y="2397200"/>
            <a:ext cx="540744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hteck 3">
            <a:extLst>
              <a:ext uri="{FF2B5EF4-FFF2-40B4-BE49-F238E27FC236}">
                <a16:creationId xmlns:a16="http://schemas.microsoft.com/office/drawing/2014/main" id="{AEB21980-8BED-56EB-9C50-B2B46700CE52}"/>
              </a:ext>
            </a:extLst>
          </p:cNvPr>
          <p:cNvSpPr/>
          <p:nvPr/>
        </p:nvSpPr>
        <p:spPr>
          <a:xfrm rot="5400000">
            <a:off x="843343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hteck 3">
            <a:extLst>
              <a:ext uri="{FF2B5EF4-FFF2-40B4-BE49-F238E27FC236}">
                <a16:creationId xmlns:a16="http://schemas.microsoft.com/office/drawing/2014/main" id="{782353B5-B0DD-54D3-0772-333F6E396194}"/>
              </a:ext>
            </a:extLst>
          </p:cNvPr>
          <p:cNvSpPr/>
          <p:nvPr/>
        </p:nvSpPr>
        <p:spPr>
          <a:xfrm rot="5400000">
            <a:off x="2592605" y="-735015"/>
            <a:ext cx="384931" cy="4740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5E8AD8E7-7674-4902-CC1C-0E6A74FE4D87}"/>
              </a:ext>
            </a:extLst>
          </p:cNvPr>
          <p:cNvSpPr/>
          <p:nvPr/>
        </p:nvSpPr>
        <p:spPr>
          <a:xfrm rot="10800000" flipH="1">
            <a:off x="2593251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0822CD51-991C-17B0-45F0-94EAE49EBDF6}"/>
              </a:ext>
            </a:extLst>
          </p:cNvPr>
          <p:cNvSpPr/>
          <p:nvPr/>
        </p:nvSpPr>
        <p:spPr>
          <a:xfrm rot="10800000" flipH="1">
            <a:off x="1656267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hteck 25">
            <a:extLst>
              <a:ext uri="{FF2B5EF4-FFF2-40B4-BE49-F238E27FC236}">
                <a16:creationId xmlns:a16="http://schemas.microsoft.com/office/drawing/2014/main" id="{9B7EE6CB-3A76-29DA-72B4-C4693059CA77}"/>
              </a:ext>
            </a:extLst>
          </p:cNvPr>
          <p:cNvSpPr/>
          <p:nvPr/>
        </p:nvSpPr>
        <p:spPr>
          <a:xfrm flipH="1">
            <a:off x="1988145" y="200621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hteck 26">
            <a:extLst>
              <a:ext uri="{FF2B5EF4-FFF2-40B4-BE49-F238E27FC236}">
                <a16:creationId xmlns:a16="http://schemas.microsoft.com/office/drawing/2014/main" id="{83486B72-0AB5-A612-196A-71D2ABEB6DF7}"/>
              </a:ext>
            </a:extLst>
          </p:cNvPr>
          <p:cNvSpPr/>
          <p:nvPr/>
        </p:nvSpPr>
        <p:spPr>
          <a:xfrm flipH="1">
            <a:off x="1988145" y="2136590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hteck 27">
            <a:extLst>
              <a:ext uri="{FF2B5EF4-FFF2-40B4-BE49-F238E27FC236}">
                <a16:creationId xmlns:a16="http://schemas.microsoft.com/office/drawing/2014/main" id="{748C34A5-A5B3-7619-E69F-092632E62BA7}"/>
              </a:ext>
            </a:extLst>
          </p:cNvPr>
          <p:cNvSpPr/>
          <p:nvPr/>
        </p:nvSpPr>
        <p:spPr>
          <a:xfrm flipH="1">
            <a:off x="1988145" y="226682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hteck 28">
            <a:extLst>
              <a:ext uri="{FF2B5EF4-FFF2-40B4-BE49-F238E27FC236}">
                <a16:creationId xmlns:a16="http://schemas.microsoft.com/office/drawing/2014/main" id="{904CDB66-F2CA-5F85-AE77-D0F82978253F}"/>
              </a:ext>
            </a:extLst>
          </p:cNvPr>
          <p:cNvSpPr/>
          <p:nvPr/>
        </p:nvSpPr>
        <p:spPr>
          <a:xfrm flipH="1">
            <a:off x="1988145" y="2397200"/>
            <a:ext cx="540744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echteck 3">
            <a:extLst>
              <a:ext uri="{FF2B5EF4-FFF2-40B4-BE49-F238E27FC236}">
                <a16:creationId xmlns:a16="http://schemas.microsoft.com/office/drawing/2014/main" id="{2431A278-B2F3-401D-6EEA-C3F13FA3B0A8}"/>
              </a:ext>
            </a:extLst>
          </p:cNvPr>
          <p:cNvSpPr/>
          <p:nvPr/>
        </p:nvSpPr>
        <p:spPr>
          <a:xfrm rot="16200000" flipH="1">
            <a:off x="2084727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hteck 3">
            <a:extLst>
              <a:ext uri="{FF2B5EF4-FFF2-40B4-BE49-F238E27FC236}">
                <a16:creationId xmlns:a16="http://schemas.microsoft.com/office/drawing/2014/main" id="{2908B653-5A9C-90C7-9357-D3BA9DFF3B81}"/>
              </a:ext>
            </a:extLst>
          </p:cNvPr>
          <p:cNvSpPr/>
          <p:nvPr/>
        </p:nvSpPr>
        <p:spPr>
          <a:xfrm rot="10800000">
            <a:off x="2672021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hteck 6">
            <a:extLst>
              <a:ext uri="{FF2B5EF4-FFF2-40B4-BE49-F238E27FC236}">
                <a16:creationId xmlns:a16="http://schemas.microsoft.com/office/drawing/2014/main" id="{71139733-EA14-B31A-15DE-D2C71E084E07}"/>
              </a:ext>
            </a:extLst>
          </p:cNvPr>
          <p:cNvSpPr/>
          <p:nvPr/>
        </p:nvSpPr>
        <p:spPr>
          <a:xfrm rot="10800000">
            <a:off x="3646923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hteck 25">
            <a:extLst>
              <a:ext uri="{FF2B5EF4-FFF2-40B4-BE49-F238E27FC236}">
                <a16:creationId xmlns:a16="http://schemas.microsoft.com/office/drawing/2014/main" id="{C68EDF21-2C0A-9E19-2249-7A644045482E}"/>
              </a:ext>
            </a:extLst>
          </p:cNvPr>
          <p:cNvSpPr/>
          <p:nvPr/>
        </p:nvSpPr>
        <p:spPr>
          <a:xfrm>
            <a:off x="3041818" y="200621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8" name="Rechteck 26">
            <a:extLst>
              <a:ext uri="{FF2B5EF4-FFF2-40B4-BE49-F238E27FC236}">
                <a16:creationId xmlns:a16="http://schemas.microsoft.com/office/drawing/2014/main" id="{52A6ABB3-025B-9105-B9E4-4E7F097E836E}"/>
              </a:ext>
            </a:extLst>
          </p:cNvPr>
          <p:cNvSpPr/>
          <p:nvPr/>
        </p:nvSpPr>
        <p:spPr>
          <a:xfrm>
            <a:off x="3041817" y="2136590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9" name="Rechteck 27">
            <a:extLst>
              <a:ext uri="{FF2B5EF4-FFF2-40B4-BE49-F238E27FC236}">
                <a16:creationId xmlns:a16="http://schemas.microsoft.com/office/drawing/2014/main" id="{DF1B31F5-37B0-0211-F790-3422751C2BEC}"/>
              </a:ext>
            </a:extLst>
          </p:cNvPr>
          <p:cNvSpPr/>
          <p:nvPr/>
        </p:nvSpPr>
        <p:spPr>
          <a:xfrm>
            <a:off x="3041818" y="226682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Rechteck 28">
            <a:extLst>
              <a:ext uri="{FF2B5EF4-FFF2-40B4-BE49-F238E27FC236}">
                <a16:creationId xmlns:a16="http://schemas.microsoft.com/office/drawing/2014/main" id="{8F9875AF-1FCD-7206-C6BF-1B82CF563257}"/>
              </a:ext>
            </a:extLst>
          </p:cNvPr>
          <p:cNvSpPr/>
          <p:nvPr/>
        </p:nvSpPr>
        <p:spPr>
          <a:xfrm>
            <a:off x="3041818" y="2397200"/>
            <a:ext cx="540744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1" name="Rechteck 3">
            <a:extLst>
              <a:ext uri="{FF2B5EF4-FFF2-40B4-BE49-F238E27FC236}">
                <a16:creationId xmlns:a16="http://schemas.microsoft.com/office/drawing/2014/main" id="{3679B681-7BF5-B8D0-7FCA-C72D856BDA95}"/>
              </a:ext>
            </a:extLst>
          </p:cNvPr>
          <p:cNvSpPr/>
          <p:nvPr/>
        </p:nvSpPr>
        <p:spPr>
          <a:xfrm rot="5400000">
            <a:off x="3100483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hteck 3">
            <a:extLst>
              <a:ext uri="{FF2B5EF4-FFF2-40B4-BE49-F238E27FC236}">
                <a16:creationId xmlns:a16="http://schemas.microsoft.com/office/drawing/2014/main" id="{16519937-228A-0F6B-2C2F-93FDB4F1C196}"/>
              </a:ext>
            </a:extLst>
          </p:cNvPr>
          <p:cNvSpPr/>
          <p:nvPr/>
        </p:nvSpPr>
        <p:spPr>
          <a:xfrm rot="10800000" flipH="1">
            <a:off x="4850391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hteck 6">
            <a:extLst>
              <a:ext uri="{FF2B5EF4-FFF2-40B4-BE49-F238E27FC236}">
                <a16:creationId xmlns:a16="http://schemas.microsoft.com/office/drawing/2014/main" id="{EA30300D-F442-7A10-0BAC-B3289439998B}"/>
              </a:ext>
            </a:extLst>
          </p:cNvPr>
          <p:cNvSpPr/>
          <p:nvPr/>
        </p:nvSpPr>
        <p:spPr>
          <a:xfrm rot="10800000" flipH="1">
            <a:off x="3913972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hteck 25">
            <a:extLst>
              <a:ext uri="{FF2B5EF4-FFF2-40B4-BE49-F238E27FC236}">
                <a16:creationId xmlns:a16="http://schemas.microsoft.com/office/drawing/2014/main" id="{043416A5-4156-81EE-3F40-5ADD073C63F8}"/>
              </a:ext>
            </a:extLst>
          </p:cNvPr>
          <p:cNvSpPr/>
          <p:nvPr/>
        </p:nvSpPr>
        <p:spPr>
          <a:xfrm flipH="1">
            <a:off x="4245850" y="200621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Rechteck 26">
            <a:extLst>
              <a:ext uri="{FF2B5EF4-FFF2-40B4-BE49-F238E27FC236}">
                <a16:creationId xmlns:a16="http://schemas.microsoft.com/office/drawing/2014/main" id="{570A365E-C25C-D14F-2F25-30B0074477AE}"/>
              </a:ext>
            </a:extLst>
          </p:cNvPr>
          <p:cNvSpPr/>
          <p:nvPr/>
        </p:nvSpPr>
        <p:spPr>
          <a:xfrm flipH="1">
            <a:off x="4245851" y="2136590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6" name="Rechteck 27">
            <a:extLst>
              <a:ext uri="{FF2B5EF4-FFF2-40B4-BE49-F238E27FC236}">
                <a16:creationId xmlns:a16="http://schemas.microsoft.com/office/drawing/2014/main" id="{4EC241EB-F1C7-D332-A96C-A22B30FEE931}"/>
              </a:ext>
            </a:extLst>
          </p:cNvPr>
          <p:cNvSpPr/>
          <p:nvPr/>
        </p:nvSpPr>
        <p:spPr>
          <a:xfrm flipH="1">
            <a:off x="4245850" y="226682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Rechteck 28">
            <a:extLst>
              <a:ext uri="{FF2B5EF4-FFF2-40B4-BE49-F238E27FC236}">
                <a16:creationId xmlns:a16="http://schemas.microsoft.com/office/drawing/2014/main" id="{1A819B23-0B42-A49A-D5D0-4067AC734E42}"/>
              </a:ext>
            </a:extLst>
          </p:cNvPr>
          <p:cNvSpPr/>
          <p:nvPr/>
        </p:nvSpPr>
        <p:spPr>
          <a:xfrm flipH="1">
            <a:off x="4245851" y="2397200"/>
            <a:ext cx="540744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Rechteck 3">
            <a:extLst>
              <a:ext uri="{FF2B5EF4-FFF2-40B4-BE49-F238E27FC236}">
                <a16:creationId xmlns:a16="http://schemas.microsoft.com/office/drawing/2014/main" id="{C8C8B136-4D77-B0EF-1279-AE9867971EEB}"/>
              </a:ext>
            </a:extLst>
          </p:cNvPr>
          <p:cNvSpPr/>
          <p:nvPr/>
        </p:nvSpPr>
        <p:spPr>
          <a:xfrm rot="16200000" flipH="1">
            <a:off x="4341867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30166-BDBD-6B6D-0598-D6D58BD9016A}"/>
              </a:ext>
            </a:extLst>
          </p:cNvPr>
          <p:cNvSpPr/>
          <p:nvPr/>
        </p:nvSpPr>
        <p:spPr>
          <a:xfrm rot="10800000">
            <a:off x="5646905" y="1931046"/>
            <a:ext cx="371438" cy="732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9BC0F19-E729-4634-6D7D-4286F266AEA3}"/>
              </a:ext>
            </a:extLst>
          </p:cNvPr>
          <p:cNvSpPr/>
          <p:nvPr/>
        </p:nvSpPr>
        <p:spPr>
          <a:xfrm rot="10800000">
            <a:off x="6828366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hteck 25">
            <a:extLst>
              <a:ext uri="{FF2B5EF4-FFF2-40B4-BE49-F238E27FC236}">
                <a16:creationId xmlns:a16="http://schemas.microsoft.com/office/drawing/2014/main" id="{4987F7E7-7CDF-6C06-8800-4D21AE3C7D7F}"/>
              </a:ext>
            </a:extLst>
          </p:cNvPr>
          <p:cNvSpPr/>
          <p:nvPr/>
        </p:nvSpPr>
        <p:spPr>
          <a:xfrm>
            <a:off x="6091133" y="201518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0" name="Rechteck 26">
            <a:extLst>
              <a:ext uri="{FF2B5EF4-FFF2-40B4-BE49-F238E27FC236}">
                <a16:creationId xmlns:a16="http://schemas.microsoft.com/office/drawing/2014/main" id="{DE6353D5-F4FB-61D3-AEF6-7E26C00FDE9D}"/>
              </a:ext>
            </a:extLst>
          </p:cNvPr>
          <p:cNvSpPr/>
          <p:nvPr/>
        </p:nvSpPr>
        <p:spPr>
          <a:xfrm>
            <a:off x="6091133" y="214580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Rechteck 27">
            <a:extLst>
              <a:ext uri="{FF2B5EF4-FFF2-40B4-BE49-F238E27FC236}">
                <a16:creationId xmlns:a16="http://schemas.microsoft.com/office/drawing/2014/main" id="{497A1B91-1D20-C330-AE69-19D7DA57734F}"/>
              </a:ext>
            </a:extLst>
          </p:cNvPr>
          <p:cNvSpPr/>
          <p:nvPr/>
        </p:nvSpPr>
        <p:spPr>
          <a:xfrm>
            <a:off x="6091133" y="227629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2" name="Rechteck 28">
            <a:extLst>
              <a:ext uri="{FF2B5EF4-FFF2-40B4-BE49-F238E27FC236}">
                <a16:creationId xmlns:a16="http://schemas.microsoft.com/office/drawing/2014/main" id="{912AAFD0-D3ED-4C8C-0051-B010C1E5135E}"/>
              </a:ext>
            </a:extLst>
          </p:cNvPr>
          <p:cNvSpPr/>
          <p:nvPr/>
        </p:nvSpPr>
        <p:spPr>
          <a:xfrm>
            <a:off x="6091133" y="240691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hteck 3">
            <a:extLst>
              <a:ext uri="{FF2B5EF4-FFF2-40B4-BE49-F238E27FC236}">
                <a16:creationId xmlns:a16="http://schemas.microsoft.com/office/drawing/2014/main" id="{8DDE4CC9-6BD0-D3D5-47E2-60A96D7BB0AE}"/>
              </a:ext>
            </a:extLst>
          </p:cNvPr>
          <p:cNvSpPr/>
          <p:nvPr/>
        </p:nvSpPr>
        <p:spPr>
          <a:xfrm rot="5400000">
            <a:off x="6210579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hteck 3">
            <a:extLst>
              <a:ext uri="{FF2B5EF4-FFF2-40B4-BE49-F238E27FC236}">
                <a16:creationId xmlns:a16="http://schemas.microsoft.com/office/drawing/2014/main" id="{7B3A8542-798D-4CF1-EB62-CD7DCAFDF45A}"/>
              </a:ext>
            </a:extLst>
          </p:cNvPr>
          <p:cNvSpPr/>
          <p:nvPr/>
        </p:nvSpPr>
        <p:spPr>
          <a:xfrm rot="5400000">
            <a:off x="8068446" y="-974104"/>
            <a:ext cx="385670" cy="52287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hteck 6">
            <a:extLst>
              <a:ext uri="{FF2B5EF4-FFF2-40B4-BE49-F238E27FC236}">
                <a16:creationId xmlns:a16="http://schemas.microsoft.com/office/drawing/2014/main" id="{BBF2ED2B-8F4C-29E8-F8B8-3F174B4998BB}"/>
              </a:ext>
            </a:extLst>
          </p:cNvPr>
          <p:cNvSpPr/>
          <p:nvPr/>
        </p:nvSpPr>
        <p:spPr>
          <a:xfrm rot="10800000" flipH="1">
            <a:off x="7153728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Rechteck 25">
            <a:extLst>
              <a:ext uri="{FF2B5EF4-FFF2-40B4-BE49-F238E27FC236}">
                <a16:creationId xmlns:a16="http://schemas.microsoft.com/office/drawing/2014/main" id="{35A78E46-3F65-36C6-B590-EFEBE635C146}"/>
              </a:ext>
            </a:extLst>
          </p:cNvPr>
          <p:cNvSpPr/>
          <p:nvPr/>
        </p:nvSpPr>
        <p:spPr>
          <a:xfrm flipH="1">
            <a:off x="7558073" y="201518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hteck 26">
            <a:extLst>
              <a:ext uri="{FF2B5EF4-FFF2-40B4-BE49-F238E27FC236}">
                <a16:creationId xmlns:a16="http://schemas.microsoft.com/office/drawing/2014/main" id="{9F543712-4F98-C0E6-2564-91A06C251B2C}"/>
              </a:ext>
            </a:extLst>
          </p:cNvPr>
          <p:cNvSpPr/>
          <p:nvPr/>
        </p:nvSpPr>
        <p:spPr>
          <a:xfrm flipH="1">
            <a:off x="7558073" y="214580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hteck 27">
            <a:extLst>
              <a:ext uri="{FF2B5EF4-FFF2-40B4-BE49-F238E27FC236}">
                <a16:creationId xmlns:a16="http://schemas.microsoft.com/office/drawing/2014/main" id="{CEACBB3C-911D-938B-F515-E818C84FBF44}"/>
              </a:ext>
            </a:extLst>
          </p:cNvPr>
          <p:cNvSpPr/>
          <p:nvPr/>
        </p:nvSpPr>
        <p:spPr>
          <a:xfrm flipH="1">
            <a:off x="7558073" y="227629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hteck 28">
            <a:extLst>
              <a:ext uri="{FF2B5EF4-FFF2-40B4-BE49-F238E27FC236}">
                <a16:creationId xmlns:a16="http://schemas.microsoft.com/office/drawing/2014/main" id="{2F571310-F74B-2452-B250-D67C7DFD2445}"/>
              </a:ext>
            </a:extLst>
          </p:cNvPr>
          <p:cNvSpPr/>
          <p:nvPr/>
        </p:nvSpPr>
        <p:spPr>
          <a:xfrm flipH="1">
            <a:off x="7558073" y="240691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Rechteck 3">
            <a:extLst>
              <a:ext uri="{FF2B5EF4-FFF2-40B4-BE49-F238E27FC236}">
                <a16:creationId xmlns:a16="http://schemas.microsoft.com/office/drawing/2014/main" id="{7481BEEE-F2EA-982C-1513-B0753FE2E162}"/>
              </a:ext>
            </a:extLst>
          </p:cNvPr>
          <p:cNvSpPr/>
          <p:nvPr/>
        </p:nvSpPr>
        <p:spPr>
          <a:xfrm rot="16200000" flipH="1">
            <a:off x="7723026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Rechteck 6">
            <a:extLst>
              <a:ext uri="{FF2B5EF4-FFF2-40B4-BE49-F238E27FC236}">
                <a16:creationId xmlns:a16="http://schemas.microsoft.com/office/drawing/2014/main" id="{262FD029-3BDD-D9D3-E2F6-F06BC8DF1A51}"/>
              </a:ext>
            </a:extLst>
          </p:cNvPr>
          <p:cNvSpPr/>
          <p:nvPr/>
        </p:nvSpPr>
        <p:spPr>
          <a:xfrm rot="10800000">
            <a:off x="9031653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Rechteck 25">
            <a:extLst>
              <a:ext uri="{FF2B5EF4-FFF2-40B4-BE49-F238E27FC236}">
                <a16:creationId xmlns:a16="http://schemas.microsoft.com/office/drawing/2014/main" id="{F7036468-ACCF-8F3B-EBA3-158A243FC466}"/>
              </a:ext>
            </a:extLst>
          </p:cNvPr>
          <p:cNvSpPr/>
          <p:nvPr/>
        </p:nvSpPr>
        <p:spPr>
          <a:xfrm>
            <a:off x="8294420" y="201518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Rechteck 26">
            <a:extLst>
              <a:ext uri="{FF2B5EF4-FFF2-40B4-BE49-F238E27FC236}">
                <a16:creationId xmlns:a16="http://schemas.microsoft.com/office/drawing/2014/main" id="{D26EAFA5-BC68-5DD6-1F77-EBA6C180A3A9}"/>
              </a:ext>
            </a:extLst>
          </p:cNvPr>
          <p:cNvSpPr/>
          <p:nvPr/>
        </p:nvSpPr>
        <p:spPr>
          <a:xfrm>
            <a:off x="8294419" y="214580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4" name="Rechteck 27">
            <a:extLst>
              <a:ext uri="{FF2B5EF4-FFF2-40B4-BE49-F238E27FC236}">
                <a16:creationId xmlns:a16="http://schemas.microsoft.com/office/drawing/2014/main" id="{5ADD474A-6C25-59AF-0D11-C8DC42D948F5}"/>
              </a:ext>
            </a:extLst>
          </p:cNvPr>
          <p:cNvSpPr/>
          <p:nvPr/>
        </p:nvSpPr>
        <p:spPr>
          <a:xfrm>
            <a:off x="8294420" y="227629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5" name="Rechteck 28">
            <a:extLst>
              <a:ext uri="{FF2B5EF4-FFF2-40B4-BE49-F238E27FC236}">
                <a16:creationId xmlns:a16="http://schemas.microsoft.com/office/drawing/2014/main" id="{646EAA70-2C3D-A1A3-A875-772630C228B2}"/>
              </a:ext>
            </a:extLst>
          </p:cNvPr>
          <p:cNvSpPr/>
          <p:nvPr/>
        </p:nvSpPr>
        <p:spPr>
          <a:xfrm>
            <a:off x="8294420" y="240691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Rechteck 3">
            <a:extLst>
              <a:ext uri="{FF2B5EF4-FFF2-40B4-BE49-F238E27FC236}">
                <a16:creationId xmlns:a16="http://schemas.microsoft.com/office/drawing/2014/main" id="{D1653E75-5590-E29B-8A59-0BE3B17813FD}"/>
              </a:ext>
            </a:extLst>
          </p:cNvPr>
          <p:cNvSpPr/>
          <p:nvPr/>
        </p:nvSpPr>
        <p:spPr>
          <a:xfrm rot="5400000">
            <a:off x="8413866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Rechteck 3">
            <a:extLst>
              <a:ext uri="{FF2B5EF4-FFF2-40B4-BE49-F238E27FC236}">
                <a16:creationId xmlns:a16="http://schemas.microsoft.com/office/drawing/2014/main" id="{19A3F0C2-1AE6-13EF-D834-E4AD8D36825C}"/>
              </a:ext>
            </a:extLst>
          </p:cNvPr>
          <p:cNvSpPr/>
          <p:nvPr/>
        </p:nvSpPr>
        <p:spPr>
          <a:xfrm rot="10800000" flipH="1">
            <a:off x="10504219" y="1931046"/>
            <a:ext cx="371438" cy="732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Rechteck 6">
            <a:extLst>
              <a:ext uri="{FF2B5EF4-FFF2-40B4-BE49-F238E27FC236}">
                <a16:creationId xmlns:a16="http://schemas.microsoft.com/office/drawing/2014/main" id="{FBA78FAA-9E2A-6D2D-5123-F9AACF196C88}"/>
              </a:ext>
            </a:extLst>
          </p:cNvPr>
          <p:cNvSpPr/>
          <p:nvPr/>
        </p:nvSpPr>
        <p:spPr>
          <a:xfrm rot="10800000" flipH="1">
            <a:off x="9357014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Rechteck 25">
            <a:extLst>
              <a:ext uri="{FF2B5EF4-FFF2-40B4-BE49-F238E27FC236}">
                <a16:creationId xmlns:a16="http://schemas.microsoft.com/office/drawing/2014/main" id="{68E45D1F-6E6A-D79A-D624-EE5C7B21A56D}"/>
              </a:ext>
            </a:extLst>
          </p:cNvPr>
          <p:cNvSpPr/>
          <p:nvPr/>
        </p:nvSpPr>
        <p:spPr>
          <a:xfrm flipH="1">
            <a:off x="9761359" y="201518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Rechteck 26">
            <a:extLst>
              <a:ext uri="{FF2B5EF4-FFF2-40B4-BE49-F238E27FC236}">
                <a16:creationId xmlns:a16="http://schemas.microsoft.com/office/drawing/2014/main" id="{3D7D7F18-27CD-3CA4-75D7-2ACF48F0EC1F}"/>
              </a:ext>
            </a:extLst>
          </p:cNvPr>
          <p:cNvSpPr/>
          <p:nvPr/>
        </p:nvSpPr>
        <p:spPr>
          <a:xfrm flipH="1">
            <a:off x="9761360" y="214580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Rechteck 27">
            <a:extLst>
              <a:ext uri="{FF2B5EF4-FFF2-40B4-BE49-F238E27FC236}">
                <a16:creationId xmlns:a16="http://schemas.microsoft.com/office/drawing/2014/main" id="{13913610-111D-6A56-C9AA-D713F350D743}"/>
              </a:ext>
            </a:extLst>
          </p:cNvPr>
          <p:cNvSpPr/>
          <p:nvPr/>
        </p:nvSpPr>
        <p:spPr>
          <a:xfrm flipH="1">
            <a:off x="9761359" y="227629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2" name="Rechteck 28">
            <a:extLst>
              <a:ext uri="{FF2B5EF4-FFF2-40B4-BE49-F238E27FC236}">
                <a16:creationId xmlns:a16="http://schemas.microsoft.com/office/drawing/2014/main" id="{58744218-362F-4E1B-2779-0B0541953AA1}"/>
              </a:ext>
            </a:extLst>
          </p:cNvPr>
          <p:cNvSpPr/>
          <p:nvPr/>
        </p:nvSpPr>
        <p:spPr>
          <a:xfrm flipH="1">
            <a:off x="9761360" y="240691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3" name="Rechteck 3">
            <a:extLst>
              <a:ext uri="{FF2B5EF4-FFF2-40B4-BE49-F238E27FC236}">
                <a16:creationId xmlns:a16="http://schemas.microsoft.com/office/drawing/2014/main" id="{E2E72862-1061-BD50-A5A8-D218364E8649}"/>
              </a:ext>
            </a:extLst>
          </p:cNvPr>
          <p:cNvSpPr/>
          <p:nvPr/>
        </p:nvSpPr>
        <p:spPr>
          <a:xfrm rot="16200000" flipH="1">
            <a:off x="9926312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FB8CC30-18E3-762E-3C22-412447977045}"/>
              </a:ext>
            </a:extLst>
          </p:cNvPr>
          <p:cNvSpPr/>
          <p:nvPr/>
        </p:nvSpPr>
        <p:spPr>
          <a:xfrm rot="10800000">
            <a:off x="5642913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0" name="Rechteck 25">
            <a:extLst>
              <a:ext uri="{FF2B5EF4-FFF2-40B4-BE49-F238E27FC236}">
                <a16:creationId xmlns:a16="http://schemas.microsoft.com/office/drawing/2014/main" id="{439A5B94-901D-9C11-5DD3-E9EAFAF48871}"/>
              </a:ext>
            </a:extLst>
          </p:cNvPr>
          <p:cNvSpPr/>
          <p:nvPr/>
        </p:nvSpPr>
        <p:spPr>
          <a:xfrm>
            <a:off x="6019584" y="4165489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1" name="Rechteck 26">
            <a:extLst>
              <a:ext uri="{FF2B5EF4-FFF2-40B4-BE49-F238E27FC236}">
                <a16:creationId xmlns:a16="http://schemas.microsoft.com/office/drawing/2014/main" id="{E2A617C9-25EB-F964-A382-11D58DFCE3CA}"/>
              </a:ext>
            </a:extLst>
          </p:cNvPr>
          <p:cNvSpPr/>
          <p:nvPr/>
        </p:nvSpPr>
        <p:spPr>
          <a:xfrm>
            <a:off x="6019583" y="4313343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2" name="Rechteck 27">
            <a:extLst>
              <a:ext uri="{FF2B5EF4-FFF2-40B4-BE49-F238E27FC236}">
                <a16:creationId xmlns:a16="http://schemas.microsoft.com/office/drawing/2014/main" id="{4BBF0787-8EF9-1D48-9F5C-B1E377CBB801}"/>
              </a:ext>
            </a:extLst>
          </p:cNvPr>
          <p:cNvSpPr/>
          <p:nvPr/>
        </p:nvSpPr>
        <p:spPr>
          <a:xfrm>
            <a:off x="6019584" y="4461045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3" name="Rechteck 28">
            <a:extLst>
              <a:ext uri="{FF2B5EF4-FFF2-40B4-BE49-F238E27FC236}">
                <a16:creationId xmlns:a16="http://schemas.microsoft.com/office/drawing/2014/main" id="{1DA9E43D-9DC1-D352-65B5-8E11E22AB44B}"/>
              </a:ext>
            </a:extLst>
          </p:cNvPr>
          <p:cNvSpPr/>
          <p:nvPr/>
        </p:nvSpPr>
        <p:spPr>
          <a:xfrm>
            <a:off x="6019584" y="4608898"/>
            <a:ext cx="551641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4" name="Rechteck 3">
            <a:extLst>
              <a:ext uri="{FF2B5EF4-FFF2-40B4-BE49-F238E27FC236}">
                <a16:creationId xmlns:a16="http://schemas.microsoft.com/office/drawing/2014/main" id="{DEE0AB9F-F317-6B81-83BD-104A646C3103}"/>
              </a:ext>
            </a:extLst>
          </p:cNvPr>
          <p:cNvSpPr/>
          <p:nvPr/>
        </p:nvSpPr>
        <p:spPr>
          <a:xfrm rot="5400000">
            <a:off x="5722221" y="4715486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Rechteck 3">
            <a:extLst>
              <a:ext uri="{FF2B5EF4-FFF2-40B4-BE49-F238E27FC236}">
                <a16:creationId xmlns:a16="http://schemas.microsoft.com/office/drawing/2014/main" id="{F40ADE2A-FCAE-AAF8-A7B1-BDF49E0A8182}"/>
              </a:ext>
            </a:extLst>
          </p:cNvPr>
          <p:cNvSpPr/>
          <p:nvPr/>
        </p:nvSpPr>
        <p:spPr>
          <a:xfrm rot="10800000" flipH="1">
            <a:off x="7865181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hteck 25">
            <a:extLst>
              <a:ext uri="{FF2B5EF4-FFF2-40B4-BE49-F238E27FC236}">
                <a16:creationId xmlns:a16="http://schemas.microsoft.com/office/drawing/2014/main" id="{7B992A38-88FD-C6F3-49DF-FA11AE55109D}"/>
              </a:ext>
            </a:extLst>
          </p:cNvPr>
          <p:cNvSpPr/>
          <p:nvPr/>
        </p:nvSpPr>
        <p:spPr>
          <a:xfrm flipH="1">
            <a:off x="7247880" y="4165489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8" name="Rechteck 26">
            <a:extLst>
              <a:ext uri="{FF2B5EF4-FFF2-40B4-BE49-F238E27FC236}">
                <a16:creationId xmlns:a16="http://schemas.microsoft.com/office/drawing/2014/main" id="{5DC9BA0C-2A7C-923A-845E-A9DC1086EEE6}"/>
              </a:ext>
            </a:extLst>
          </p:cNvPr>
          <p:cNvSpPr/>
          <p:nvPr/>
        </p:nvSpPr>
        <p:spPr>
          <a:xfrm flipH="1">
            <a:off x="7247880" y="4313343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9" name="Rechteck 27">
            <a:extLst>
              <a:ext uri="{FF2B5EF4-FFF2-40B4-BE49-F238E27FC236}">
                <a16:creationId xmlns:a16="http://schemas.microsoft.com/office/drawing/2014/main" id="{4CAC2061-B21C-2ADE-F0A8-724F0E4E62BA}"/>
              </a:ext>
            </a:extLst>
          </p:cNvPr>
          <p:cNvSpPr/>
          <p:nvPr/>
        </p:nvSpPr>
        <p:spPr>
          <a:xfrm flipH="1">
            <a:off x="7247880" y="4461045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0" name="Rechteck 28">
            <a:extLst>
              <a:ext uri="{FF2B5EF4-FFF2-40B4-BE49-F238E27FC236}">
                <a16:creationId xmlns:a16="http://schemas.microsoft.com/office/drawing/2014/main" id="{6FDEA1A9-EB99-F59C-FC1D-4BA4BFE44735}"/>
              </a:ext>
            </a:extLst>
          </p:cNvPr>
          <p:cNvSpPr/>
          <p:nvPr/>
        </p:nvSpPr>
        <p:spPr>
          <a:xfrm flipH="1">
            <a:off x="7247880" y="4608898"/>
            <a:ext cx="551641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Rechteck 3">
            <a:extLst>
              <a:ext uri="{FF2B5EF4-FFF2-40B4-BE49-F238E27FC236}">
                <a16:creationId xmlns:a16="http://schemas.microsoft.com/office/drawing/2014/main" id="{4C0975E6-9B6B-66C2-438A-9EC1B41BF970}"/>
              </a:ext>
            </a:extLst>
          </p:cNvPr>
          <p:cNvSpPr/>
          <p:nvPr/>
        </p:nvSpPr>
        <p:spPr>
          <a:xfrm rot="16200000" flipH="1">
            <a:off x="7660336" y="4715485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2" name="Rechteck 3">
            <a:extLst>
              <a:ext uri="{FF2B5EF4-FFF2-40B4-BE49-F238E27FC236}">
                <a16:creationId xmlns:a16="http://schemas.microsoft.com/office/drawing/2014/main" id="{597405B7-DA09-0828-802E-1FBE369B8DD7}"/>
              </a:ext>
            </a:extLst>
          </p:cNvPr>
          <p:cNvSpPr/>
          <p:nvPr/>
        </p:nvSpPr>
        <p:spPr>
          <a:xfrm rot="10800000">
            <a:off x="8327588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" name="Rechteck 25">
            <a:extLst>
              <a:ext uri="{FF2B5EF4-FFF2-40B4-BE49-F238E27FC236}">
                <a16:creationId xmlns:a16="http://schemas.microsoft.com/office/drawing/2014/main" id="{5FA03440-DF04-3E5E-80BD-BBAEC4C515B9}"/>
              </a:ext>
            </a:extLst>
          </p:cNvPr>
          <p:cNvSpPr/>
          <p:nvPr/>
        </p:nvSpPr>
        <p:spPr>
          <a:xfrm>
            <a:off x="8704259" y="4165489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4" name="Rechteck 26">
            <a:extLst>
              <a:ext uri="{FF2B5EF4-FFF2-40B4-BE49-F238E27FC236}">
                <a16:creationId xmlns:a16="http://schemas.microsoft.com/office/drawing/2014/main" id="{4EBD0F0B-551A-697C-A866-C57259D6D052}"/>
              </a:ext>
            </a:extLst>
          </p:cNvPr>
          <p:cNvSpPr/>
          <p:nvPr/>
        </p:nvSpPr>
        <p:spPr>
          <a:xfrm>
            <a:off x="8704259" y="4313343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hteck 27">
            <a:extLst>
              <a:ext uri="{FF2B5EF4-FFF2-40B4-BE49-F238E27FC236}">
                <a16:creationId xmlns:a16="http://schemas.microsoft.com/office/drawing/2014/main" id="{117150FD-0813-20A7-E2A6-8D8A795841BB}"/>
              </a:ext>
            </a:extLst>
          </p:cNvPr>
          <p:cNvSpPr/>
          <p:nvPr/>
        </p:nvSpPr>
        <p:spPr>
          <a:xfrm>
            <a:off x="8704259" y="4461045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6" name="Rechteck 28">
            <a:extLst>
              <a:ext uri="{FF2B5EF4-FFF2-40B4-BE49-F238E27FC236}">
                <a16:creationId xmlns:a16="http://schemas.microsoft.com/office/drawing/2014/main" id="{C0E7A244-0B22-05F8-6174-D3DEED41FB3A}"/>
              </a:ext>
            </a:extLst>
          </p:cNvPr>
          <p:cNvSpPr/>
          <p:nvPr/>
        </p:nvSpPr>
        <p:spPr>
          <a:xfrm>
            <a:off x="8704259" y="4608898"/>
            <a:ext cx="551641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8" name="Rechteck 3">
            <a:extLst>
              <a:ext uri="{FF2B5EF4-FFF2-40B4-BE49-F238E27FC236}">
                <a16:creationId xmlns:a16="http://schemas.microsoft.com/office/drawing/2014/main" id="{CE6C9259-42F9-FC9D-A864-8CD0A1E7CAC1}"/>
              </a:ext>
            </a:extLst>
          </p:cNvPr>
          <p:cNvSpPr/>
          <p:nvPr/>
        </p:nvSpPr>
        <p:spPr>
          <a:xfrm rot="10800000" flipH="1">
            <a:off x="10549856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9" name="Rechteck 25">
            <a:extLst>
              <a:ext uri="{FF2B5EF4-FFF2-40B4-BE49-F238E27FC236}">
                <a16:creationId xmlns:a16="http://schemas.microsoft.com/office/drawing/2014/main" id="{4B6F8C04-CFE1-B060-4081-93F378659329}"/>
              </a:ext>
            </a:extLst>
          </p:cNvPr>
          <p:cNvSpPr/>
          <p:nvPr/>
        </p:nvSpPr>
        <p:spPr>
          <a:xfrm flipH="1">
            <a:off x="9932555" y="4165489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0" name="Rechteck 26">
            <a:extLst>
              <a:ext uri="{FF2B5EF4-FFF2-40B4-BE49-F238E27FC236}">
                <a16:creationId xmlns:a16="http://schemas.microsoft.com/office/drawing/2014/main" id="{B6CB457F-C189-7A5D-33A9-C565C03528BB}"/>
              </a:ext>
            </a:extLst>
          </p:cNvPr>
          <p:cNvSpPr/>
          <p:nvPr/>
        </p:nvSpPr>
        <p:spPr>
          <a:xfrm flipH="1">
            <a:off x="9932556" y="4313343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1" name="Rechteck 27">
            <a:extLst>
              <a:ext uri="{FF2B5EF4-FFF2-40B4-BE49-F238E27FC236}">
                <a16:creationId xmlns:a16="http://schemas.microsoft.com/office/drawing/2014/main" id="{F547232C-1C3B-F078-62D7-0C0CDA9F8F09}"/>
              </a:ext>
            </a:extLst>
          </p:cNvPr>
          <p:cNvSpPr/>
          <p:nvPr/>
        </p:nvSpPr>
        <p:spPr>
          <a:xfrm flipH="1">
            <a:off x="9932555" y="4461045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2" name="Rechteck 28">
            <a:extLst>
              <a:ext uri="{FF2B5EF4-FFF2-40B4-BE49-F238E27FC236}">
                <a16:creationId xmlns:a16="http://schemas.microsoft.com/office/drawing/2014/main" id="{9B4C5871-7742-102F-0515-BDB02187F27D}"/>
              </a:ext>
            </a:extLst>
          </p:cNvPr>
          <p:cNvSpPr/>
          <p:nvPr/>
        </p:nvSpPr>
        <p:spPr>
          <a:xfrm flipH="1">
            <a:off x="9932556" y="4608898"/>
            <a:ext cx="551641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E3879D0-DC5B-6C09-A4C9-E021D2355B36}"/>
              </a:ext>
            </a:extLst>
          </p:cNvPr>
          <p:cNvSpPr/>
          <p:nvPr/>
        </p:nvSpPr>
        <p:spPr>
          <a:xfrm rot="10800000">
            <a:off x="414880" y="3973765"/>
            <a:ext cx="283892" cy="8966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Rechteck 25">
            <a:extLst>
              <a:ext uri="{FF2B5EF4-FFF2-40B4-BE49-F238E27FC236}">
                <a16:creationId xmlns:a16="http://schemas.microsoft.com/office/drawing/2014/main" id="{146700B7-97DC-0DAE-0837-0831069CBD0B}"/>
              </a:ext>
            </a:extLst>
          </p:cNvPr>
          <p:cNvSpPr/>
          <p:nvPr/>
        </p:nvSpPr>
        <p:spPr>
          <a:xfrm>
            <a:off x="758706" y="4157234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2" name="Rechteck 26">
            <a:extLst>
              <a:ext uri="{FF2B5EF4-FFF2-40B4-BE49-F238E27FC236}">
                <a16:creationId xmlns:a16="http://schemas.microsoft.com/office/drawing/2014/main" id="{484EFDDE-EA9A-3CEC-8FB1-29D35B316B85}"/>
              </a:ext>
            </a:extLst>
          </p:cNvPr>
          <p:cNvSpPr/>
          <p:nvPr/>
        </p:nvSpPr>
        <p:spPr>
          <a:xfrm>
            <a:off x="758705" y="4307182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3" name="Rechteck 27">
            <a:extLst>
              <a:ext uri="{FF2B5EF4-FFF2-40B4-BE49-F238E27FC236}">
                <a16:creationId xmlns:a16="http://schemas.microsoft.com/office/drawing/2014/main" id="{BD94E0C9-F3E8-1DD2-0405-15FF29DE2166}"/>
              </a:ext>
            </a:extLst>
          </p:cNvPr>
          <p:cNvSpPr/>
          <p:nvPr/>
        </p:nvSpPr>
        <p:spPr>
          <a:xfrm>
            <a:off x="758706" y="4456976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4" name="Rechteck 28">
            <a:extLst>
              <a:ext uri="{FF2B5EF4-FFF2-40B4-BE49-F238E27FC236}">
                <a16:creationId xmlns:a16="http://schemas.microsoft.com/office/drawing/2014/main" id="{E9CE4227-A67A-A5E1-5913-E791DE8384D3}"/>
              </a:ext>
            </a:extLst>
          </p:cNvPr>
          <p:cNvSpPr/>
          <p:nvPr/>
        </p:nvSpPr>
        <p:spPr>
          <a:xfrm>
            <a:off x="758706" y="4606924"/>
            <a:ext cx="503539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5" name="Rechteck 3">
            <a:extLst>
              <a:ext uri="{FF2B5EF4-FFF2-40B4-BE49-F238E27FC236}">
                <a16:creationId xmlns:a16="http://schemas.microsoft.com/office/drawing/2014/main" id="{ECB8AB0F-8D06-9C75-E616-5F80DD0F8F84}"/>
              </a:ext>
            </a:extLst>
          </p:cNvPr>
          <p:cNvSpPr/>
          <p:nvPr/>
        </p:nvSpPr>
        <p:spPr>
          <a:xfrm rot="5400000">
            <a:off x="1377050" y="3884241"/>
            <a:ext cx="384930" cy="23092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" name="Rechteck 3">
            <a:extLst>
              <a:ext uri="{FF2B5EF4-FFF2-40B4-BE49-F238E27FC236}">
                <a16:creationId xmlns:a16="http://schemas.microsoft.com/office/drawing/2014/main" id="{9C73CE74-A1A5-772B-6852-4B5C41C3819D}"/>
              </a:ext>
            </a:extLst>
          </p:cNvPr>
          <p:cNvSpPr/>
          <p:nvPr/>
        </p:nvSpPr>
        <p:spPr>
          <a:xfrm rot="5400000">
            <a:off x="1378604" y="2685916"/>
            <a:ext cx="384933" cy="23123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7" name="Rechteck 3">
            <a:extLst>
              <a:ext uri="{FF2B5EF4-FFF2-40B4-BE49-F238E27FC236}">
                <a16:creationId xmlns:a16="http://schemas.microsoft.com/office/drawing/2014/main" id="{6B82130A-DA07-85A4-2A35-0B7BBEA5CA54}"/>
              </a:ext>
            </a:extLst>
          </p:cNvPr>
          <p:cNvSpPr/>
          <p:nvPr/>
        </p:nvSpPr>
        <p:spPr>
          <a:xfrm rot="10800000" flipH="1">
            <a:off x="2443369" y="3973765"/>
            <a:ext cx="283892" cy="9538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8" name="Rechteck 25">
            <a:extLst>
              <a:ext uri="{FF2B5EF4-FFF2-40B4-BE49-F238E27FC236}">
                <a16:creationId xmlns:a16="http://schemas.microsoft.com/office/drawing/2014/main" id="{FFF6B8A2-3A5C-32BA-1761-1FEFE29BFDF9}"/>
              </a:ext>
            </a:extLst>
          </p:cNvPr>
          <p:cNvSpPr/>
          <p:nvPr/>
        </p:nvSpPr>
        <p:spPr>
          <a:xfrm flipH="1">
            <a:off x="1879896" y="4157234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9" name="Rechteck 26">
            <a:extLst>
              <a:ext uri="{FF2B5EF4-FFF2-40B4-BE49-F238E27FC236}">
                <a16:creationId xmlns:a16="http://schemas.microsoft.com/office/drawing/2014/main" id="{A2DC2C51-1072-327E-2C8D-DC251E594BCA}"/>
              </a:ext>
            </a:extLst>
          </p:cNvPr>
          <p:cNvSpPr/>
          <p:nvPr/>
        </p:nvSpPr>
        <p:spPr>
          <a:xfrm flipH="1">
            <a:off x="1879897" y="4307182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0" name="Rechteck 27">
            <a:extLst>
              <a:ext uri="{FF2B5EF4-FFF2-40B4-BE49-F238E27FC236}">
                <a16:creationId xmlns:a16="http://schemas.microsoft.com/office/drawing/2014/main" id="{971D8020-F0E6-931E-8E4A-C77D56FBDBE3}"/>
              </a:ext>
            </a:extLst>
          </p:cNvPr>
          <p:cNvSpPr/>
          <p:nvPr/>
        </p:nvSpPr>
        <p:spPr>
          <a:xfrm flipH="1">
            <a:off x="1879896" y="4456976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1" name="Rechteck 28">
            <a:extLst>
              <a:ext uri="{FF2B5EF4-FFF2-40B4-BE49-F238E27FC236}">
                <a16:creationId xmlns:a16="http://schemas.microsoft.com/office/drawing/2014/main" id="{E0501C8D-AACF-BDCD-A6A5-D38F923949B2}"/>
              </a:ext>
            </a:extLst>
          </p:cNvPr>
          <p:cNvSpPr/>
          <p:nvPr/>
        </p:nvSpPr>
        <p:spPr>
          <a:xfrm flipH="1">
            <a:off x="1879897" y="4606924"/>
            <a:ext cx="503539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5" name="Rechteck 3">
            <a:extLst>
              <a:ext uri="{FF2B5EF4-FFF2-40B4-BE49-F238E27FC236}">
                <a16:creationId xmlns:a16="http://schemas.microsoft.com/office/drawing/2014/main" id="{F97DAEEE-30DD-F6B8-E332-EC0D9ECC801C}"/>
              </a:ext>
            </a:extLst>
          </p:cNvPr>
          <p:cNvSpPr/>
          <p:nvPr/>
        </p:nvSpPr>
        <p:spPr>
          <a:xfrm rot="10800000">
            <a:off x="2865456" y="3973765"/>
            <a:ext cx="283892" cy="941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6" name="Rechteck 25">
            <a:extLst>
              <a:ext uri="{FF2B5EF4-FFF2-40B4-BE49-F238E27FC236}">
                <a16:creationId xmlns:a16="http://schemas.microsoft.com/office/drawing/2014/main" id="{066C2C27-C36E-EE31-FAD1-8BC9519C8B2E}"/>
              </a:ext>
            </a:extLst>
          </p:cNvPr>
          <p:cNvSpPr/>
          <p:nvPr/>
        </p:nvSpPr>
        <p:spPr>
          <a:xfrm>
            <a:off x="3209281" y="4157234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7" name="Rechteck 26">
            <a:extLst>
              <a:ext uri="{FF2B5EF4-FFF2-40B4-BE49-F238E27FC236}">
                <a16:creationId xmlns:a16="http://schemas.microsoft.com/office/drawing/2014/main" id="{FD134450-5546-8360-6BE9-46A7B46F4DE2}"/>
              </a:ext>
            </a:extLst>
          </p:cNvPr>
          <p:cNvSpPr/>
          <p:nvPr/>
        </p:nvSpPr>
        <p:spPr>
          <a:xfrm>
            <a:off x="3209281" y="4307182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8" name="Rechteck 27">
            <a:extLst>
              <a:ext uri="{FF2B5EF4-FFF2-40B4-BE49-F238E27FC236}">
                <a16:creationId xmlns:a16="http://schemas.microsoft.com/office/drawing/2014/main" id="{1C58A9DF-EABA-302E-505F-0AC5BC9B1FEE}"/>
              </a:ext>
            </a:extLst>
          </p:cNvPr>
          <p:cNvSpPr/>
          <p:nvPr/>
        </p:nvSpPr>
        <p:spPr>
          <a:xfrm>
            <a:off x="3209281" y="4456976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9" name="Rechteck 28">
            <a:extLst>
              <a:ext uri="{FF2B5EF4-FFF2-40B4-BE49-F238E27FC236}">
                <a16:creationId xmlns:a16="http://schemas.microsoft.com/office/drawing/2014/main" id="{8D904644-CB4B-F80F-D8E0-CD264602251B}"/>
              </a:ext>
            </a:extLst>
          </p:cNvPr>
          <p:cNvSpPr/>
          <p:nvPr/>
        </p:nvSpPr>
        <p:spPr>
          <a:xfrm>
            <a:off x="3209281" y="4606924"/>
            <a:ext cx="503539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1" name="Rechteck 3">
            <a:extLst>
              <a:ext uri="{FF2B5EF4-FFF2-40B4-BE49-F238E27FC236}">
                <a16:creationId xmlns:a16="http://schemas.microsoft.com/office/drawing/2014/main" id="{B17F7657-82B6-5E76-50AD-46B4A8031F5D}"/>
              </a:ext>
            </a:extLst>
          </p:cNvPr>
          <p:cNvSpPr/>
          <p:nvPr/>
        </p:nvSpPr>
        <p:spPr>
          <a:xfrm rot="10800000" flipH="1">
            <a:off x="4893945" y="3973765"/>
            <a:ext cx="283892" cy="1056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2" name="Rechteck 25">
            <a:extLst>
              <a:ext uri="{FF2B5EF4-FFF2-40B4-BE49-F238E27FC236}">
                <a16:creationId xmlns:a16="http://schemas.microsoft.com/office/drawing/2014/main" id="{7A985F2B-10D2-AFEE-FA41-BB99F7421773}"/>
              </a:ext>
            </a:extLst>
          </p:cNvPr>
          <p:cNvSpPr/>
          <p:nvPr/>
        </p:nvSpPr>
        <p:spPr>
          <a:xfrm flipH="1">
            <a:off x="4330472" y="4157234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3" name="Rechteck 26">
            <a:extLst>
              <a:ext uri="{FF2B5EF4-FFF2-40B4-BE49-F238E27FC236}">
                <a16:creationId xmlns:a16="http://schemas.microsoft.com/office/drawing/2014/main" id="{AACD5F8F-E9DE-78FB-17EA-02671DA2C565}"/>
              </a:ext>
            </a:extLst>
          </p:cNvPr>
          <p:cNvSpPr/>
          <p:nvPr/>
        </p:nvSpPr>
        <p:spPr>
          <a:xfrm flipH="1">
            <a:off x="4330472" y="4307182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4" name="Rechteck 27">
            <a:extLst>
              <a:ext uri="{FF2B5EF4-FFF2-40B4-BE49-F238E27FC236}">
                <a16:creationId xmlns:a16="http://schemas.microsoft.com/office/drawing/2014/main" id="{212B1211-960D-38D8-EC54-D31F5D43C512}"/>
              </a:ext>
            </a:extLst>
          </p:cNvPr>
          <p:cNvSpPr/>
          <p:nvPr/>
        </p:nvSpPr>
        <p:spPr>
          <a:xfrm flipH="1">
            <a:off x="4330472" y="4456976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5" name="Rechteck 28">
            <a:extLst>
              <a:ext uri="{FF2B5EF4-FFF2-40B4-BE49-F238E27FC236}">
                <a16:creationId xmlns:a16="http://schemas.microsoft.com/office/drawing/2014/main" id="{1F6AD339-2B1C-0BE8-F764-4705C16651E5}"/>
              </a:ext>
            </a:extLst>
          </p:cNvPr>
          <p:cNvSpPr/>
          <p:nvPr/>
        </p:nvSpPr>
        <p:spPr>
          <a:xfrm flipH="1">
            <a:off x="4330472" y="4606924"/>
            <a:ext cx="503539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393548A-E271-BAB6-AEB2-5DA51F6A6F8F}"/>
              </a:ext>
            </a:extLst>
          </p:cNvPr>
          <p:cNvSpPr/>
          <p:nvPr/>
        </p:nvSpPr>
        <p:spPr>
          <a:xfrm rot="10800000">
            <a:off x="6656398" y="4087047"/>
            <a:ext cx="249111" cy="707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67016D6A-91F5-7FF9-462F-559300EA8ED0}"/>
              </a:ext>
            </a:extLst>
          </p:cNvPr>
          <p:cNvSpPr/>
          <p:nvPr/>
        </p:nvSpPr>
        <p:spPr>
          <a:xfrm rot="10800000">
            <a:off x="6905072" y="4087050"/>
            <a:ext cx="249111" cy="7077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Rechteck 3">
            <a:extLst>
              <a:ext uri="{FF2B5EF4-FFF2-40B4-BE49-F238E27FC236}">
                <a16:creationId xmlns:a16="http://schemas.microsoft.com/office/drawing/2014/main" id="{7882FCED-7605-4EED-2239-2E07FBC16A6F}"/>
              </a:ext>
            </a:extLst>
          </p:cNvPr>
          <p:cNvSpPr/>
          <p:nvPr/>
        </p:nvSpPr>
        <p:spPr>
          <a:xfrm rot="5400000">
            <a:off x="6696522" y="4434865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hteck 3">
            <a:extLst>
              <a:ext uri="{FF2B5EF4-FFF2-40B4-BE49-F238E27FC236}">
                <a16:creationId xmlns:a16="http://schemas.microsoft.com/office/drawing/2014/main" id="{34E56539-2C02-8EE6-A8B1-A04F3017C80A}"/>
              </a:ext>
            </a:extLst>
          </p:cNvPr>
          <p:cNvSpPr/>
          <p:nvPr/>
        </p:nvSpPr>
        <p:spPr>
          <a:xfrm rot="5400000">
            <a:off x="5722221" y="3571197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Rechteck 3">
            <a:extLst>
              <a:ext uri="{FF2B5EF4-FFF2-40B4-BE49-F238E27FC236}">
                <a16:creationId xmlns:a16="http://schemas.microsoft.com/office/drawing/2014/main" id="{C2D69A98-C432-49CE-D5A2-2D0E5A33A6CA}"/>
              </a:ext>
            </a:extLst>
          </p:cNvPr>
          <p:cNvSpPr/>
          <p:nvPr/>
        </p:nvSpPr>
        <p:spPr>
          <a:xfrm rot="16200000" flipH="1">
            <a:off x="7660336" y="3571196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Rechteck 3">
            <a:extLst>
              <a:ext uri="{FF2B5EF4-FFF2-40B4-BE49-F238E27FC236}">
                <a16:creationId xmlns:a16="http://schemas.microsoft.com/office/drawing/2014/main" id="{CF85360C-4791-3355-25B1-4E73DE0FB130}"/>
              </a:ext>
            </a:extLst>
          </p:cNvPr>
          <p:cNvSpPr/>
          <p:nvPr/>
        </p:nvSpPr>
        <p:spPr>
          <a:xfrm rot="5400000">
            <a:off x="6696522" y="3290576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Rechteck 3">
            <a:extLst>
              <a:ext uri="{FF2B5EF4-FFF2-40B4-BE49-F238E27FC236}">
                <a16:creationId xmlns:a16="http://schemas.microsoft.com/office/drawing/2014/main" id="{ED4559DD-10D9-2036-4316-60D57F6AFB83}"/>
              </a:ext>
            </a:extLst>
          </p:cNvPr>
          <p:cNvSpPr/>
          <p:nvPr/>
        </p:nvSpPr>
        <p:spPr>
          <a:xfrm rot="5400000">
            <a:off x="8406898" y="4715482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Rechteck 3">
            <a:extLst>
              <a:ext uri="{FF2B5EF4-FFF2-40B4-BE49-F238E27FC236}">
                <a16:creationId xmlns:a16="http://schemas.microsoft.com/office/drawing/2014/main" id="{D4D4B9EC-8468-2C76-8B1E-739D8737BF53}"/>
              </a:ext>
            </a:extLst>
          </p:cNvPr>
          <p:cNvSpPr/>
          <p:nvPr/>
        </p:nvSpPr>
        <p:spPr>
          <a:xfrm rot="16200000" flipH="1">
            <a:off x="10345013" y="4715481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DB06FC3-2D5D-CEDB-A400-2A685D9A73F9}"/>
              </a:ext>
            </a:extLst>
          </p:cNvPr>
          <p:cNvSpPr/>
          <p:nvPr/>
        </p:nvSpPr>
        <p:spPr>
          <a:xfrm rot="10800000">
            <a:off x="9341075" y="4087043"/>
            <a:ext cx="249111" cy="707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14ED9A30-A986-E941-8706-3817672F07B5}"/>
              </a:ext>
            </a:extLst>
          </p:cNvPr>
          <p:cNvSpPr/>
          <p:nvPr/>
        </p:nvSpPr>
        <p:spPr>
          <a:xfrm rot="10800000">
            <a:off x="9589749" y="4087046"/>
            <a:ext cx="249111" cy="7077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4" name="Rechteck 3">
            <a:extLst>
              <a:ext uri="{FF2B5EF4-FFF2-40B4-BE49-F238E27FC236}">
                <a16:creationId xmlns:a16="http://schemas.microsoft.com/office/drawing/2014/main" id="{4C799BCC-F73D-7F2E-20D2-C2B4D4B2AF07}"/>
              </a:ext>
            </a:extLst>
          </p:cNvPr>
          <p:cNvSpPr/>
          <p:nvPr/>
        </p:nvSpPr>
        <p:spPr>
          <a:xfrm rot="5400000">
            <a:off x="9381199" y="4434861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5" name="Rechteck 3">
            <a:extLst>
              <a:ext uri="{FF2B5EF4-FFF2-40B4-BE49-F238E27FC236}">
                <a16:creationId xmlns:a16="http://schemas.microsoft.com/office/drawing/2014/main" id="{F5337450-CD47-3A2B-9F99-BFD80ADB8A14}"/>
              </a:ext>
            </a:extLst>
          </p:cNvPr>
          <p:cNvSpPr/>
          <p:nvPr/>
        </p:nvSpPr>
        <p:spPr>
          <a:xfrm rot="5400000">
            <a:off x="8406898" y="3571193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6" name="Rechteck 3">
            <a:extLst>
              <a:ext uri="{FF2B5EF4-FFF2-40B4-BE49-F238E27FC236}">
                <a16:creationId xmlns:a16="http://schemas.microsoft.com/office/drawing/2014/main" id="{3C3D6A2F-334F-D6E2-5C67-68B636FC582C}"/>
              </a:ext>
            </a:extLst>
          </p:cNvPr>
          <p:cNvSpPr/>
          <p:nvPr/>
        </p:nvSpPr>
        <p:spPr>
          <a:xfrm rot="16200000" flipH="1">
            <a:off x="10345013" y="3571192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hteck 3">
            <a:extLst>
              <a:ext uri="{FF2B5EF4-FFF2-40B4-BE49-F238E27FC236}">
                <a16:creationId xmlns:a16="http://schemas.microsoft.com/office/drawing/2014/main" id="{F15729F2-8AE7-0676-7711-98637FFC4341}"/>
              </a:ext>
            </a:extLst>
          </p:cNvPr>
          <p:cNvSpPr/>
          <p:nvPr/>
        </p:nvSpPr>
        <p:spPr>
          <a:xfrm rot="5400000">
            <a:off x="9381199" y="3290572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BCEF080-4A44-5669-D82A-EDBC38116CA4}"/>
              </a:ext>
            </a:extLst>
          </p:cNvPr>
          <p:cNvSpPr/>
          <p:nvPr/>
        </p:nvSpPr>
        <p:spPr>
          <a:xfrm rot="10800000">
            <a:off x="1324855" y="4130029"/>
            <a:ext cx="491244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5" name="Rechteck 3">
            <a:extLst>
              <a:ext uri="{FF2B5EF4-FFF2-40B4-BE49-F238E27FC236}">
                <a16:creationId xmlns:a16="http://schemas.microsoft.com/office/drawing/2014/main" id="{31511836-BD0C-5AEF-F07C-182CC95B5E0C}"/>
              </a:ext>
            </a:extLst>
          </p:cNvPr>
          <p:cNvSpPr/>
          <p:nvPr/>
        </p:nvSpPr>
        <p:spPr>
          <a:xfrm rot="5400000">
            <a:off x="3829692" y="2679565"/>
            <a:ext cx="384933" cy="23123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E653E1A1-02D2-E803-12C8-3BED7C0A274F}"/>
              </a:ext>
            </a:extLst>
          </p:cNvPr>
          <p:cNvSpPr/>
          <p:nvPr/>
        </p:nvSpPr>
        <p:spPr>
          <a:xfrm rot="10800000">
            <a:off x="3775943" y="4123678"/>
            <a:ext cx="491244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7" name="Rechteck 3">
            <a:extLst>
              <a:ext uri="{FF2B5EF4-FFF2-40B4-BE49-F238E27FC236}">
                <a16:creationId xmlns:a16="http://schemas.microsoft.com/office/drawing/2014/main" id="{D22A7CB0-3819-FE4F-BEAC-8DF75E28E183}"/>
              </a:ext>
            </a:extLst>
          </p:cNvPr>
          <p:cNvSpPr/>
          <p:nvPr/>
        </p:nvSpPr>
        <p:spPr>
          <a:xfrm rot="5400000">
            <a:off x="3826057" y="3884241"/>
            <a:ext cx="384930" cy="23092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426915EA-AB35-F927-8B90-4F924463D9B8}"/>
              </a:ext>
            </a:extLst>
          </p:cNvPr>
          <p:cNvSpPr txBox="1"/>
          <p:nvPr/>
        </p:nvSpPr>
        <p:spPr>
          <a:xfrm>
            <a:off x="1389216" y="3049095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Double-PQ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B00CA30-CA1D-7F13-639F-08C5AB786D04}"/>
              </a:ext>
            </a:extLst>
          </p:cNvPr>
          <p:cNvSpPr txBox="1"/>
          <p:nvPr/>
        </p:nvSpPr>
        <p:spPr>
          <a:xfrm>
            <a:off x="6865144" y="3033707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-Pole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73DFF9A4-EC83-0431-28DB-0F3BFFC693FB}"/>
              </a:ext>
            </a:extLst>
          </p:cNvPr>
          <p:cNvSpPr txBox="1"/>
          <p:nvPr/>
        </p:nvSpPr>
        <p:spPr>
          <a:xfrm>
            <a:off x="1388933" y="5231340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195A4E73-7216-B7E2-0F44-B90A29958D71}"/>
              </a:ext>
            </a:extLst>
          </p:cNvPr>
          <p:cNvSpPr txBox="1"/>
          <p:nvPr/>
        </p:nvSpPr>
        <p:spPr>
          <a:xfrm>
            <a:off x="6843846" y="5231340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</a:t>
            </a:r>
          </a:p>
        </p:txBody>
      </p:sp>
    </p:spTree>
    <p:extLst>
      <p:ext uri="{BB962C8B-B14F-4D97-AF65-F5344CB8AC3E}">
        <p14:creationId xmlns:p14="http://schemas.microsoft.com/office/powerpoint/2010/main" val="370658333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Keil, Adrian</dc:creator>
  <cp:lastModifiedBy>Keil, Adrian</cp:lastModifiedBy>
  <cp:revision>3</cp:revision>
  <dcterms:created xsi:type="dcterms:W3CDTF">2025-09-30T09:24:34Z</dcterms:created>
  <dcterms:modified xsi:type="dcterms:W3CDTF">2025-09-30T10:30:29Z</dcterms:modified>
</cp:coreProperties>
</file>