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10" r:id="rId2"/>
    <p:sldId id="61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9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4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D018B-8A23-4312-B28B-6340BA8214C1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10E154-0611-4214-96E9-926D7C3E416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0404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1F50B6-46D7-776B-C34A-138791603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F2ABC6-89B9-DCAD-148E-9F515CD6D9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921C62-71AF-56A6-25B2-496BC4707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FAC1A-C101-499E-E676-A567D3FE8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6505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FFA4-0949-AC74-E431-2247EF86B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3CFB81-0937-AB08-F845-FE7C8821FC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2BA4A6-C31B-0F47-3915-2C3996CB57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1D7FC-4E4C-546D-D2FE-AC593292E4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0AFC6D0-44D5-4EB7-828F-6F464F83D79A}" type="slidenum">
              <a:rPr lang="en-GB" smtClean="0"/>
              <a:pPr>
                <a:defRPr/>
              </a:pPr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089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475952-E838-7D0E-D5D1-18B95B7BB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0685373-6986-6C8B-5DB8-C88DB9F0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BE9AE0-F8FD-3F60-1321-C30402F3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28DF58-572D-2AEC-D60C-696B61FB2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00BD5-30E0-0872-CA64-1D20E1498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41527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0B1163-B378-71B3-1C90-F7D562749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60FF6F8-0F7A-3928-4AEA-7ACCD9F47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3FACF2C-4C19-99B4-AE07-465B6AA1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47FC3-D7A4-201E-7AB6-46D749BB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4FA0B8-9D1C-B9B2-5D2E-E1C4A8D29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57614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EAF4CBEA-0822-4B17-906A-6B9458E5EC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FA0CC79-8776-1D9C-1C18-8B23145232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B379DE-8131-EC35-9900-57D3B78D4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017C70F-18ED-2152-29DD-5D41B4B43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A9F4DD0-2596-9277-D2C1-0D707BDF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53879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Inhalt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425454" y="1630034"/>
            <a:ext cx="11345332" cy="4618367"/>
          </a:xfrm>
          <a:prstGeom prst="rect">
            <a:avLst/>
          </a:prstGeom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14000"/>
              </a:lnSpc>
              <a:defRPr lang="de-DE" sz="1867" noProof="0" dirty="0" smtClean="0"/>
            </a:lvl1pPr>
            <a:lvl2pPr>
              <a:lnSpc>
                <a:spcPct val="114000"/>
              </a:lnSpc>
              <a:defRPr lang="de-DE" sz="1867" noProof="0" dirty="0" smtClean="0"/>
            </a:lvl2pPr>
            <a:lvl3pPr>
              <a:defRPr sz="1867" baseline="0"/>
            </a:lvl3pPr>
          </a:lstStyle>
          <a:p>
            <a:pPr lvl="0"/>
            <a:r>
              <a:rPr lang="de-DE" noProof="0" dirty="0"/>
              <a:t>Inhalt durch Klicken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</p:txBody>
      </p:sp>
      <p:sp useBgFill="1"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‹Nr.›</a:t>
            </a:fld>
            <a:endParaRPr lang="de-DE" dirty="0"/>
          </a:p>
        </p:txBody>
      </p:sp>
      <p:sp useBgFill="1">
        <p:nvSpPr>
          <p:cNvPr id="7" name="Fußzeilenplatzhalt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B.Sc. Adrian Keil (TUM) | Meeting 16.01.2025</a:t>
            </a:r>
            <a:endParaRPr lang="en-US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CBB05561-73C4-4A74-972B-036FE30803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4883" y="391280"/>
            <a:ext cx="11345332" cy="5319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>
              <a:lnSpc>
                <a:spcPts val="4267"/>
              </a:lnSpc>
              <a:defRPr lang="de-DE" sz="3333" noProof="0" dirty="0">
                <a:solidFill>
                  <a:schemeClr val="tx1"/>
                </a:solidFill>
              </a:defRPr>
            </a:lvl1pPr>
          </a:lstStyle>
          <a:p>
            <a:pPr lvl="0"/>
            <a:r>
              <a:rPr lang="de-DE" noProof="0" dirty="0"/>
              <a:t>Titel durch Klicken bearbeiten</a:t>
            </a:r>
          </a:p>
        </p:txBody>
      </p:sp>
      <p:sp>
        <p:nvSpPr>
          <p:cNvPr id="2" name="Text Placeholder 18">
            <a:extLst>
              <a:ext uri="{FF2B5EF4-FFF2-40B4-BE49-F238E27FC236}">
                <a16:creationId xmlns:a16="http://schemas.microsoft.com/office/drawing/2014/main" id="{293133E1-5289-7056-E483-775294333E7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414882" y="912573"/>
            <a:ext cx="11345332" cy="428547"/>
          </a:xfrm>
          <a:prstGeom prst="rect">
            <a:avLst/>
          </a:prstGeom>
        </p:spPr>
        <p:txBody>
          <a:bodyPr lIns="0" tIns="93600" rIns="0" bIns="0"/>
          <a:lstStyle>
            <a:lvl1pPr marL="0" marR="0" indent="0" algn="l" defTabSz="1219170" rtl="0" eaLnBrk="0" fontAlgn="base" latinLnBrk="0" hangingPunct="0">
              <a:lnSpc>
                <a:spcPts val="24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Tx/>
              <a:buNone/>
              <a:tabLst/>
              <a:defRPr sz="2400">
                <a:solidFill>
                  <a:schemeClr val="bg2"/>
                </a:solidFill>
                <a:latin typeface="+mj-lt"/>
              </a:defRPr>
            </a:lvl1pPr>
            <a:lvl2pPr marL="0" indent="0">
              <a:buNone/>
              <a:defRPr/>
            </a:lvl2pPr>
            <a:lvl3pPr marL="234945" indent="0">
              <a:buNone/>
              <a:defRPr/>
            </a:lvl3pPr>
            <a:lvl4pPr marL="480472" indent="0">
              <a:buNone/>
              <a:defRPr/>
            </a:lvl4pPr>
            <a:lvl5pPr marL="717531" indent="0">
              <a:buNone/>
              <a:defRPr/>
            </a:lvl5pPr>
          </a:lstStyle>
          <a:p>
            <a:pPr marL="0" marR="0" lvl="0" indent="0" algn="l" defTabSz="1219170" rtl="0" eaLnBrk="0" fontAlgn="base" latinLnBrk="0" hangingPunct="0">
              <a:lnSpc>
                <a:spcPts val="24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de-DE" altLang="zh-CN" sz="2400" noProof="0" dirty="0"/>
              <a:t>Untert</a:t>
            </a:r>
            <a:r>
              <a:rPr lang="de-DE" sz="2400" noProof="0" dirty="0"/>
              <a:t>itel durch Klicken bearbeiten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24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C039EA-4F20-2317-5C44-7EDC98596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488EDE-E7D5-5BBC-3EC9-1F05D19CB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DF37AA5-0CA5-3D77-D883-3C1670AC0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CAC0083-0577-AA2E-0023-5595803BD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15E92B3-F616-4C63-A6E2-C631A960F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724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3E1B9-9347-9BC9-E12B-CAD5FEC36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E9F4E22-8043-A66F-6942-4D77F7C9C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D1B541-FA01-5022-8BBB-51FF01A68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03095AF-290A-6908-6EF5-CE6648176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DB712F-5AB7-3985-F83C-472A5900D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328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C78A33-0066-5F3F-4028-5DB7C213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D8C434-AE47-B735-4F5E-6B9312CA0C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61197B7-8FBF-4BCF-50B8-26FBDB9A47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BBFFD93-A713-3C39-0C27-E38F7800A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AF9A4E8-467C-8E0D-00CC-D77DED6F4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3A20033-40F0-59EC-47F3-1B4EC455B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0644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866849-DEDD-BE11-A1CE-EFB05AC9F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974DE00-9093-A710-161F-5E12EDF84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72565A2-F0EE-5DDA-CF69-73A1BE0399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750CF434-EF8F-2E45-02B1-5F10BFD4A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4F31A6D-BBA3-8123-29FC-2D986D618E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7AA7ABB-0B7D-62F9-1075-55E49AD4E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F2F493F-5E86-250E-4EC2-C7E18D4AF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CC4492-D7A2-AC96-6A1A-A2DF406A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72234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C939E1-5238-7952-7EE2-4B6A3FEF1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8EAB677-4661-95CB-DFB1-F78AC43A4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95EDAD8-62B0-1D63-A1A2-D295FD0E1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3BD486-7C3B-4F58-8670-9C7009558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902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77540CCE-AA60-A732-3991-2089AEF93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8C1E252-75CF-41A3-1AFF-0B73F9F8E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5EB0A7C-3E5B-8F64-C1BF-FAF7A8427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7155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82721-CFCC-B8FF-F5BE-BAFEF7F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3F000C-45DA-B940-CB40-2A0FC07D4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B202C18-36C7-2B1C-23C6-572E08F212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4FE8C4-60A6-9B50-0E50-9FFE36107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ABDFF15-0ACE-E21E-3F24-5AEF2BA17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C4EE803-F6D7-92BE-CEE8-6DB486F7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6604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C91F7F-A89E-D545-B0B5-7EBAD9C42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F4424B-79F9-1D0A-63FE-8EDEB8DB18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BEA2AEE-FEEC-DDF5-194C-7579073976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9935CA1-7F58-056C-9C26-410B77758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B24E972-BDD9-7B02-E375-1BEB9DE0A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9358C2-A3DD-AEA1-EEB8-8E93C6DFC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487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E3C47FC8-5790-E18C-E1C5-67569580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B52C56-933A-9551-D22D-1F2A608CD8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FA4C75-5C42-6A3A-0839-9ED0F38BE5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CFC019-03F5-4F01-A944-8CA3CB0F4BCD}" type="datetimeFigureOut">
              <a:rPr lang="de-DE" smtClean="0"/>
              <a:t>30.09.2025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6E3E8C0-9076-2273-9F0A-9F7B6D35299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66511D-95FB-C114-A4E4-07BF6164DA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308813-3B81-42DE-9B68-F54B97DDFA2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7524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04BC6-F870-443C-04F0-7CFA9BF67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10779D1C-678E-7900-724C-990376FB5B57}"/>
              </a:ext>
            </a:extLst>
          </p:cNvPr>
          <p:cNvSpPr/>
          <p:nvPr/>
        </p:nvSpPr>
        <p:spPr>
          <a:xfrm rot="10800000">
            <a:off x="414882" y="1925390"/>
            <a:ext cx="304868" cy="730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B5DA103-6530-FFE3-86B4-1D0028BE4846}"/>
              </a:ext>
            </a:extLst>
          </p:cNvPr>
          <p:cNvSpPr/>
          <p:nvPr/>
        </p:nvSpPr>
        <p:spPr>
          <a:xfrm rot="10800000">
            <a:off x="1389217" y="1937182"/>
            <a:ext cx="267517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" name="Rechteck 25">
            <a:extLst>
              <a:ext uri="{FF2B5EF4-FFF2-40B4-BE49-F238E27FC236}">
                <a16:creationId xmlns:a16="http://schemas.microsoft.com/office/drawing/2014/main" id="{36565B0C-EEC3-8AC3-C049-E34986D10801}"/>
              </a:ext>
            </a:extLst>
          </p:cNvPr>
          <p:cNvSpPr/>
          <p:nvPr/>
        </p:nvSpPr>
        <p:spPr>
          <a:xfrm>
            <a:off x="784112" y="2006218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" name="Rechteck 26">
            <a:extLst>
              <a:ext uri="{FF2B5EF4-FFF2-40B4-BE49-F238E27FC236}">
                <a16:creationId xmlns:a16="http://schemas.microsoft.com/office/drawing/2014/main" id="{10FAFEFE-5DCA-16AD-EABE-7653607DDAE4}"/>
              </a:ext>
            </a:extLst>
          </p:cNvPr>
          <p:cNvSpPr/>
          <p:nvPr/>
        </p:nvSpPr>
        <p:spPr>
          <a:xfrm>
            <a:off x="784112" y="2136590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" name="Rechteck 27">
            <a:extLst>
              <a:ext uri="{FF2B5EF4-FFF2-40B4-BE49-F238E27FC236}">
                <a16:creationId xmlns:a16="http://schemas.microsoft.com/office/drawing/2014/main" id="{590921EC-ED27-2C00-30B5-5357688374E9}"/>
              </a:ext>
            </a:extLst>
          </p:cNvPr>
          <p:cNvSpPr/>
          <p:nvPr/>
        </p:nvSpPr>
        <p:spPr>
          <a:xfrm>
            <a:off x="784112" y="2266828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" name="Rechteck 28">
            <a:extLst>
              <a:ext uri="{FF2B5EF4-FFF2-40B4-BE49-F238E27FC236}">
                <a16:creationId xmlns:a16="http://schemas.microsoft.com/office/drawing/2014/main" id="{A6A168EE-AE77-9EB4-37B5-225223B6067E}"/>
              </a:ext>
            </a:extLst>
          </p:cNvPr>
          <p:cNvSpPr/>
          <p:nvPr/>
        </p:nvSpPr>
        <p:spPr>
          <a:xfrm>
            <a:off x="784112" y="2397200"/>
            <a:ext cx="540744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6" name="Rechteck 3">
            <a:extLst>
              <a:ext uri="{FF2B5EF4-FFF2-40B4-BE49-F238E27FC236}">
                <a16:creationId xmlns:a16="http://schemas.microsoft.com/office/drawing/2014/main" id="{AEB21980-8BED-56EB-9C50-B2B46700CE52}"/>
              </a:ext>
            </a:extLst>
          </p:cNvPr>
          <p:cNvSpPr/>
          <p:nvPr/>
        </p:nvSpPr>
        <p:spPr>
          <a:xfrm rot="5400000">
            <a:off x="843343" y="2227904"/>
            <a:ext cx="384931" cy="1241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7" name="Rechteck 3">
            <a:extLst>
              <a:ext uri="{FF2B5EF4-FFF2-40B4-BE49-F238E27FC236}">
                <a16:creationId xmlns:a16="http://schemas.microsoft.com/office/drawing/2014/main" id="{782353B5-B0DD-54D3-0772-333F6E396194}"/>
              </a:ext>
            </a:extLst>
          </p:cNvPr>
          <p:cNvSpPr/>
          <p:nvPr/>
        </p:nvSpPr>
        <p:spPr>
          <a:xfrm rot="5400000">
            <a:off x="2592605" y="-735015"/>
            <a:ext cx="384931" cy="4740375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8" name="Rechteck 3">
            <a:extLst>
              <a:ext uri="{FF2B5EF4-FFF2-40B4-BE49-F238E27FC236}">
                <a16:creationId xmlns:a16="http://schemas.microsoft.com/office/drawing/2014/main" id="{5E8AD8E7-7674-4902-CC1C-0E6A74FE4D87}"/>
              </a:ext>
            </a:extLst>
          </p:cNvPr>
          <p:cNvSpPr/>
          <p:nvPr/>
        </p:nvSpPr>
        <p:spPr>
          <a:xfrm rot="10800000" flipH="1">
            <a:off x="2593251" y="1925390"/>
            <a:ext cx="304868" cy="730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9" name="Rechteck 6">
            <a:extLst>
              <a:ext uri="{FF2B5EF4-FFF2-40B4-BE49-F238E27FC236}">
                <a16:creationId xmlns:a16="http://schemas.microsoft.com/office/drawing/2014/main" id="{0822CD51-991C-17B0-45F0-94EAE49EBDF6}"/>
              </a:ext>
            </a:extLst>
          </p:cNvPr>
          <p:cNvSpPr/>
          <p:nvPr/>
        </p:nvSpPr>
        <p:spPr>
          <a:xfrm rot="10800000" flipH="1">
            <a:off x="1656267" y="1937182"/>
            <a:ext cx="267517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0" name="Rechteck 25">
            <a:extLst>
              <a:ext uri="{FF2B5EF4-FFF2-40B4-BE49-F238E27FC236}">
                <a16:creationId xmlns:a16="http://schemas.microsoft.com/office/drawing/2014/main" id="{9B7EE6CB-3A76-29DA-72B4-C4693059CA77}"/>
              </a:ext>
            </a:extLst>
          </p:cNvPr>
          <p:cNvSpPr/>
          <p:nvPr/>
        </p:nvSpPr>
        <p:spPr>
          <a:xfrm flipH="1">
            <a:off x="1988145" y="2006218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1" name="Rechteck 26">
            <a:extLst>
              <a:ext uri="{FF2B5EF4-FFF2-40B4-BE49-F238E27FC236}">
                <a16:creationId xmlns:a16="http://schemas.microsoft.com/office/drawing/2014/main" id="{83486B72-0AB5-A612-196A-71D2ABEB6DF7}"/>
              </a:ext>
            </a:extLst>
          </p:cNvPr>
          <p:cNvSpPr/>
          <p:nvPr/>
        </p:nvSpPr>
        <p:spPr>
          <a:xfrm flipH="1">
            <a:off x="1988145" y="2136590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2" name="Rechteck 27">
            <a:extLst>
              <a:ext uri="{FF2B5EF4-FFF2-40B4-BE49-F238E27FC236}">
                <a16:creationId xmlns:a16="http://schemas.microsoft.com/office/drawing/2014/main" id="{748C34A5-A5B3-7619-E69F-092632E62BA7}"/>
              </a:ext>
            </a:extLst>
          </p:cNvPr>
          <p:cNvSpPr/>
          <p:nvPr/>
        </p:nvSpPr>
        <p:spPr>
          <a:xfrm flipH="1">
            <a:off x="1988145" y="2266828"/>
            <a:ext cx="540745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Rechteck 28">
            <a:extLst>
              <a:ext uri="{FF2B5EF4-FFF2-40B4-BE49-F238E27FC236}">
                <a16:creationId xmlns:a16="http://schemas.microsoft.com/office/drawing/2014/main" id="{904CDB66-F2CA-5F85-AE77-D0F82978253F}"/>
              </a:ext>
            </a:extLst>
          </p:cNvPr>
          <p:cNvSpPr/>
          <p:nvPr/>
        </p:nvSpPr>
        <p:spPr>
          <a:xfrm flipH="1">
            <a:off x="1988145" y="2397200"/>
            <a:ext cx="540744" cy="9788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4" name="Rechteck 3">
            <a:extLst>
              <a:ext uri="{FF2B5EF4-FFF2-40B4-BE49-F238E27FC236}">
                <a16:creationId xmlns:a16="http://schemas.microsoft.com/office/drawing/2014/main" id="{2431A278-B2F3-401D-6EEA-C3F13FA3B0A8}"/>
              </a:ext>
            </a:extLst>
          </p:cNvPr>
          <p:cNvSpPr/>
          <p:nvPr/>
        </p:nvSpPr>
        <p:spPr>
          <a:xfrm rot="16200000" flipH="1">
            <a:off x="2084727" y="2227904"/>
            <a:ext cx="384931" cy="1241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5" name="Rechteck 3">
            <a:extLst>
              <a:ext uri="{FF2B5EF4-FFF2-40B4-BE49-F238E27FC236}">
                <a16:creationId xmlns:a16="http://schemas.microsoft.com/office/drawing/2014/main" id="{2908B653-5A9C-90C7-9357-D3BA9DFF3B81}"/>
              </a:ext>
            </a:extLst>
          </p:cNvPr>
          <p:cNvSpPr/>
          <p:nvPr/>
        </p:nvSpPr>
        <p:spPr>
          <a:xfrm rot="10800000">
            <a:off x="2672021" y="1925390"/>
            <a:ext cx="304868" cy="730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hteck 6">
            <a:extLst>
              <a:ext uri="{FF2B5EF4-FFF2-40B4-BE49-F238E27FC236}">
                <a16:creationId xmlns:a16="http://schemas.microsoft.com/office/drawing/2014/main" id="{71139733-EA14-B31A-15DE-D2C71E084E07}"/>
              </a:ext>
            </a:extLst>
          </p:cNvPr>
          <p:cNvSpPr/>
          <p:nvPr/>
        </p:nvSpPr>
        <p:spPr>
          <a:xfrm rot="10800000">
            <a:off x="3646923" y="1937182"/>
            <a:ext cx="267517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7" name="Rechteck 25">
            <a:extLst>
              <a:ext uri="{FF2B5EF4-FFF2-40B4-BE49-F238E27FC236}">
                <a16:creationId xmlns:a16="http://schemas.microsoft.com/office/drawing/2014/main" id="{C68EDF21-2C0A-9E19-2249-7A644045482E}"/>
              </a:ext>
            </a:extLst>
          </p:cNvPr>
          <p:cNvSpPr/>
          <p:nvPr/>
        </p:nvSpPr>
        <p:spPr>
          <a:xfrm>
            <a:off x="3041818" y="2006218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8" name="Rechteck 26">
            <a:extLst>
              <a:ext uri="{FF2B5EF4-FFF2-40B4-BE49-F238E27FC236}">
                <a16:creationId xmlns:a16="http://schemas.microsoft.com/office/drawing/2014/main" id="{52A6ABB3-025B-9105-B9E4-4E7F097E836E}"/>
              </a:ext>
            </a:extLst>
          </p:cNvPr>
          <p:cNvSpPr/>
          <p:nvPr/>
        </p:nvSpPr>
        <p:spPr>
          <a:xfrm>
            <a:off x="3041817" y="2136590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9" name="Rechteck 27">
            <a:extLst>
              <a:ext uri="{FF2B5EF4-FFF2-40B4-BE49-F238E27FC236}">
                <a16:creationId xmlns:a16="http://schemas.microsoft.com/office/drawing/2014/main" id="{DF1B31F5-37B0-0211-F790-3422751C2BEC}"/>
              </a:ext>
            </a:extLst>
          </p:cNvPr>
          <p:cNvSpPr/>
          <p:nvPr/>
        </p:nvSpPr>
        <p:spPr>
          <a:xfrm>
            <a:off x="3041818" y="2266828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0" name="Rechteck 28">
            <a:extLst>
              <a:ext uri="{FF2B5EF4-FFF2-40B4-BE49-F238E27FC236}">
                <a16:creationId xmlns:a16="http://schemas.microsoft.com/office/drawing/2014/main" id="{8F9875AF-1FCD-7206-C6BF-1B82CF563257}"/>
              </a:ext>
            </a:extLst>
          </p:cNvPr>
          <p:cNvSpPr/>
          <p:nvPr/>
        </p:nvSpPr>
        <p:spPr>
          <a:xfrm>
            <a:off x="3041818" y="2397200"/>
            <a:ext cx="540744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1" name="Rechteck 3">
            <a:extLst>
              <a:ext uri="{FF2B5EF4-FFF2-40B4-BE49-F238E27FC236}">
                <a16:creationId xmlns:a16="http://schemas.microsoft.com/office/drawing/2014/main" id="{3679B681-7BF5-B8D0-7FCA-C72D856BDA95}"/>
              </a:ext>
            </a:extLst>
          </p:cNvPr>
          <p:cNvSpPr/>
          <p:nvPr/>
        </p:nvSpPr>
        <p:spPr>
          <a:xfrm rot="5400000">
            <a:off x="3100483" y="2227904"/>
            <a:ext cx="384931" cy="1241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2" name="Rechteck 3">
            <a:extLst>
              <a:ext uri="{FF2B5EF4-FFF2-40B4-BE49-F238E27FC236}">
                <a16:creationId xmlns:a16="http://schemas.microsoft.com/office/drawing/2014/main" id="{16519937-228A-0F6B-2C2F-93FDB4F1C196}"/>
              </a:ext>
            </a:extLst>
          </p:cNvPr>
          <p:cNvSpPr/>
          <p:nvPr/>
        </p:nvSpPr>
        <p:spPr>
          <a:xfrm rot="10800000" flipH="1">
            <a:off x="4850391" y="1925390"/>
            <a:ext cx="304868" cy="73097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3" name="Rechteck 6">
            <a:extLst>
              <a:ext uri="{FF2B5EF4-FFF2-40B4-BE49-F238E27FC236}">
                <a16:creationId xmlns:a16="http://schemas.microsoft.com/office/drawing/2014/main" id="{EA30300D-F442-7A10-0BAC-B3289439998B}"/>
              </a:ext>
            </a:extLst>
          </p:cNvPr>
          <p:cNvSpPr/>
          <p:nvPr/>
        </p:nvSpPr>
        <p:spPr>
          <a:xfrm rot="10800000" flipH="1">
            <a:off x="3913972" y="1937182"/>
            <a:ext cx="267517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4" name="Rechteck 25">
            <a:extLst>
              <a:ext uri="{FF2B5EF4-FFF2-40B4-BE49-F238E27FC236}">
                <a16:creationId xmlns:a16="http://schemas.microsoft.com/office/drawing/2014/main" id="{043416A5-4156-81EE-3F40-5ADD073C63F8}"/>
              </a:ext>
            </a:extLst>
          </p:cNvPr>
          <p:cNvSpPr/>
          <p:nvPr/>
        </p:nvSpPr>
        <p:spPr>
          <a:xfrm flipH="1">
            <a:off x="4245850" y="2006218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5" name="Rechteck 26">
            <a:extLst>
              <a:ext uri="{FF2B5EF4-FFF2-40B4-BE49-F238E27FC236}">
                <a16:creationId xmlns:a16="http://schemas.microsoft.com/office/drawing/2014/main" id="{570A365E-C25C-D14F-2F25-30B0074477AE}"/>
              </a:ext>
            </a:extLst>
          </p:cNvPr>
          <p:cNvSpPr/>
          <p:nvPr/>
        </p:nvSpPr>
        <p:spPr>
          <a:xfrm flipH="1">
            <a:off x="4245851" y="2136590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6" name="Rechteck 27">
            <a:extLst>
              <a:ext uri="{FF2B5EF4-FFF2-40B4-BE49-F238E27FC236}">
                <a16:creationId xmlns:a16="http://schemas.microsoft.com/office/drawing/2014/main" id="{4EC241EB-F1C7-D332-A96C-A22B30FEE931}"/>
              </a:ext>
            </a:extLst>
          </p:cNvPr>
          <p:cNvSpPr/>
          <p:nvPr/>
        </p:nvSpPr>
        <p:spPr>
          <a:xfrm flipH="1">
            <a:off x="4245850" y="2266828"/>
            <a:ext cx="540745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7" name="Rechteck 28">
            <a:extLst>
              <a:ext uri="{FF2B5EF4-FFF2-40B4-BE49-F238E27FC236}">
                <a16:creationId xmlns:a16="http://schemas.microsoft.com/office/drawing/2014/main" id="{1A819B23-0B42-A49A-D5D0-4067AC734E42}"/>
              </a:ext>
            </a:extLst>
          </p:cNvPr>
          <p:cNvSpPr/>
          <p:nvPr/>
        </p:nvSpPr>
        <p:spPr>
          <a:xfrm flipH="1">
            <a:off x="4245851" y="2397200"/>
            <a:ext cx="540744" cy="9788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8" name="Rechteck 3">
            <a:extLst>
              <a:ext uri="{FF2B5EF4-FFF2-40B4-BE49-F238E27FC236}">
                <a16:creationId xmlns:a16="http://schemas.microsoft.com/office/drawing/2014/main" id="{C8C8B136-4D77-B0EF-1279-AE9867971EEB}"/>
              </a:ext>
            </a:extLst>
          </p:cNvPr>
          <p:cNvSpPr/>
          <p:nvPr/>
        </p:nvSpPr>
        <p:spPr>
          <a:xfrm rot="16200000" flipH="1">
            <a:off x="4341867" y="2227904"/>
            <a:ext cx="384931" cy="124185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D430166-BDBD-6B6D-0598-D6D58BD9016A}"/>
              </a:ext>
            </a:extLst>
          </p:cNvPr>
          <p:cNvSpPr/>
          <p:nvPr/>
        </p:nvSpPr>
        <p:spPr>
          <a:xfrm rot="10800000">
            <a:off x="5646905" y="1931046"/>
            <a:ext cx="371438" cy="7323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79BC0F19-E729-4634-6D7D-4286F266AEA3}"/>
              </a:ext>
            </a:extLst>
          </p:cNvPr>
          <p:cNvSpPr/>
          <p:nvPr/>
        </p:nvSpPr>
        <p:spPr>
          <a:xfrm rot="10800000">
            <a:off x="6828366" y="1946017"/>
            <a:ext cx="325931" cy="625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" name="Rechteck 25">
            <a:extLst>
              <a:ext uri="{FF2B5EF4-FFF2-40B4-BE49-F238E27FC236}">
                <a16:creationId xmlns:a16="http://schemas.microsoft.com/office/drawing/2014/main" id="{4987F7E7-7CDF-6C06-8800-4D21AE3C7D7F}"/>
              </a:ext>
            </a:extLst>
          </p:cNvPr>
          <p:cNvSpPr/>
          <p:nvPr/>
        </p:nvSpPr>
        <p:spPr>
          <a:xfrm>
            <a:off x="6091133" y="2015186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0" name="Rechteck 26">
            <a:extLst>
              <a:ext uri="{FF2B5EF4-FFF2-40B4-BE49-F238E27FC236}">
                <a16:creationId xmlns:a16="http://schemas.microsoft.com/office/drawing/2014/main" id="{DE6353D5-F4FB-61D3-AEF6-7E26C00FDE9D}"/>
              </a:ext>
            </a:extLst>
          </p:cNvPr>
          <p:cNvSpPr/>
          <p:nvPr/>
        </p:nvSpPr>
        <p:spPr>
          <a:xfrm>
            <a:off x="6091133" y="2145808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1" name="Rechteck 27">
            <a:extLst>
              <a:ext uri="{FF2B5EF4-FFF2-40B4-BE49-F238E27FC236}">
                <a16:creationId xmlns:a16="http://schemas.microsoft.com/office/drawing/2014/main" id="{497A1B91-1D20-C330-AE69-19D7DA57734F}"/>
              </a:ext>
            </a:extLst>
          </p:cNvPr>
          <p:cNvSpPr/>
          <p:nvPr/>
        </p:nvSpPr>
        <p:spPr>
          <a:xfrm>
            <a:off x="6091133" y="2276296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2" name="Rechteck 28">
            <a:extLst>
              <a:ext uri="{FF2B5EF4-FFF2-40B4-BE49-F238E27FC236}">
                <a16:creationId xmlns:a16="http://schemas.microsoft.com/office/drawing/2014/main" id="{912AAFD0-D3ED-4C8C-0051-B010C1E5135E}"/>
              </a:ext>
            </a:extLst>
          </p:cNvPr>
          <p:cNvSpPr/>
          <p:nvPr/>
        </p:nvSpPr>
        <p:spPr>
          <a:xfrm>
            <a:off x="6091133" y="2406918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3" name="Rechteck 3">
            <a:extLst>
              <a:ext uri="{FF2B5EF4-FFF2-40B4-BE49-F238E27FC236}">
                <a16:creationId xmlns:a16="http://schemas.microsoft.com/office/drawing/2014/main" id="{8DDE4CC9-6BD0-D3D5-47E2-60A96D7BB0AE}"/>
              </a:ext>
            </a:extLst>
          </p:cNvPr>
          <p:cNvSpPr/>
          <p:nvPr/>
        </p:nvSpPr>
        <p:spPr>
          <a:xfrm rot="5400000">
            <a:off x="6210579" y="2099752"/>
            <a:ext cx="385670" cy="151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4" name="Rechteck 3">
            <a:extLst>
              <a:ext uri="{FF2B5EF4-FFF2-40B4-BE49-F238E27FC236}">
                <a16:creationId xmlns:a16="http://schemas.microsoft.com/office/drawing/2014/main" id="{7B3A8542-798D-4CF1-EB62-CD7DCAFDF45A}"/>
              </a:ext>
            </a:extLst>
          </p:cNvPr>
          <p:cNvSpPr/>
          <p:nvPr/>
        </p:nvSpPr>
        <p:spPr>
          <a:xfrm rot="5400000">
            <a:off x="8068446" y="-974104"/>
            <a:ext cx="385670" cy="522874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5" name="Rechteck 6">
            <a:extLst>
              <a:ext uri="{FF2B5EF4-FFF2-40B4-BE49-F238E27FC236}">
                <a16:creationId xmlns:a16="http://schemas.microsoft.com/office/drawing/2014/main" id="{BBF2ED2B-8F4C-29E8-F8B8-3F174B4998BB}"/>
              </a:ext>
            </a:extLst>
          </p:cNvPr>
          <p:cNvSpPr/>
          <p:nvPr/>
        </p:nvSpPr>
        <p:spPr>
          <a:xfrm rot="10800000" flipH="1">
            <a:off x="7153728" y="1946017"/>
            <a:ext cx="325931" cy="625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6" name="Rechteck 25">
            <a:extLst>
              <a:ext uri="{FF2B5EF4-FFF2-40B4-BE49-F238E27FC236}">
                <a16:creationId xmlns:a16="http://schemas.microsoft.com/office/drawing/2014/main" id="{35A78E46-3F65-36C6-B590-EFEBE635C146}"/>
              </a:ext>
            </a:extLst>
          </p:cNvPr>
          <p:cNvSpPr/>
          <p:nvPr/>
        </p:nvSpPr>
        <p:spPr>
          <a:xfrm flipH="1">
            <a:off x="7558073" y="2015186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7" name="Rechteck 26">
            <a:extLst>
              <a:ext uri="{FF2B5EF4-FFF2-40B4-BE49-F238E27FC236}">
                <a16:creationId xmlns:a16="http://schemas.microsoft.com/office/drawing/2014/main" id="{9F543712-4F98-C0E6-2564-91A06C251B2C}"/>
              </a:ext>
            </a:extLst>
          </p:cNvPr>
          <p:cNvSpPr/>
          <p:nvPr/>
        </p:nvSpPr>
        <p:spPr>
          <a:xfrm flipH="1">
            <a:off x="7558073" y="2145808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8" name="Rechteck 27">
            <a:extLst>
              <a:ext uri="{FF2B5EF4-FFF2-40B4-BE49-F238E27FC236}">
                <a16:creationId xmlns:a16="http://schemas.microsoft.com/office/drawing/2014/main" id="{CEACBB3C-911D-938B-F515-E818C84FBF44}"/>
              </a:ext>
            </a:extLst>
          </p:cNvPr>
          <p:cNvSpPr/>
          <p:nvPr/>
        </p:nvSpPr>
        <p:spPr>
          <a:xfrm flipH="1">
            <a:off x="7558073" y="2276296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49" name="Rechteck 28">
            <a:extLst>
              <a:ext uri="{FF2B5EF4-FFF2-40B4-BE49-F238E27FC236}">
                <a16:creationId xmlns:a16="http://schemas.microsoft.com/office/drawing/2014/main" id="{2F571310-F74B-2452-B250-D67C7DFD2445}"/>
              </a:ext>
            </a:extLst>
          </p:cNvPr>
          <p:cNvSpPr/>
          <p:nvPr/>
        </p:nvSpPr>
        <p:spPr>
          <a:xfrm flipH="1">
            <a:off x="7558073" y="2406918"/>
            <a:ext cx="658819" cy="9806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0" name="Rechteck 3">
            <a:extLst>
              <a:ext uri="{FF2B5EF4-FFF2-40B4-BE49-F238E27FC236}">
                <a16:creationId xmlns:a16="http://schemas.microsoft.com/office/drawing/2014/main" id="{7481BEEE-F2EA-982C-1513-B0753FE2E162}"/>
              </a:ext>
            </a:extLst>
          </p:cNvPr>
          <p:cNvSpPr/>
          <p:nvPr/>
        </p:nvSpPr>
        <p:spPr>
          <a:xfrm rot="16200000" flipH="1">
            <a:off x="7723026" y="2099752"/>
            <a:ext cx="385670" cy="151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1" name="Rechteck 6">
            <a:extLst>
              <a:ext uri="{FF2B5EF4-FFF2-40B4-BE49-F238E27FC236}">
                <a16:creationId xmlns:a16="http://schemas.microsoft.com/office/drawing/2014/main" id="{262FD029-3BDD-D9D3-E2F6-F06BC8DF1A51}"/>
              </a:ext>
            </a:extLst>
          </p:cNvPr>
          <p:cNvSpPr/>
          <p:nvPr/>
        </p:nvSpPr>
        <p:spPr>
          <a:xfrm rot="10800000">
            <a:off x="9031653" y="1946017"/>
            <a:ext cx="325931" cy="625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2" name="Rechteck 25">
            <a:extLst>
              <a:ext uri="{FF2B5EF4-FFF2-40B4-BE49-F238E27FC236}">
                <a16:creationId xmlns:a16="http://schemas.microsoft.com/office/drawing/2014/main" id="{F7036468-ACCF-8F3B-EBA3-158A243FC466}"/>
              </a:ext>
            </a:extLst>
          </p:cNvPr>
          <p:cNvSpPr/>
          <p:nvPr/>
        </p:nvSpPr>
        <p:spPr>
          <a:xfrm>
            <a:off x="8294420" y="2015186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3" name="Rechteck 26">
            <a:extLst>
              <a:ext uri="{FF2B5EF4-FFF2-40B4-BE49-F238E27FC236}">
                <a16:creationId xmlns:a16="http://schemas.microsoft.com/office/drawing/2014/main" id="{D26EAFA5-BC68-5DD6-1F77-EBA6C180A3A9}"/>
              </a:ext>
            </a:extLst>
          </p:cNvPr>
          <p:cNvSpPr/>
          <p:nvPr/>
        </p:nvSpPr>
        <p:spPr>
          <a:xfrm>
            <a:off x="8294419" y="2145808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4" name="Rechteck 27">
            <a:extLst>
              <a:ext uri="{FF2B5EF4-FFF2-40B4-BE49-F238E27FC236}">
                <a16:creationId xmlns:a16="http://schemas.microsoft.com/office/drawing/2014/main" id="{5ADD474A-6C25-59AF-0D11-C8DC42D948F5}"/>
              </a:ext>
            </a:extLst>
          </p:cNvPr>
          <p:cNvSpPr/>
          <p:nvPr/>
        </p:nvSpPr>
        <p:spPr>
          <a:xfrm>
            <a:off x="8294420" y="2276296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5" name="Rechteck 28">
            <a:extLst>
              <a:ext uri="{FF2B5EF4-FFF2-40B4-BE49-F238E27FC236}">
                <a16:creationId xmlns:a16="http://schemas.microsoft.com/office/drawing/2014/main" id="{646EAA70-2C3D-A1A3-A875-772630C228B2}"/>
              </a:ext>
            </a:extLst>
          </p:cNvPr>
          <p:cNvSpPr/>
          <p:nvPr/>
        </p:nvSpPr>
        <p:spPr>
          <a:xfrm>
            <a:off x="8294420" y="2406918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56" name="Rechteck 3">
            <a:extLst>
              <a:ext uri="{FF2B5EF4-FFF2-40B4-BE49-F238E27FC236}">
                <a16:creationId xmlns:a16="http://schemas.microsoft.com/office/drawing/2014/main" id="{D1653E75-5590-E29B-8A59-0BE3B17813FD}"/>
              </a:ext>
            </a:extLst>
          </p:cNvPr>
          <p:cNvSpPr/>
          <p:nvPr/>
        </p:nvSpPr>
        <p:spPr>
          <a:xfrm rot="5400000">
            <a:off x="8413866" y="2099752"/>
            <a:ext cx="385670" cy="151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7" name="Rechteck 3">
            <a:extLst>
              <a:ext uri="{FF2B5EF4-FFF2-40B4-BE49-F238E27FC236}">
                <a16:creationId xmlns:a16="http://schemas.microsoft.com/office/drawing/2014/main" id="{19A3F0C2-1AE6-13EF-D834-E4AD8D36825C}"/>
              </a:ext>
            </a:extLst>
          </p:cNvPr>
          <p:cNvSpPr/>
          <p:nvPr/>
        </p:nvSpPr>
        <p:spPr>
          <a:xfrm rot="10800000" flipH="1">
            <a:off x="10504219" y="1931046"/>
            <a:ext cx="371438" cy="73237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8" name="Rechteck 6">
            <a:extLst>
              <a:ext uri="{FF2B5EF4-FFF2-40B4-BE49-F238E27FC236}">
                <a16:creationId xmlns:a16="http://schemas.microsoft.com/office/drawing/2014/main" id="{FBA78FAA-9E2A-6D2D-5123-F9AACF196C88}"/>
              </a:ext>
            </a:extLst>
          </p:cNvPr>
          <p:cNvSpPr/>
          <p:nvPr/>
        </p:nvSpPr>
        <p:spPr>
          <a:xfrm rot="10800000" flipH="1">
            <a:off x="9357014" y="1946017"/>
            <a:ext cx="325931" cy="62513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59" name="Rechteck 25">
            <a:extLst>
              <a:ext uri="{FF2B5EF4-FFF2-40B4-BE49-F238E27FC236}">
                <a16:creationId xmlns:a16="http://schemas.microsoft.com/office/drawing/2014/main" id="{68E45D1F-6E6A-D79A-D624-EE5C7B21A56D}"/>
              </a:ext>
            </a:extLst>
          </p:cNvPr>
          <p:cNvSpPr/>
          <p:nvPr/>
        </p:nvSpPr>
        <p:spPr>
          <a:xfrm flipH="1">
            <a:off x="9761359" y="2015186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0" name="Rechteck 26">
            <a:extLst>
              <a:ext uri="{FF2B5EF4-FFF2-40B4-BE49-F238E27FC236}">
                <a16:creationId xmlns:a16="http://schemas.microsoft.com/office/drawing/2014/main" id="{3D7D7F18-27CD-3CA4-75D7-2ACF48F0EC1F}"/>
              </a:ext>
            </a:extLst>
          </p:cNvPr>
          <p:cNvSpPr/>
          <p:nvPr/>
        </p:nvSpPr>
        <p:spPr>
          <a:xfrm flipH="1">
            <a:off x="9761360" y="2145808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1" name="Rechteck 27">
            <a:extLst>
              <a:ext uri="{FF2B5EF4-FFF2-40B4-BE49-F238E27FC236}">
                <a16:creationId xmlns:a16="http://schemas.microsoft.com/office/drawing/2014/main" id="{13913610-111D-6A56-C9AA-D713F350D743}"/>
              </a:ext>
            </a:extLst>
          </p:cNvPr>
          <p:cNvSpPr/>
          <p:nvPr/>
        </p:nvSpPr>
        <p:spPr>
          <a:xfrm flipH="1">
            <a:off x="9761359" y="2276296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2" name="Rechteck 28">
            <a:extLst>
              <a:ext uri="{FF2B5EF4-FFF2-40B4-BE49-F238E27FC236}">
                <a16:creationId xmlns:a16="http://schemas.microsoft.com/office/drawing/2014/main" id="{58744218-362F-4E1B-2779-0B0541953AA1}"/>
              </a:ext>
            </a:extLst>
          </p:cNvPr>
          <p:cNvSpPr/>
          <p:nvPr/>
        </p:nvSpPr>
        <p:spPr>
          <a:xfrm flipH="1">
            <a:off x="9761360" y="2406918"/>
            <a:ext cx="658819" cy="9806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3" name="Rechteck 3">
            <a:extLst>
              <a:ext uri="{FF2B5EF4-FFF2-40B4-BE49-F238E27FC236}">
                <a16:creationId xmlns:a16="http://schemas.microsoft.com/office/drawing/2014/main" id="{E2E72862-1061-BD50-A5A8-D218364E8649}"/>
              </a:ext>
            </a:extLst>
          </p:cNvPr>
          <p:cNvSpPr/>
          <p:nvPr/>
        </p:nvSpPr>
        <p:spPr>
          <a:xfrm rot="16200000" flipH="1">
            <a:off x="9926312" y="2099752"/>
            <a:ext cx="385670" cy="151301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FB8CC30-18E3-762E-3C22-412447977045}"/>
              </a:ext>
            </a:extLst>
          </p:cNvPr>
          <p:cNvSpPr/>
          <p:nvPr/>
        </p:nvSpPr>
        <p:spPr>
          <a:xfrm rot="10800000">
            <a:off x="5642913" y="3965800"/>
            <a:ext cx="311012" cy="828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0" name="Rechteck 25">
            <a:extLst>
              <a:ext uri="{FF2B5EF4-FFF2-40B4-BE49-F238E27FC236}">
                <a16:creationId xmlns:a16="http://schemas.microsoft.com/office/drawing/2014/main" id="{439A5B94-901D-9C11-5DD3-E9EAFAF48871}"/>
              </a:ext>
            </a:extLst>
          </p:cNvPr>
          <p:cNvSpPr/>
          <p:nvPr/>
        </p:nvSpPr>
        <p:spPr>
          <a:xfrm>
            <a:off x="6019584" y="4165489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1" name="Rechteck 26">
            <a:extLst>
              <a:ext uri="{FF2B5EF4-FFF2-40B4-BE49-F238E27FC236}">
                <a16:creationId xmlns:a16="http://schemas.microsoft.com/office/drawing/2014/main" id="{E2A617C9-25EB-F964-A382-11D58DFCE3CA}"/>
              </a:ext>
            </a:extLst>
          </p:cNvPr>
          <p:cNvSpPr/>
          <p:nvPr/>
        </p:nvSpPr>
        <p:spPr>
          <a:xfrm>
            <a:off x="6019583" y="4313343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2" name="Rechteck 27">
            <a:extLst>
              <a:ext uri="{FF2B5EF4-FFF2-40B4-BE49-F238E27FC236}">
                <a16:creationId xmlns:a16="http://schemas.microsoft.com/office/drawing/2014/main" id="{4BBF0787-8EF9-1D48-9F5C-B1E377CBB801}"/>
              </a:ext>
            </a:extLst>
          </p:cNvPr>
          <p:cNvSpPr/>
          <p:nvPr/>
        </p:nvSpPr>
        <p:spPr>
          <a:xfrm>
            <a:off x="6019584" y="4461045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3" name="Rechteck 28">
            <a:extLst>
              <a:ext uri="{FF2B5EF4-FFF2-40B4-BE49-F238E27FC236}">
                <a16:creationId xmlns:a16="http://schemas.microsoft.com/office/drawing/2014/main" id="{1DA9E43D-9DC1-D352-65B5-8E11E22AB44B}"/>
              </a:ext>
            </a:extLst>
          </p:cNvPr>
          <p:cNvSpPr/>
          <p:nvPr/>
        </p:nvSpPr>
        <p:spPr>
          <a:xfrm>
            <a:off x="6019584" y="4608898"/>
            <a:ext cx="551641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4" name="Rechteck 3">
            <a:extLst>
              <a:ext uri="{FF2B5EF4-FFF2-40B4-BE49-F238E27FC236}">
                <a16:creationId xmlns:a16="http://schemas.microsoft.com/office/drawing/2014/main" id="{DEE0AB9F-F317-6B81-83BD-104A646C3103}"/>
              </a:ext>
            </a:extLst>
          </p:cNvPr>
          <p:cNvSpPr/>
          <p:nvPr/>
        </p:nvSpPr>
        <p:spPr>
          <a:xfrm rot="5400000">
            <a:off x="5722221" y="4715486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6" name="Rechteck 3">
            <a:extLst>
              <a:ext uri="{FF2B5EF4-FFF2-40B4-BE49-F238E27FC236}">
                <a16:creationId xmlns:a16="http://schemas.microsoft.com/office/drawing/2014/main" id="{F40ADE2A-FCAE-AAF8-A7B1-BDF49E0A8182}"/>
              </a:ext>
            </a:extLst>
          </p:cNvPr>
          <p:cNvSpPr/>
          <p:nvPr/>
        </p:nvSpPr>
        <p:spPr>
          <a:xfrm rot="10800000" flipH="1">
            <a:off x="7865181" y="3965800"/>
            <a:ext cx="311012" cy="828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97" name="Rechteck 25">
            <a:extLst>
              <a:ext uri="{FF2B5EF4-FFF2-40B4-BE49-F238E27FC236}">
                <a16:creationId xmlns:a16="http://schemas.microsoft.com/office/drawing/2014/main" id="{7B992A38-88FD-C6F3-49DF-FA11AE55109D}"/>
              </a:ext>
            </a:extLst>
          </p:cNvPr>
          <p:cNvSpPr/>
          <p:nvPr/>
        </p:nvSpPr>
        <p:spPr>
          <a:xfrm flipH="1">
            <a:off x="7247880" y="4165489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8" name="Rechteck 26">
            <a:extLst>
              <a:ext uri="{FF2B5EF4-FFF2-40B4-BE49-F238E27FC236}">
                <a16:creationId xmlns:a16="http://schemas.microsoft.com/office/drawing/2014/main" id="{5DC9BA0C-2A7C-923A-845E-A9DC1086EEE6}"/>
              </a:ext>
            </a:extLst>
          </p:cNvPr>
          <p:cNvSpPr/>
          <p:nvPr/>
        </p:nvSpPr>
        <p:spPr>
          <a:xfrm flipH="1">
            <a:off x="7247880" y="4313343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99" name="Rechteck 27">
            <a:extLst>
              <a:ext uri="{FF2B5EF4-FFF2-40B4-BE49-F238E27FC236}">
                <a16:creationId xmlns:a16="http://schemas.microsoft.com/office/drawing/2014/main" id="{4CAC2061-B21C-2ADE-F0A8-724F0E4E62BA}"/>
              </a:ext>
            </a:extLst>
          </p:cNvPr>
          <p:cNvSpPr/>
          <p:nvPr/>
        </p:nvSpPr>
        <p:spPr>
          <a:xfrm flipH="1">
            <a:off x="7247880" y="4461045"/>
            <a:ext cx="551642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0" name="Rechteck 28">
            <a:extLst>
              <a:ext uri="{FF2B5EF4-FFF2-40B4-BE49-F238E27FC236}">
                <a16:creationId xmlns:a16="http://schemas.microsoft.com/office/drawing/2014/main" id="{6FDEA1A9-EB99-F59C-FC1D-4BA4BFE44735}"/>
              </a:ext>
            </a:extLst>
          </p:cNvPr>
          <p:cNvSpPr/>
          <p:nvPr/>
        </p:nvSpPr>
        <p:spPr>
          <a:xfrm flipH="1">
            <a:off x="7247880" y="4608898"/>
            <a:ext cx="551641" cy="11100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1" name="Rechteck 3">
            <a:extLst>
              <a:ext uri="{FF2B5EF4-FFF2-40B4-BE49-F238E27FC236}">
                <a16:creationId xmlns:a16="http://schemas.microsoft.com/office/drawing/2014/main" id="{4C0975E6-9B6B-66C2-438A-9EC1B41BF970}"/>
              </a:ext>
            </a:extLst>
          </p:cNvPr>
          <p:cNvSpPr/>
          <p:nvPr/>
        </p:nvSpPr>
        <p:spPr>
          <a:xfrm rot="16200000" flipH="1">
            <a:off x="7660336" y="4715485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2" name="Rechteck 3">
            <a:extLst>
              <a:ext uri="{FF2B5EF4-FFF2-40B4-BE49-F238E27FC236}">
                <a16:creationId xmlns:a16="http://schemas.microsoft.com/office/drawing/2014/main" id="{597405B7-DA09-0828-802E-1FBE369B8DD7}"/>
              </a:ext>
            </a:extLst>
          </p:cNvPr>
          <p:cNvSpPr/>
          <p:nvPr/>
        </p:nvSpPr>
        <p:spPr>
          <a:xfrm rot="10800000">
            <a:off x="8327588" y="3965800"/>
            <a:ext cx="311012" cy="828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3" name="Rechteck 25">
            <a:extLst>
              <a:ext uri="{FF2B5EF4-FFF2-40B4-BE49-F238E27FC236}">
                <a16:creationId xmlns:a16="http://schemas.microsoft.com/office/drawing/2014/main" id="{5FA03440-DF04-3E5E-80BD-BBAEC4C515B9}"/>
              </a:ext>
            </a:extLst>
          </p:cNvPr>
          <p:cNvSpPr/>
          <p:nvPr/>
        </p:nvSpPr>
        <p:spPr>
          <a:xfrm>
            <a:off x="8704259" y="4165489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4" name="Rechteck 26">
            <a:extLst>
              <a:ext uri="{FF2B5EF4-FFF2-40B4-BE49-F238E27FC236}">
                <a16:creationId xmlns:a16="http://schemas.microsoft.com/office/drawing/2014/main" id="{4EBD0F0B-551A-697C-A866-C57259D6D052}"/>
              </a:ext>
            </a:extLst>
          </p:cNvPr>
          <p:cNvSpPr/>
          <p:nvPr/>
        </p:nvSpPr>
        <p:spPr>
          <a:xfrm>
            <a:off x="8704259" y="4313343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5" name="Rechteck 27">
            <a:extLst>
              <a:ext uri="{FF2B5EF4-FFF2-40B4-BE49-F238E27FC236}">
                <a16:creationId xmlns:a16="http://schemas.microsoft.com/office/drawing/2014/main" id="{117150FD-0813-20A7-E2A6-8D8A795841BB}"/>
              </a:ext>
            </a:extLst>
          </p:cNvPr>
          <p:cNvSpPr/>
          <p:nvPr/>
        </p:nvSpPr>
        <p:spPr>
          <a:xfrm>
            <a:off x="8704259" y="4461045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6" name="Rechteck 28">
            <a:extLst>
              <a:ext uri="{FF2B5EF4-FFF2-40B4-BE49-F238E27FC236}">
                <a16:creationId xmlns:a16="http://schemas.microsoft.com/office/drawing/2014/main" id="{C0E7A244-0B22-05F8-6174-D3DEED41FB3A}"/>
              </a:ext>
            </a:extLst>
          </p:cNvPr>
          <p:cNvSpPr/>
          <p:nvPr/>
        </p:nvSpPr>
        <p:spPr>
          <a:xfrm>
            <a:off x="8704259" y="4608898"/>
            <a:ext cx="551641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08" name="Rechteck 3">
            <a:extLst>
              <a:ext uri="{FF2B5EF4-FFF2-40B4-BE49-F238E27FC236}">
                <a16:creationId xmlns:a16="http://schemas.microsoft.com/office/drawing/2014/main" id="{CE6C9259-42F9-FC9D-A864-8CD0A1E7CAC1}"/>
              </a:ext>
            </a:extLst>
          </p:cNvPr>
          <p:cNvSpPr/>
          <p:nvPr/>
        </p:nvSpPr>
        <p:spPr>
          <a:xfrm rot="10800000" flipH="1">
            <a:off x="10549856" y="3965800"/>
            <a:ext cx="311012" cy="82899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9" name="Rechteck 25">
            <a:extLst>
              <a:ext uri="{FF2B5EF4-FFF2-40B4-BE49-F238E27FC236}">
                <a16:creationId xmlns:a16="http://schemas.microsoft.com/office/drawing/2014/main" id="{4B6F8C04-CFE1-B060-4081-93F378659329}"/>
              </a:ext>
            </a:extLst>
          </p:cNvPr>
          <p:cNvSpPr/>
          <p:nvPr/>
        </p:nvSpPr>
        <p:spPr>
          <a:xfrm flipH="1">
            <a:off x="9932555" y="4165489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0" name="Rechteck 26">
            <a:extLst>
              <a:ext uri="{FF2B5EF4-FFF2-40B4-BE49-F238E27FC236}">
                <a16:creationId xmlns:a16="http://schemas.microsoft.com/office/drawing/2014/main" id="{B6CB457F-C189-7A5D-33A9-C565C03528BB}"/>
              </a:ext>
            </a:extLst>
          </p:cNvPr>
          <p:cNvSpPr/>
          <p:nvPr/>
        </p:nvSpPr>
        <p:spPr>
          <a:xfrm flipH="1">
            <a:off x="9932556" y="4313343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1" name="Rechteck 27">
            <a:extLst>
              <a:ext uri="{FF2B5EF4-FFF2-40B4-BE49-F238E27FC236}">
                <a16:creationId xmlns:a16="http://schemas.microsoft.com/office/drawing/2014/main" id="{F547232C-1C3B-F078-62D7-0C0CDA9F8F09}"/>
              </a:ext>
            </a:extLst>
          </p:cNvPr>
          <p:cNvSpPr/>
          <p:nvPr/>
        </p:nvSpPr>
        <p:spPr>
          <a:xfrm flipH="1">
            <a:off x="9932555" y="4461045"/>
            <a:ext cx="551642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12" name="Rechteck 28">
            <a:extLst>
              <a:ext uri="{FF2B5EF4-FFF2-40B4-BE49-F238E27FC236}">
                <a16:creationId xmlns:a16="http://schemas.microsoft.com/office/drawing/2014/main" id="{9B4C5871-7742-102F-0515-BDB02187F27D}"/>
              </a:ext>
            </a:extLst>
          </p:cNvPr>
          <p:cNvSpPr/>
          <p:nvPr/>
        </p:nvSpPr>
        <p:spPr>
          <a:xfrm flipH="1">
            <a:off x="9932556" y="4608898"/>
            <a:ext cx="551641" cy="111004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0" name="Rechteck 119">
            <a:extLst>
              <a:ext uri="{FF2B5EF4-FFF2-40B4-BE49-F238E27FC236}">
                <a16:creationId xmlns:a16="http://schemas.microsoft.com/office/drawing/2014/main" id="{9E3879D0-DC5B-6C09-A4C9-E021D2355B36}"/>
              </a:ext>
            </a:extLst>
          </p:cNvPr>
          <p:cNvSpPr/>
          <p:nvPr/>
        </p:nvSpPr>
        <p:spPr>
          <a:xfrm rot="10800000">
            <a:off x="414880" y="3973765"/>
            <a:ext cx="283892" cy="89668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1" name="Rechteck 25">
            <a:extLst>
              <a:ext uri="{FF2B5EF4-FFF2-40B4-BE49-F238E27FC236}">
                <a16:creationId xmlns:a16="http://schemas.microsoft.com/office/drawing/2014/main" id="{146700B7-97DC-0DAE-0837-0831069CBD0B}"/>
              </a:ext>
            </a:extLst>
          </p:cNvPr>
          <p:cNvSpPr/>
          <p:nvPr/>
        </p:nvSpPr>
        <p:spPr>
          <a:xfrm>
            <a:off x="758706" y="4157234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2" name="Rechteck 26">
            <a:extLst>
              <a:ext uri="{FF2B5EF4-FFF2-40B4-BE49-F238E27FC236}">
                <a16:creationId xmlns:a16="http://schemas.microsoft.com/office/drawing/2014/main" id="{484EFDDE-EA9A-3CEC-8FB1-29D35B316B85}"/>
              </a:ext>
            </a:extLst>
          </p:cNvPr>
          <p:cNvSpPr/>
          <p:nvPr/>
        </p:nvSpPr>
        <p:spPr>
          <a:xfrm>
            <a:off x="758705" y="4307182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3" name="Rechteck 27">
            <a:extLst>
              <a:ext uri="{FF2B5EF4-FFF2-40B4-BE49-F238E27FC236}">
                <a16:creationId xmlns:a16="http://schemas.microsoft.com/office/drawing/2014/main" id="{BD94E0C9-F3E8-1DD2-0405-15FF29DE2166}"/>
              </a:ext>
            </a:extLst>
          </p:cNvPr>
          <p:cNvSpPr/>
          <p:nvPr/>
        </p:nvSpPr>
        <p:spPr>
          <a:xfrm>
            <a:off x="758706" y="4456976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4" name="Rechteck 28">
            <a:extLst>
              <a:ext uri="{FF2B5EF4-FFF2-40B4-BE49-F238E27FC236}">
                <a16:creationId xmlns:a16="http://schemas.microsoft.com/office/drawing/2014/main" id="{E9CE4227-A67A-A5E1-5913-E791DE8384D3}"/>
              </a:ext>
            </a:extLst>
          </p:cNvPr>
          <p:cNvSpPr/>
          <p:nvPr/>
        </p:nvSpPr>
        <p:spPr>
          <a:xfrm>
            <a:off x="758706" y="4606924"/>
            <a:ext cx="503539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5" name="Rechteck 3">
            <a:extLst>
              <a:ext uri="{FF2B5EF4-FFF2-40B4-BE49-F238E27FC236}">
                <a16:creationId xmlns:a16="http://schemas.microsoft.com/office/drawing/2014/main" id="{ECB8AB0F-8D06-9C75-E616-5F80DD0F8F84}"/>
              </a:ext>
            </a:extLst>
          </p:cNvPr>
          <p:cNvSpPr/>
          <p:nvPr/>
        </p:nvSpPr>
        <p:spPr>
          <a:xfrm rot="5400000">
            <a:off x="1377050" y="3884241"/>
            <a:ext cx="384930" cy="23092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6" name="Rechteck 3">
            <a:extLst>
              <a:ext uri="{FF2B5EF4-FFF2-40B4-BE49-F238E27FC236}">
                <a16:creationId xmlns:a16="http://schemas.microsoft.com/office/drawing/2014/main" id="{9C73CE74-A1A5-772B-6852-4B5C41C3819D}"/>
              </a:ext>
            </a:extLst>
          </p:cNvPr>
          <p:cNvSpPr/>
          <p:nvPr/>
        </p:nvSpPr>
        <p:spPr>
          <a:xfrm rot="5400000">
            <a:off x="1378604" y="2685916"/>
            <a:ext cx="384933" cy="23123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7" name="Rechteck 3">
            <a:extLst>
              <a:ext uri="{FF2B5EF4-FFF2-40B4-BE49-F238E27FC236}">
                <a16:creationId xmlns:a16="http://schemas.microsoft.com/office/drawing/2014/main" id="{6B82130A-DA07-85A4-2A35-0B7BBEA5CA54}"/>
              </a:ext>
            </a:extLst>
          </p:cNvPr>
          <p:cNvSpPr/>
          <p:nvPr/>
        </p:nvSpPr>
        <p:spPr>
          <a:xfrm rot="10800000" flipH="1">
            <a:off x="2443369" y="3973765"/>
            <a:ext cx="283892" cy="9538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28" name="Rechteck 25">
            <a:extLst>
              <a:ext uri="{FF2B5EF4-FFF2-40B4-BE49-F238E27FC236}">
                <a16:creationId xmlns:a16="http://schemas.microsoft.com/office/drawing/2014/main" id="{FFF6B8A2-3A5C-32BA-1761-1FEFE29BFDF9}"/>
              </a:ext>
            </a:extLst>
          </p:cNvPr>
          <p:cNvSpPr/>
          <p:nvPr/>
        </p:nvSpPr>
        <p:spPr>
          <a:xfrm flipH="1">
            <a:off x="1879896" y="4157234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29" name="Rechteck 26">
            <a:extLst>
              <a:ext uri="{FF2B5EF4-FFF2-40B4-BE49-F238E27FC236}">
                <a16:creationId xmlns:a16="http://schemas.microsoft.com/office/drawing/2014/main" id="{A2DC2C51-1072-327E-2C8D-DC251E594BCA}"/>
              </a:ext>
            </a:extLst>
          </p:cNvPr>
          <p:cNvSpPr/>
          <p:nvPr/>
        </p:nvSpPr>
        <p:spPr>
          <a:xfrm flipH="1">
            <a:off x="1879897" y="4307182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0" name="Rechteck 27">
            <a:extLst>
              <a:ext uri="{FF2B5EF4-FFF2-40B4-BE49-F238E27FC236}">
                <a16:creationId xmlns:a16="http://schemas.microsoft.com/office/drawing/2014/main" id="{971D8020-F0E6-931E-8E4A-C77D56FBDBE3}"/>
              </a:ext>
            </a:extLst>
          </p:cNvPr>
          <p:cNvSpPr/>
          <p:nvPr/>
        </p:nvSpPr>
        <p:spPr>
          <a:xfrm flipH="1">
            <a:off x="1879896" y="4456976"/>
            <a:ext cx="503540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1" name="Rechteck 28">
            <a:extLst>
              <a:ext uri="{FF2B5EF4-FFF2-40B4-BE49-F238E27FC236}">
                <a16:creationId xmlns:a16="http://schemas.microsoft.com/office/drawing/2014/main" id="{E0501C8D-AACF-BDCD-A6A5-D38F923949B2}"/>
              </a:ext>
            </a:extLst>
          </p:cNvPr>
          <p:cNvSpPr/>
          <p:nvPr/>
        </p:nvSpPr>
        <p:spPr>
          <a:xfrm flipH="1">
            <a:off x="1879897" y="4606924"/>
            <a:ext cx="503539" cy="11257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5" name="Rechteck 3">
            <a:extLst>
              <a:ext uri="{FF2B5EF4-FFF2-40B4-BE49-F238E27FC236}">
                <a16:creationId xmlns:a16="http://schemas.microsoft.com/office/drawing/2014/main" id="{F97DAEEE-30DD-F6B8-E332-EC0D9ECC801C}"/>
              </a:ext>
            </a:extLst>
          </p:cNvPr>
          <p:cNvSpPr/>
          <p:nvPr/>
        </p:nvSpPr>
        <p:spPr>
          <a:xfrm rot="10800000">
            <a:off x="2865456" y="3973765"/>
            <a:ext cx="283892" cy="941134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36" name="Rechteck 25">
            <a:extLst>
              <a:ext uri="{FF2B5EF4-FFF2-40B4-BE49-F238E27FC236}">
                <a16:creationId xmlns:a16="http://schemas.microsoft.com/office/drawing/2014/main" id="{066C2C27-C36E-EE31-FAD1-8BC9519C8B2E}"/>
              </a:ext>
            </a:extLst>
          </p:cNvPr>
          <p:cNvSpPr/>
          <p:nvPr/>
        </p:nvSpPr>
        <p:spPr>
          <a:xfrm>
            <a:off x="3209281" y="4157234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7" name="Rechteck 26">
            <a:extLst>
              <a:ext uri="{FF2B5EF4-FFF2-40B4-BE49-F238E27FC236}">
                <a16:creationId xmlns:a16="http://schemas.microsoft.com/office/drawing/2014/main" id="{FD134450-5546-8360-6BE9-46A7B46F4DE2}"/>
              </a:ext>
            </a:extLst>
          </p:cNvPr>
          <p:cNvSpPr/>
          <p:nvPr/>
        </p:nvSpPr>
        <p:spPr>
          <a:xfrm>
            <a:off x="3209281" y="4307182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8" name="Rechteck 27">
            <a:extLst>
              <a:ext uri="{FF2B5EF4-FFF2-40B4-BE49-F238E27FC236}">
                <a16:creationId xmlns:a16="http://schemas.microsoft.com/office/drawing/2014/main" id="{1C58A9DF-EABA-302E-505F-0AC5BC9B1FEE}"/>
              </a:ext>
            </a:extLst>
          </p:cNvPr>
          <p:cNvSpPr/>
          <p:nvPr/>
        </p:nvSpPr>
        <p:spPr>
          <a:xfrm>
            <a:off x="3209281" y="4456976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39" name="Rechteck 28">
            <a:extLst>
              <a:ext uri="{FF2B5EF4-FFF2-40B4-BE49-F238E27FC236}">
                <a16:creationId xmlns:a16="http://schemas.microsoft.com/office/drawing/2014/main" id="{8D904644-CB4B-F80F-D8E0-CD264602251B}"/>
              </a:ext>
            </a:extLst>
          </p:cNvPr>
          <p:cNvSpPr/>
          <p:nvPr/>
        </p:nvSpPr>
        <p:spPr>
          <a:xfrm>
            <a:off x="3209281" y="4606924"/>
            <a:ext cx="503539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1" name="Rechteck 3">
            <a:extLst>
              <a:ext uri="{FF2B5EF4-FFF2-40B4-BE49-F238E27FC236}">
                <a16:creationId xmlns:a16="http://schemas.microsoft.com/office/drawing/2014/main" id="{B17F7657-82B6-5E76-50AD-46B4A8031F5D}"/>
              </a:ext>
            </a:extLst>
          </p:cNvPr>
          <p:cNvSpPr/>
          <p:nvPr/>
        </p:nvSpPr>
        <p:spPr>
          <a:xfrm rot="10800000" flipH="1">
            <a:off x="4893945" y="3973765"/>
            <a:ext cx="283892" cy="1056596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42" name="Rechteck 25">
            <a:extLst>
              <a:ext uri="{FF2B5EF4-FFF2-40B4-BE49-F238E27FC236}">
                <a16:creationId xmlns:a16="http://schemas.microsoft.com/office/drawing/2014/main" id="{7A985F2B-10D2-AFEE-FA41-BB99F7421773}"/>
              </a:ext>
            </a:extLst>
          </p:cNvPr>
          <p:cNvSpPr/>
          <p:nvPr/>
        </p:nvSpPr>
        <p:spPr>
          <a:xfrm flipH="1">
            <a:off x="4330472" y="4157234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3" name="Rechteck 26">
            <a:extLst>
              <a:ext uri="{FF2B5EF4-FFF2-40B4-BE49-F238E27FC236}">
                <a16:creationId xmlns:a16="http://schemas.microsoft.com/office/drawing/2014/main" id="{AACD5F8F-E9DE-78FB-17EA-02671DA2C565}"/>
              </a:ext>
            </a:extLst>
          </p:cNvPr>
          <p:cNvSpPr/>
          <p:nvPr/>
        </p:nvSpPr>
        <p:spPr>
          <a:xfrm flipH="1">
            <a:off x="4330472" y="4307182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4" name="Rechteck 27">
            <a:extLst>
              <a:ext uri="{FF2B5EF4-FFF2-40B4-BE49-F238E27FC236}">
                <a16:creationId xmlns:a16="http://schemas.microsoft.com/office/drawing/2014/main" id="{212B1211-960D-38D8-EC54-D31F5D43C512}"/>
              </a:ext>
            </a:extLst>
          </p:cNvPr>
          <p:cNvSpPr/>
          <p:nvPr/>
        </p:nvSpPr>
        <p:spPr>
          <a:xfrm flipH="1">
            <a:off x="4330472" y="4456976"/>
            <a:ext cx="503540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45" name="Rechteck 28">
            <a:extLst>
              <a:ext uri="{FF2B5EF4-FFF2-40B4-BE49-F238E27FC236}">
                <a16:creationId xmlns:a16="http://schemas.microsoft.com/office/drawing/2014/main" id="{1F6AD339-2B1C-0BE8-F764-4705C16651E5}"/>
              </a:ext>
            </a:extLst>
          </p:cNvPr>
          <p:cNvSpPr/>
          <p:nvPr/>
        </p:nvSpPr>
        <p:spPr>
          <a:xfrm flipH="1">
            <a:off x="4330472" y="4606924"/>
            <a:ext cx="503539" cy="112577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5393548A-E271-BAB6-AEB2-5DA51F6A6F8F}"/>
              </a:ext>
            </a:extLst>
          </p:cNvPr>
          <p:cNvSpPr/>
          <p:nvPr/>
        </p:nvSpPr>
        <p:spPr>
          <a:xfrm rot="10800000">
            <a:off x="6656398" y="4087047"/>
            <a:ext cx="249111" cy="707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5" name="Rechteck 74">
            <a:extLst>
              <a:ext uri="{FF2B5EF4-FFF2-40B4-BE49-F238E27FC236}">
                <a16:creationId xmlns:a16="http://schemas.microsoft.com/office/drawing/2014/main" id="{67016D6A-91F5-7FF9-462F-559300EA8ED0}"/>
              </a:ext>
            </a:extLst>
          </p:cNvPr>
          <p:cNvSpPr/>
          <p:nvPr/>
        </p:nvSpPr>
        <p:spPr>
          <a:xfrm rot="10800000">
            <a:off x="6905072" y="4087050"/>
            <a:ext cx="249111" cy="7077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6" name="Rechteck 3">
            <a:extLst>
              <a:ext uri="{FF2B5EF4-FFF2-40B4-BE49-F238E27FC236}">
                <a16:creationId xmlns:a16="http://schemas.microsoft.com/office/drawing/2014/main" id="{7882FCED-7605-4EED-2239-2E07FBC16A6F}"/>
              </a:ext>
            </a:extLst>
          </p:cNvPr>
          <p:cNvSpPr/>
          <p:nvPr/>
        </p:nvSpPr>
        <p:spPr>
          <a:xfrm rot="5400000">
            <a:off x="6696522" y="4434865"/>
            <a:ext cx="436547" cy="1156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hteck 3">
            <a:extLst>
              <a:ext uri="{FF2B5EF4-FFF2-40B4-BE49-F238E27FC236}">
                <a16:creationId xmlns:a16="http://schemas.microsoft.com/office/drawing/2014/main" id="{34E56539-2C02-8EE6-A8B1-A04F3017C80A}"/>
              </a:ext>
            </a:extLst>
          </p:cNvPr>
          <p:cNvSpPr/>
          <p:nvPr/>
        </p:nvSpPr>
        <p:spPr>
          <a:xfrm rot="5400000">
            <a:off x="5722221" y="3571197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8" name="Rechteck 3">
            <a:extLst>
              <a:ext uri="{FF2B5EF4-FFF2-40B4-BE49-F238E27FC236}">
                <a16:creationId xmlns:a16="http://schemas.microsoft.com/office/drawing/2014/main" id="{C2D69A98-C432-49CE-D5A2-2D0E5A33A6CA}"/>
              </a:ext>
            </a:extLst>
          </p:cNvPr>
          <p:cNvSpPr/>
          <p:nvPr/>
        </p:nvSpPr>
        <p:spPr>
          <a:xfrm rot="16200000" flipH="1">
            <a:off x="7660336" y="3571196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9" name="Rechteck 3">
            <a:extLst>
              <a:ext uri="{FF2B5EF4-FFF2-40B4-BE49-F238E27FC236}">
                <a16:creationId xmlns:a16="http://schemas.microsoft.com/office/drawing/2014/main" id="{CF85360C-4791-3355-25B1-4E73DE0FB130}"/>
              </a:ext>
            </a:extLst>
          </p:cNvPr>
          <p:cNvSpPr/>
          <p:nvPr/>
        </p:nvSpPr>
        <p:spPr>
          <a:xfrm rot="5400000">
            <a:off x="6696522" y="3290576"/>
            <a:ext cx="436547" cy="1156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0" name="Rechteck 3">
            <a:extLst>
              <a:ext uri="{FF2B5EF4-FFF2-40B4-BE49-F238E27FC236}">
                <a16:creationId xmlns:a16="http://schemas.microsoft.com/office/drawing/2014/main" id="{ED4559DD-10D9-2036-4316-60D57F6AFB83}"/>
              </a:ext>
            </a:extLst>
          </p:cNvPr>
          <p:cNvSpPr/>
          <p:nvPr/>
        </p:nvSpPr>
        <p:spPr>
          <a:xfrm rot="5400000">
            <a:off x="8406898" y="4715482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1" name="Rechteck 3">
            <a:extLst>
              <a:ext uri="{FF2B5EF4-FFF2-40B4-BE49-F238E27FC236}">
                <a16:creationId xmlns:a16="http://schemas.microsoft.com/office/drawing/2014/main" id="{D4D4B9EC-8468-2C76-8B1E-739D8737BF53}"/>
              </a:ext>
            </a:extLst>
          </p:cNvPr>
          <p:cNvSpPr/>
          <p:nvPr/>
        </p:nvSpPr>
        <p:spPr>
          <a:xfrm rot="16200000" flipH="1">
            <a:off x="10345013" y="4715481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2" name="Rechteck 81">
            <a:extLst>
              <a:ext uri="{FF2B5EF4-FFF2-40B4-BE49-F238E27FC236}">
                <a16:creationId xmlns:a16="http://schemas.microsoft.com/office/drawing/2014/main" id="{5DB06FC3-2D5D-CEDB-A400-2A685D9A73F9}"/>
              </a:ext>
            </a:extLst>
          </p:cNvPr>
          <p:cNvSpPr/>
          <p:nvPr/>
        </p:nvSpPr>
        <p:spPr>
          <a:xfrm rot="10800000">
            <a:off x="9341075" y="4087043"/>
            <a:ext cx="249111" cy="70774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14ED9A30-A986-E941-8706-3817672F07B5}"/>
              </a:ext>
            </a:extLst>
          </p:cNvPr>
          <p:cNvSpPr/>
          <p:nvPr/>
        </p:nvSpPr>
        <p:spPr>
          <a:xfrm rot="10800000">
            <a:off x="9589749" y="4087046"/>
            <a:ext cx="249111" cy="70774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4" name="Rechteck 3">
            <a:extLst>
              <a:ext uri="{FF2B5EF4-FFF2-40B4-BE49-F238E27FC236}">
                <a16:creationId xmlns:a16="http://schemas.microsoft.com/office/drawing/2014/main" id="{4C799BCC-F73D-7F2E-20D2-C2B4D4B2AF07}"/>
              </a:ext>
            </a:extLst>
          </p:cNvPr>
          <p:cNvSpPr/>
          <p:nvPr/>
        </p:nvSpPr>
        <p:spPr>
          <a:xfrm rot="5400000">
            <a:off x="9381199" y="4434861"/>
            <a:ext cx="436547" cy="1156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5" name="Rechteck 3">
            <a:extLst>
              <a:ext uri="{FF2B5EF4-FFF2-40B4-BE49-F238E27FC236}">
                <a16:creationId xmlns:a16="http://schemas.microsoft.com/office/drawing/2014/main" id="{F5337450-CD47-3A2B-9F99-BFD80ADB8A14}"/>
              </a:ext>
            </a:extLst>
          </p:cNvPr>
          <p:cNvSpPr/>
          <p:nvPr/>
        </p:nvSpPr>
        <p:spPr>
          <a:xfrm rot="5400000">
            <a:off x="8406898" y="3571193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6" name="Rechteck 3">
            <a:extLst>
              <a:ext uri="{FF2B5EF4-FFF2-40B4-BE49-F238E27FC236}">
                <a16:creationId xmlns:a16="http://schemas.microsoft.com/office/drawing/2014/main" id="{3C3D6A2F-334F-D6E2-5C67-68B636FC582C}"/>
              </a:ext>
            </a:extLst>
          </p:cNvPr>
          <p:cNvSpPr/>
          <p:nvPr/>
        </p:nvSpPr>
        <p:spPr>
          <a:xfrm rot="16200000" flipH="1">
            <a:off x="10345013" y="3571192"/>
            <a:ext cx="436547" cy="595163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7" name="Rechteck 3">
            <a:extLst>
              <a:ext uri="{FF2B5EF4-FFF2-40B4-BE49-F238E27FC236}">
                <a16:creationId xmlns:a16="http://schemas.microsoft.com/office/drawing/2014/main" id="{F15729F2-8AE7-0676-7711-98637FFC4341}"/>
              </a:ext>
            </a:extLst>
          </p:cNvPr>
          <p:cNvSpPr/>
          <p:nvPr/>
        </p:nvSpPr>
        <p:spPr>
          <a:xfrm rot="5400000">
            <a:off x="9381199" y="3290572"/>
            <a:ext cx="436547" cy="1156408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CBCEF080-4A44-5669-D82A-EDBC38116CA4}"/>
              </a:ext>
            </a:extLst>
          </p:cNvPr>
          <p:cNvSpPr/>
          <p:nvPr/>
        </p:nvSpPr>
        <p:spPr>
          <a:xfrm rot="10800000">
            <a:off x="1324855" y="4130029"/>
            <a:ext cx="491244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5" name="Rechteck 3">
            <a:extLst>
              <a:ext uri="{FF2B5EF4-FFF2-40B4-BE49-F238E27FC236}">
                <a16:creationId xmlns:a16="http://schemas.microsoft.com/office/drawing/2014/main" id="{31511836-BD0C-5AEF-F07C-182CC95B5E0C}"/>
              </a:ext>
            </a:extLst>
          </p:cNvPr>
          <p:cNvSpPr/>
          <p:nvPr/>
        </p:nvSpPr>
        <p:spPr>
          <a:xfrm rot="5400000">
            <a:off x="3829692" y="2679565"/>
            <a:ext cx="384933" cy="231237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156" name="Rechteck 155">
            <a:extLst>
              <a:ext uri="{FF2B5EF4-FFF2-40B4-BE49-F238E27FC236}">
                <a16:creationId xmlns:a16="http://schemas.microsoft.com/office/drawing/2014/main" id="{E653E1A1-02D2-E803-12C8-3BED7C0A274F}"/>
              </a:ext>
            </a:extLst>
          </p:cNvPr>
          <p:cNvSpPr/>
          <p:nvPr/>
        </p:nvSpPr>
        <p:spPr>
          <a:xfrm rot="10800000">
            <a:off x="3775943" y="4123678"/>
            <a:ext cx="491244" cy="623932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7" name="Rechteck 3">
            <a:extLst>
              <a:ext uri="{FF2B5EF4-FFF2-40B4-BE49-F238E27FC236}">
                <a16:creationId xmlns:a16="http://schemas.microsoft.com/office/drawing/2014/main" id="{D22A7CB0-3819-FE4F-BEAC-8DF75E28E183}"/>
              </a:ext>
            </a:extLst>
          </p:cNvPr>
          <p:cNvSpPr/>
          <p:nvPr/>
        </p:nvSpPr>
        <p:spPr>
          <a:xfrm rot="5400000">
            <a:off x="3826057" y="3884241"/>
            <a:ext cx="384930" cy="2309269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58" name="Textfeld 157">
            <a:extLst>
              <a:ext uri="{FF2B5EF4-FFF2-40B4-BE49-F238E27FC236}">
                <a16:creationId xmlns:a16="http://schemas.microsoft.com/office/drawing/2014/main" id="{426915EA-AB35-F927-8B90-4F924463D9B8}"/>
              </a:ext>
            </a:extLst>
          </p:cNvPr>
          <p:cNvSpPr txBox="1"/>
          <p:nvPr/>
        </p:nvSpPr>
        <p:spPr>
          <a:xfrm>
            <a:off x="1389216" y="3049095"/>
            <a:ext cx="279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(a) Double-PQ</a:t>
            </a:r>
          </a:p>
        </p:txBody>
      </p:sp>
      <p:sp>
        <p:nvSpPr>
          <p:cNvPr id="159" name="Textfeld 158">
            <a:extLst>
              <a:ext uri="{FF2B5EF4-FFF2-40B4-BE49-F238E27FC236}">
                <a16:creationId xmlns:a16="http://schemas.microsoft.com/office/drawing/2014/main" id="{DB00CA30-CA1D-7F13-639F-08C5AB786D04}"/>
              </a:ext>
            </a:extLst>
          </p:cNvPr>
          <p:cNvSpPr txBox="1"/>
          <p:nvPr/>
        </p:nvSpPr>
        <p:spPr>
          <a:xfrm>
            <a:off x="6865144" y="3033707"/>
            <a:ext cx="279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(b)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Four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-Pole</a:t>
            </a:r>
          </a:p>
        </p:txBody>
      </p:sp>
      <p:sp>
        <p:nvSpPr>
          <p:cNvPr id="160" name="Textfeld 159">
            <a:extLst>
              <a:ext uri="{FF2B5EF4-FFF2-40B4-BE49-F238E27FC236}">
                <a16:creationId xmlns:a16="http://schemas.microsoft.com/office/drawing/2014/main" id="{73DFF9A4-EC83-0431-28DB-0F3BFFC693FB}"/>
              </a:ext>
            </a:extLst>
          </p:cNvPr>
          <p:cNvSpPr txBox="1"/>
          <p:nvPr/>
        </p:nvSpPr>
        <p:spPr>
          <a:xfrm>
            <a:off x="1388933" y="5231340"/>
            <a:ext cx="279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(c)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Modified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EE</a:t>
            </a:r>
          </a:p>
        </p:txBody>
      </p:sp>
      <p:sp>
        <p:nvSpPr>
          <p:cNvPr id="161" name="Textfeld 160">
            <a:extLst>
              <a:ext uri="{FF2B5EF4-FFF2-40B4-BE49-F238E27FC236}">
                <a16:creationId xmlns:a16="http://schemas.microsoft.com/office/drawing/2014/main" id="{195A4E73-7216-B7E2-0F44-B90A29958D71}"/>
              </a:ext>
            </a:extLst>
          </p:cNvPr>
          <p:cNvSpPr txBox="1"/>
          <p:nvPr/>
        </p:nvSpPr>
        <p:spPr>
          <a:xfrm>
            <a:off x="6843846" y="5231340"/>
            <a:ext cx="27922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de-DE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Vertical</a:t>
            </a:r>
            <a:r>
              <a:rPr lang="de-DE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Gap</a:t>
            </a:r>
          </a:p>
        </p:txBody>
      </p:sp>
    </p:spTree>
    <p:extLst>
      <p:ext uri="{BB962C8B-B14F-4D97-AF65-F5344CB8AC3E}">
        <p14:creationId xmlns:p14="http://schemas.microsoft.com/office/powerpoint/2010/main" val="3706583335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5B44C-F3A1-B0CF-FDB0-039688B94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liennummernplatzhalter 2">
            <a:extLst>
              <a:ext uri="{FF2B5EF4-FFF2-40B4-BE49-F238E27FC236}">
                <a16:creationId xmlns:a16="http://schemas.microsoft.com/office/drawing/2014/main" id="{F032765D-CA93-206C-7148-764C577C047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E58CB1E-F828-4F11-99E0-327109AF9DA4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339288F-87FB-7F54-601D-E2D16E1B147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414881" y="6466720"/>
            <a:ext cx="8619040" cy="365125"/>
          </a:xfrm>
        </p:spPr>
        <p:txBody>
          <a:bodyPr/>
          <a:lstStyle/>
          <a:p>
            <a:r>
              <a:rPr lang="en-US"/>
              <a:t>B.Sc. Adrian Keil (TUM) | Meeting 16.01.2025</a:t>
            </a:r>
            <a:endParaRPr lang="en-US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05A97874-C888-2BC6-1D40-A94AD95F01F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1918" t="22251" r="1105" b="23617"/>
          <a:stretch/>
        </p:blipFill>
        <p:spPr>
          <a:xfrm>
            <a:off x="115963" y="107950"/>
            <a:ext cx="4006851" cy="2025650"/>
          </a:xfrm>
          <a:prstGeom prst="rect">
            <a:avLst/>
          </a:prstGeom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4E47C0FB-8A01-2B37-C5DD-0023E3CE7157}"/>
              </a:ext>
            </a:extLst>
          </p:cNvPr>
          <p:cNvSpPr txBox="1"/>
          <p:nvPr/>
        </p:nvSpPr>
        <p:spPr>
          <a:xfrm>
            <a:off x="414881" y="6048892"/>
            <a:ext cx="5205256" cy="356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133" dirty="0"/>
              <a:t>Field </a:t>
            </a:r>
            <a:r>
              <a:rPr lang="de-DE" sz="2133" dirty="0" err="1"/>
              <a:t>intensity</a:t>
            </a:r>
            <a:r>
              <a:rPr lang="de-DE" sz="2133" dirty="0"/>
              <a:t> (0 – 10 kA/m)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C5449017-B18F-2FE1-ECAF-746779F270FB}"/>
              </a:ext>
            </a:extLst>
          </p:cNvPr>
          <p:cNvSpPr txBox="1"/>
          <p:nvPr/>
        </p:nvSpPr>
        <p:spPr>
          <a:xfrm>
            <a:off x="5733897" y="6048820"/>
            <a:ext cx="5205256" cy="35638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4000"/>
              </a:lnSpc>
            </a:pPr>
            <a:r>
              <a:rPr lang="de-DE" sz="2133" dirty="0" err="1"/>
              <a:t>Current</a:t>
            </a:r>
            <a:r>
              <a:rPr lang="de-DE" sz="2133" dirty="0"/>
              <a:t> </a:t>
            </a:r>
            <a:r>
              <a:rPr lang="de-DE" sz="2133" dirty="0" err="1"/>
              <a:t>density</a:t>
            </a:r>
            <a:r>
              <a:rPr lang="de-DE" sz="2133" dirty="0"/>
              <a:t> (0 – 300 A/mm^2)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F347243D-50A9-BE30-0D13-565CBCBD18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3599" y="120093"/>
            <a:ext cx="2960597" cy="1213632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C590662D-46BC-F194-82B8-CC3D02A17CC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2358" t="23439" r="2287" b="22429"/>
          <a:stretch/>
        </p:blipFill>
        <p:spPr>
          <a:xfrm>
            <a:off x="115963" y="2294673"/>
            <a:ext cx="4006851" cy="197869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5446A8CF-D853-4B5E-A449-071824347C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3597" y="1702380"/>
            <a:ext cx="2960597" cy="1184585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86C5EAB9-AD7F-D158-B45E-ABD1898F208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53598" y="3029885"/>
            <a:ext cx="2960597" cy="1243478"/>
          </a:xfrm>
          <a:prstGeom prst="rect">
            <a:avLst/>
          </a:prstGeom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4265521626"/>
      </p:ext>
    </p:extLst>
  </p:cSld>
  <p:clrMapOvr>
    <a:masterClrMapping/>
  </p:clrMapOvr>
  <p:transition spd="slow"/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Office PowerPoint</Application>
  <PresentationFormat>Breitbild</PresentationFormat>
  <Paragraphs>10</Paragraphs>
  <Slides>2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Times New Roman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Keil, Adrian</dc:creator>
  <cp:lastModifiedBy>Keil, Adrian</cp:lastModifiedBy>
  <cp:revision>5</cp:revision>
  <dcterms:created xsi:type="dcterms:W3CDTF">2025-09-30T09:24:34Z</dcterms:created>
  <dcterms:modified xsi:type="dcterms:W3CDTF">2025-09-30T11:14:44Z</dcterms:modified>
</cp:coreProperties>
</file>