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FF1A6-4F1D-48BB-9D3C-EB0F9F0A05D8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BB069-E2A0-4535-9A09-95AF65470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746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BB069-E2A0-4535-9A09-95AF6547027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2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740-DE1F-4910-894F-CD33FC2AB0C8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53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740-DE1F-4910-894F-CD33FC2AB0C8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63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740-DE1F-4910-894F-CD33FC2AB0C8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20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740-DE1F-4910-894F-CD33FC2AB0C8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72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740-DE1F-4910-894F-CD33FC2AB0C8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37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740-DE1F-4910-894F-CD33FC2AB0C8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85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740-DE1F-4910-894F-CD33FC2AB0C8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51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740-DE1F-4910-894F-CD33FC2AB0C8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41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740-DE1F-4910-894F-CD33FC2AB0C8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62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740-DE1F-4910-894F-CD33FC2AB0C8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96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740-DE1F-4910-894F-CD33FC2AB0C8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05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E9740-DE1F-4910-894F-CD33FC2AB0C8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24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1737343" y="3091233"/>
            <a:ext cx="6413500" cy="390525"/>
          </a:xfrm>
          <a:prstGeom prst="rect">
            <a:avLst/>
          </a:prstGeom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699243" y="2969407"/>
            <a:ext cx="244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01 02 03 04 05 06 07 08 09 10 11 12 13 14 15 16</a:t>
            </a:r>
            <a:endParaRPr lang="ru-RU" sz="9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5693" y="3438896"/>
            <a:ext cx="244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01 02 03 04 05 06 07 08 09 10 11 12 13 14 15 16</a:t>
            </a:r>
            <a:endParaRPr lang="ru-RU" sz="9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52142" y="2969407"/>
            <a:ext cx="244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01 02 03 04 05 06 07 08 09 10 11 12 13 14 15 16</a:t>
            </a:r>
            <a:endParaRPr lang="ru-RU" sz="9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849329" y="2551471"/>
            <a:ext cx="0" cy="146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5933768" y="2551471"/>
            <a:ext cx="0" cy="146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87929" y="563618"/>
            <a:ext cx="11050406" cy="51261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6220" y="3131544"/>
            <a:ext cx="423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13</a:t>
            </a:r>
            <a:endParaRPr lang="ru-RU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133368" y="1595989"/>
            <a:ext cx="2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2</a:t>
            </a:r>
            <a:endParaRPr lang="ru-RU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090452" y="2305935"/>
            <a:ext cx="2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7</a:t>
            </a:r>
            <a:endParaRPr lang="ru-RU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920718" y="1749863"/>
            <a:ext cx="2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3</a:t>
            </a:r>
            <a:endParaRPr lang="ru-RU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367284" y="1418043"/>
            <a:ext cx="2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1</a:t>
            </a:r>
            <a:endParaRPr lang="ru-RU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017564" y="2995943"/>
            <a:ext cx="542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12</a:t>
            </a:r>
            <a:endParaRPr lang="ru-RU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00092" y="2860342"/>
            <a:ext cx="509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11</a:t>
            </a:r>
            <a:endParaRPr lang="ru-RU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392408" y="2724741"/>
            <a:ext cx="441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10</a:t>
            </a:r>
            <a:endParaRPr lang="ru-RU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664220" y="2594712"/>
            <a:ext cx="2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9</a:t>
            </a:r>
            <a:endParaRPr lang="ru-RU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718235" y="1879754"/>
            <a:ext cx="2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4</a:t>
            </a:r>
            <a:endParaRPr lang="ru-RU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303102" y="2159149"/>
            <a:ext cx="2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6</a:t>
            </a:r>
            <a:endParaRPr lang="ru-RU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505585" y="2020417"/>
            <a:ext cx="2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5</a:t>
            </a:r>
            <a:endParaRPr lang="ru-RU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866703" y="2475316"/>
            <a:ext cx="2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8</a:t>
            </a:r>
            <a:endParaRPr lang="ru-RU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159428" y="3589207"/>
            <a:ext cx="538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16</a:t>
            </a:r>
            <a:endParaRPr lang="ru-RU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364988" y="3433076"/>
            <a:ext cx="538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15</a:t>
            </a:r>
            <a:endParaRPr lang="ru-RU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670328" y="3913821"/>
            <a:ext cx="73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18</a:t>
            </a:r>
            <a:endParaRPr lang="ru-RU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578891" y="3248410"/>
            <a:ext cx="648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14</a:t>
            </a:r>
            <a:endParaRPr lang="ru-RU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434017" y="4066221"/>
            <a:ext cx="506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19</a:t>
            </a:r>
            <a:endParaRPr lang="ru-R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940572" y="3761421"/>
            <a:ext cx="606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17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92287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87330" y="4323030"/>
            <a:ext cx="139714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1200" dirty="0" smtClean="0"/>
              <a:t>Підтвердження дії</a:t>
            </a:r>
            <a:endParaRPr lang="ru-RU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467284" y="1078446"/>
            <a:ext cx="13716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1200" dirty="0" smtClean="0"/>
              <a:t>реєстрація</a:t>
            </a:r>
            <a:endParaRPr lang="ru-RU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917419" y="6114936"/>
            <a:ext cx="1941642" cy="667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Збереження відформатованих даних в електронні таблиці </a:t>
            </a:r>
            <a:r>
              <a:rPr lang="en-US" sz="1200" dirty="0" smtClean="0"/>
              <a:t>EXCEL</a:t>
            </a:r>
            <a:r>
              <a:rPr lang="uk-UA" sz="1200" dirty="0" smtClean="0"/>
              <a:t>.</a:t>
            </a:r>
            <a:endParaRPr lang="ru-RU" sz="12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197917" y="66960"/>
            <a:ext cx="1417539" cy="4439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6913" y="135030"/>
            <a:ext cx="149629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1200" dirty="0" smtClean="0">
                <a:solidFill>
                  <a:schemeClr val="tx1"/>
                </a:solidFill>
              </a:rPr>
              <a:t>Вхід на сайт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3" name="Блок-схема: решение 12"/>
          <p:cNvSpPr/>
          <p:nvPr/>
        </p:nvSpPr>
        <p:spPr>
          <a:xfrm>
            <a:off x="917419" y="793636"/>
            <a:ext cx="1998601" cy="84058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2587" y="972412"/>
            <a:ext cx="198584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1200" dirty="0" smtClean="0">
                <a:solidFill>
                  <a:schemeClr val="tx1"/>
                </a:solidFill>
              </a:rPr>
              <a:t>Користувач зареєстрований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35176" y="2034594"/>
            <a:ext cx="13716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1200" dirty="0" smtClean="0"/>
              <a:t>авторизація</a:t>
            </a:r>
            <a:endParaRPr lang="ru-RU" sz="1200" dirty="0"/>
          </a:p>
        </p:txBody>
      </p:sp>
      <p:sp>
        <p:nvSpPr>
          <p:cNvPr id="16" name="Параллелограмм 15"/>
          <p:cNvSpPr/>
          <p:nvPr/>
        </p:nvSpPr>
        <p:spPr>
          <a:xfrm>
            <a:off x="919771" y="2652596"/>
            <a:ext cx="2018665" cy="405171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54402" y="2702970"/>
            <a:ext cx="216131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1200" dirty="0" smtClean="0">
                <a:solidFill>
                  <a:schemeClr val="tx1"/>
                </a:solidFill>
              </a:rPr>
              <a:t>Завантаження файлу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69015" y="3551396"/>
            <a:ext cx="1221525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1200" dirty="0" smtClean="0">
                <a:solidFill>
                  <a:schemeClr val="tx1"/>
                </a:solidFill>
              </a:rPr>
              <a:t>Вибір формату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21" name="Блок-схема: решение 20"/>
          <p:cNvSpPr/>
          <p:nvPr/>
        </p:nvSpPr>
        <p:spPr>
          <a:xfrm>
            <a:off x="727295" y="4868725"/>
            <a:ext cx="2317216" cy="101771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6290" y="5097226"/>
            <a:ext cx="213957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1200" dirty="0" smtClean="0">
                <a:solidFill>
                  <a:schemeClr val="tx1"/>
                </a:solidFill>
              </a:rPr>
              <a:t>Завантажений файл відповідає вибраному формату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23" name="Параллелограмм 22"/>
          <p:cNvSpPr/>
          <p:nvPr/>
        </p:nvSpPr>
        <p:spPr>
          <a:xfrm>
            <a:off x="876571" y="3522977"/>
            <a:ext cx="2018665" cy="405171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>
              <a:solidFill>
                <a:schemeClr val="tx1"/>
              </a:solidFill>
            </a:endParaRPr>
          </a:p>
        </p:txBody>
      </p:sp>
      <p:cxnSp>
        <p:nvCxnSpPr>
          <p:cNvPr id="25" name="Прямая со стрелкой 24"/>
          <p:cNvCxnSpPr>
            <a:stCxn id="11" idx="2"/>
            <a:endCxn id="13" idx="0"/>
          </p:cNvCxnSpPr>
          <p:nvPr/>
        </p:nvCxnSpPr>
        <p:spPr>
          <a:xfrm>
            <a:off x="1906687" y="510875"/>
            <a:ext cx="10033" cy="282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3" idx="2"/>
            <a:endCxn id="15" idx="0"/>
          </p:cNvCxnSpPr>
          <p:nvPr/>
        </p:nvCxnSpPr>
        <p:spPr>
          <a:xfrm>
            <a:off x="1916720" y="1634221"/>
            <a:ext cx="4256" cy="400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5" idx="2"/>
            <a:endCxn id="16" idx="0"/>
          </p:cNvCxnSpPr>
          <p:nvPr/>
        </p:nvCxnSpPr>
        <p:spPr>
          <a:xfrm>
            <a:off x="1920976" y="2311593"/>
            <a:ext cx="8128" cy="341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6" idx="3"/>
            <a:endCxn id="18" idx="0"/>
          </p:cNvCxnSpPr>
          <p:nvPr/>
        </p:nvCxnSpPr>
        <p:spPr>
          <a:xfrm>
            <a:off x="1878457" y="3057767"/>
            <a:ext cx="1321" cy="49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3" idx="4"/>
            <a:endCxn id="7" idx="0"/>
          </p:cNvCxnSpPr>
          <p:nvPr/>
        </p:nvCxnSpPr>
        <p:spPr>
          <a:xfrm flipH="1">
            <a:off x="1885903" y="3928148"/>
            <a:ext cx="1" cy="394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21" idx="2"/>
            <a:endCxn id="9" idx="0"/>
          </p:cNvCxnSpPr>
          <p:nvPr/>
        </p:nvCxnSpPr>
        <p:spPr>
          <a:xfrm>
            <a:off x="1885903" y="5886435"/>
            <a:ext cx="2337" cy="228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14" idx="3"/>
            <a:endCxn id="8" idx="1"/>
          </p:cNvCxnSpPr>
          <p:nvPr/>
        </p:nvCxnSpPr>
        <p:spPr>
          <a:xfrm>
            <a:off x="2938436" y="1203245"/>
            <a:ext cx="528848" cy="13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50"/>
          <p:cNvCxnSpPr>
            <a:stCxn id="8" idx="2"/>
            <a:endCxn id="15" idx="3"/>
          </p:cNvCxnSpPr>
          <p:nvPr/>
        </p:nvCxnSpPr>
        <p:spPr>
          <a:xfrm rot="5400000">
            <a:off x="2971106" y="991115"/>
            <a:ext cx="817649" cy="154630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ная линия уступом 53"/>
          <p:cNvCxnSpPr>
            <a:endCxn id="23" idx="2"/>
          </p:cNvCxnSpPr>
          <p:nvPr/>
        </p:nvCxnSpPr>
        <p:spPr>
          <a:xfrm rot="16200000" flipV="1">
            <a:off x="2675487" y="3894667"/>
            <a:ext cx="1646701" cy="1308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>
            <a:stCxn id="21" idx="3"/>
          </p:cNvCxnSpPr>
          <p:nvPr/>
        </p:nvCxnSpPr>
        <p:spPr>
          <a:xfrm flipV="1">
            <a:off x="3044511" y="5372266"/>
            <a:ext cx="1099891" cy="5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stCxn id="7" idx="2"/>
            <a:endCxn id="21" idx="0"/>
          </p:cNvCxnSpPr>
          <p:nvPr/>
        </p:nvCxnSpPr>
        <p:spPr>
          <a:xfrm>
            <a:off x="1885903" y="4600029"/>
            <a:ext cx="0" cy="268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754694" y="1679797"/>
            <a:ext cx="73584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1200" dirty="0" smtClean="0">
                <a:solidFill>
                  <a:schemeClr val="tx1"/>
                </a:solidFill>
              </a:rPr>
              <a:t>Так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693474" y="5837937"/>
            <a:ext cx="73584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1200" dirty="0" smtClean="0">
                <a:solidFill>
                  <a:schemeClr val="tx1"/>
                </a:solidFill>
              </a:rPr>
              <a:t>Так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834937" y="939946"/>
            <a:ext cx="73584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1200" dirty="0" smtClean="0">
                <a:solidFill>
                  <a:schemeClr val="tx1"/>
                </a:solidFill>
              </a:rPr>
              <a:t>Ні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173506" y="5121094"/>
            <a:ext cx="73584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1200" dirty="0" smtClean="0">
                <a:solidFill>
                  <a:schemeClr val="tx1"/>
                </a:solidFill>
              </a:rPr>
              <a:t>Ні</a:t>
            </a:r>
            <a:endParaRPr lang="ru-RU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51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842962"/>
            <a:ext cx="76962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815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98</Words>
  <Application>Microsoft Office PowerPoint</Application>
  <PresentationFormat>Широкоэкранный</PresentationFormat>
  <Paragraphs>36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Arial Narrow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11</cp:revision>
  <dcterms:created xsi:type="dcterms:W3CDTF">2019-12-01T12:37:54Z</dcterms:created>
  <dcterms:modified xsi:type="dcterms:W3CDTF">2019-12-09T09:58:55Z</dcterms:modified>
</cp:coreProperties>
</file>