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39" autoAdjust="0"/>
  </p:normalViewPr>
  <p:slideViewPr>
    <p:cSldViewPr snapToGrid="0">
      <p:cViewPr>
        <p:scale>
          <a:sx n="75" d="100"/>
          <a:sy n="75" d="100"/>
        </p:scale>
        <p:origin x="51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FF1A6-4F1D-48BB-9D3C-EB0F9F0A05D8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BB069-E2A0-4535-9A09-95AF65470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74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BB069-E2A0-4535-9A09-95AF6547027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2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53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63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20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72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3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85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51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41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62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96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9740-DE1F-4910-894F-CD33FC2AB0C8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05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9740-DE1F-4910-894F-CD33FC2AB0C8}" type="datetimeFigureOut">
              <a:rPr lang="ru-RU" smtClean="0"/>
              <a:t>02.12.2019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D01A7-44CC-44B9-8604-DEF7EF3EB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24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37343" y="3091233"/>
            <a:ext cx="6413500" cy="390525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699243" y="2969407"/>
            <a:ext cx="244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01 02 03 04 05 06 07 08 09 10 11 12 13 14 15 16</a:t>
            </a:r>
            <a:endParaRPr lang="ru-RU" sz="9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5693" y="3438896"/>
            <a:ext cx="244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01 02 03 04 05 06 07 08 09 10 11 12 13 14 15 16</a:t>
            </a:r>
            <a:endParaRPr lang="ru-RU" sz="9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2142" y="2969407"/>
            <a:ext cx="244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01 02 03 04 05 06 07 08 09 10 11 12 13 14 15 16</a:t>
            </a:r>
            <a:endParaRPr lang="ru-RU" sz="9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849329" y="2551471"/>
            <a:ext cx="0" cy="146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933768" y="2551471"/>
            <a:ext cx="0" cy="146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7929" y="563618"/>
            <a:ext cx="11050406" cy="5126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6220" y="3131544"/>
            <a:ext cx="423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13</a:t>
            </a:r>
            <a:endParaRPr lang="ru-RU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33368" y="1595989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2</a:t>
            </a:r>
            <a:endParaRPr lang="ru-RU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90452" y="2305935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7</a:t>
            </a:r>
            <a:endParaRPr lang="ru-RU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920718" y="1749863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3</a:t>
            </a:r>
            <a:endParaRPr lang="ru-RU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367284" y="1418043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</a:t>
            </a:r>
            <a:endParaRPr lang="ru-RU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17564" y="2995943"/>
            <a:ext cx="542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12</a:t>
            </a:r>
            <a:endParaRPr lang="ru-RU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00092" y="2860342"/>
            <a:ext cx="50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11</a:t>
            </a:r>
            <a:endParaRPr lang="ru-RU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92408" y="2724741"/>
            <a:ext cx="44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10</a:t>
            </a:r>
            <a:endParaRPr lang="ru-RU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64220" y="2594712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9</a:t>
            </a:r>
            <a:endParaRPr lang="ru-RU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718235" y="1879754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4</a:t>
            </a:r>
            <a:endParaRPr lang="ru-RU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03102" y="2159149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6</a:t>
            </a:r>
            <a:endParaRPr lang="ru-RU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505585" y="2020417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5</a:t>
            </a:r>
            <a:endParaRPr lang="ru-RU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866703" y="2475316"/>
            <a:ext cx="2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8</a:t>
            </a:r>
            <a:endParaRPr lang="ru-RU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159428" y="3589207"/>
            <a:ext cx="538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16</a:t>
            </a:r>
            <a:endParaRPr lang="ru-RU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364988" y="3433076"/>
            <a:ext cx="538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15</a:t>
            </a:r>
            <a:endParaRPr lang="ru-RU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70328" y="3913821"/>
            <a:ext cx="73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18</a:t>
            </a:r>
            <a:endParaRPr lang="ru-RU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78891" y="3248410"/>
            <a:ext cx="648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14</a:t>
            </a:r>
            <a:endParaRPr lang="ru-RU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34017" y="4066221"/>
            <a:ext cx="506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19</a:t>
            </a:r>
            <a:endParaRPr lang="ru-R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40572" y="3761421"/>
            <a:ext cx="606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17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9228730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68</Words>
  <Application>Microsoft Office PowerPoint</Application>
  <PresentationFormat>Широкоэкранный</PresentationFormat>
  <Paragraphs>23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3</cp:revision>
  <dcterms:created xsi:type="dcterms:W3CDTF">2019-12-01T12:37:54Z</dcterms:created>
  <dcterms:modified xsi:type="dcterms:W3CDTF">2019-12-02T03:16:51Z</dcterms:modified>
</cp:coreProperties>
</file>