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  <p:sldId id="263" r:id="rId9"/>
    <p:sldId id="269" r:id="rId10"/>
    <p:sldId id="264" r:id="rId11"/>
    <p:sldId id="265" r:id="rId12"/>
    <p:sldId id="268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48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1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442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358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0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90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596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26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02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9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06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83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10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3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96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91D2CA-9843-40F6-B137-C6E50C4B2C70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025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einohrhasen.github.io/FormatStandardify/conver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9658" y="344817"/>
            <a:ext cx="706339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Міністерство освіти і науки України</a:t>
            </a:r>
          </a:p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Національний університет “Львівська політехніка”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Інститут геодезії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інженерної геодезії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778875" y="2548163"/>
            <a:ext cx="8804964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вихідних форматів геодезичних приладів для забезпечення уніфікації вирішення наукових задач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ідзаголовок 2"/>
          <p:cNvSpPr txBox="1">
            <a:spLocks/>
          </p:cNvSpPr>
          <p:nvPr/>
        </p:nvSpPr>
        <p:spPr>
          <a:xfrm>
            <a:off x="8975679" y="5012816"/>
            <a:ext cx="3216321" cy="1769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ГДІГ-21</a:t>
            </a:r>
          </a:p>
          <a:p>
            <a:pPr marL="0" indent="0">
              <a:buNone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Зітинюк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Юрій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Дипломний керівник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Віват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А.Й.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ідзаголовок 2"/>
          <p:cNvSpPr txBox="1">
            <a:spLocks/>
          </p:cNvSpPr>
          <p:nvPr/>
        </p:nvSpPr>
        <p:spPr>
          <a:xfrm>
            <a:off x="5499716" y="6295422"/>
            <a:ext cx="1365107" cy="562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Львів 2019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66916" y="1745726"/>
            <a:ext cx="11185004" cy="468674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012354" y="2189980"/>
            <a:ext cx="3155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HTML + CSS + JavaScript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13064" y="3365050"/>
            <a:ext cx="2380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Angular framework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109215" y="3365050"/>
            <a:ext cx="1713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GitHub Pages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59033" y="5546840"/>
            <a:ext cx="2108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Angular Material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12354" y="5546840"/>
            <a:ext cx="6463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xlsx</a:t>
            </a:r>
            <a:endParaRPr lang="en-US" sz="2000" b="1" dirty="0">
              <a:solidFill>
                <a:srgbClr val="00B050"/>
              </a:solidFill>
            </a:endParaRP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364573" y="4634911"/>
            <a:ext cx="1148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FireBase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4556" y="1772023"/>
            <a:ext cx="261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</a:rPr>
              <a:t>Використані технології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358405" y="4727244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sheetjs</a:t>
            </a:r>
            <a:endParaRPr lang="en-US" sz="2000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10797"/>
            <a:ext cx="5194037" cy="55874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marL="27622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Створення</a:t>
            </a:r>
            <a:r>
              <a:rPr lang="ru-RU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конвертера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77257" y="2652476"/>
            <a:ext cx="10610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hlinkClick r:id="rId2"/>
              </a:rPr>
              <a:t>https://keinohrhasen.github.io/FormatStandardify/converter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510797"/>
            <a:ext cx="6339840" cy="58785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marL="27622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Адреса Конвертера в </a:t>
            </a:r>
            <a:r>
              <a:rPr lang="ru-RU" sz="2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Інтернеті</a:t>
            </a:r>
            <a:r>
              <a:rPr lang="ru-RU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2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3468" y="3579809"/>
            <a:ext cx="6354739" cy="2968326"/>
          </a:xfrm>
          <a:prstGeom prst="rect">
            <a:avLst/>
          </a:prstGeom>
        </p:spPr>
      </p:pic>
      <p:pic>
        <p:nvPicPr>
          <p:cNvPr id="7" name="Рисунок 6" descr="C:\Users\Gorgeous\Downloads\77167672_2514807321969737_9019372240029876224_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597" y="-1"/>
            <a:ext cx="5163403" cy="68849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0" y="788645"/>
            <a:ext cx="6339840" cy="55874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marL="276225" algn="just">
              <a:lnSpc>
                <a:spcPct val="115000"/>
              </a:lnSpc>
              <a:spcAft>
                <a:spcPts val="0"/>
              </a:spcAft>
            </a:pPr>
            <a:r>
              <a:rPr lang="uk-UA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Лабораторія «</a:t>
            </a:r>
            <a:r>
              <a:rPr lang="ru-RU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ГеоТераса</a:t>
            </a:r>
            <a:r>
              <a:rPr lang="ru-RU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3468" y="1765178"/>
            <a:ext cx="6354739" cy="140961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Для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перевірки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правильності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формування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звіту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електронних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таблицях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EXCEL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було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проведено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дослідження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4 пунктах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лінійного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базису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лабораторії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GEOTerrace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9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1585058"/>
            <a:ext cx="8587626" cy="503300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788645"/>
            <a:ext cx="6339840" cy="55874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marL="27622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Результати</a:t>
            </a:r>
            <a:r>
              <a:rPr lang="ru-RU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досл</a:t>
            </a:r>
            <a:r>
              <a:rPr lang="uk-UA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</a:t>
            </a:r>
            <a:r>
              <a:rPr lang="ru-RU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дження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88645"/>
            <a:ext cx="6339840" cy="55874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marL="276225" algn="just">
              <a:lnSpc>
                <a:spcPct val="115000"/>
              </a:lnSpc>
              <a:spcAft>
                <a:spcPts val="0"/>
              </a:spcAft>
            </a:pPr>
            <a:r>
              <a:rPr lang="uk-UA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Кошторис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1669732"/>
            <a:ext cx="7216589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88645"/>
            <a:ext cx="6339840" cy="55874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marL="276225" algn="just">
              <a:lnSpc>
                <a:spcPct val="115000"/>
              </a:lnSpc>
              <a:spcAft>
                <a:spcPts val="0"/>
              </a:spcAft>
            </a:pPr>
            <a:r>
              <a:rPr lang="uk-UA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Висновки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3360" y="1482169"/>
            <a:ext cx="11841480" cy="4914166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uk-UA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вирішення </a:t>
            </a:r>
            <a:r>
              <a:rPr lang="uk-UA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порушеної проблеми були проведені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Аналіз наявних програмних </a:t>
            </a:r>
            <a:r>
              <a:rPr lang="uk-UA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рішень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основі </a:t>
            </a:r>
            <a:r>
              <a:rPr lang="uk-UA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яких, </a:t>
            </a: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були укладені вимоги до конвертера.</a:t>
            </a:r>
            <a:endParaRPr lang="ru-RU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Детальне дослідження текстових форматів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gsi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rts-5, rw5 </a:t>
            </a: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подальшої конвертації в електронні таблиці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EXCEL. </a:t>
            </a:r>
            <a:endParaRPr lang="ru-RU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Опис методів комп’ютерного програмування та веб-програмування.</a:t>
            </a:r>
            <a:endParaRPr lang="ru-RU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Розробка веб-додатку для конвертації форматних файлів. </a:t>
            </a:r>
            <a:endParaRPr lang="ru-RU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Запуск </a:t>
            </a:r>
            <a:r>
              <a:rPr lang="uk-UA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білда</a:t>
            </a: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проекту на </a:t>
            </a:r>
            <a:r>
              <a:rPr lang="uk-UA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хостинговому</a:t>
            </a: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сервісі «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Pages</a:t>
            </a: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ru-RU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Складання кошторису виконаних робіт.</a:t>
            </a:r>
            <a:endParaRPr lang="ru-RU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Результатом виконаної роботи є працюючий онлайн-конвертер, що </a:t>
            </a:r>
            <a:r>
              <a:rPr lang="uk-UA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задовільняє</a:t>
            </a: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потреби більше десятка активних користувачів.</a:t>
            </a:r>
            <a:endParaRPr lang="ru-RU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3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вмісту 2"/>
          <p:cNvSpPr txBox="1">
            <a:spLocks/>
          </p:cNvSpPr>
          <p:nvPr/>
        </p:nvSpPr>
        <p:spPr>
          <a:xfrm>
            <a:off x="226872" y="727590"/>
            <a:ext cx="11660328" cy="581037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Мета </a:t>
            </a:r>
            <a:r>
              <a:rPr lang="ru-RU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роботи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створення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онлайн конвертора для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форматних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файлів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gsi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gts-6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rw5</a:t>
            </a:r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Об’єкт</a:t>
            </a:r>
            <a:r>
              <a:rPr lang="ru-RU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дослідження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форматні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файли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вимірів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тахеометрів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GNSS</a:t>
            </a:r>
            <a:r>
              <a:rPr lang="uk-U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приймачів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Предмет </a:t>
            </a:r>
            <a:r>
              <a:rPr lang="ru-RU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дослідження</a:t>
            </a:r>
            <a:r>
              <a:rPr lang="ru-RU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порядок та структура </a:t>
            </a:r>
            <a:r>
              <a:rPr 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форматних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файлів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ru-RU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вирішення поставленої мети у роботі потрібно виконати такі завдання: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Дослідження існуючих програм</a:t>
            </a:r>
            <a:r>
              <a:rPr lang="uk-U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призначених для трансформації сирих даних вимірювального </a:t>
            </a:r>
            <a:r>
              <a:rPr lang="uk-U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приладу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uk-UA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розділ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uk-UA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Дослідження </a:t>
            </a:r>
            <a:r>
              <a:rPr lang="uk-U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структури форматних файлів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GSI, GTS-6,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RW5</a:t>
            </a:r>
            <a:r>
              <a:rPr lang="uk-U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uk-UA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розділ</a:t>
            </a:r>
            <a:r>
              <a:rPr lang="uk-U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Створення </a:t>
            </a:r>
            <a:r>
              <a:rPr lang="uk-U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веб додатку для трансформування даних </a:t>
            </a:r>
            <a:r>
              <a:rPr lang="uk-U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 текстових </a:t>
            </a:r>
            <a:r>
              <a:rPr lang="uk-U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файлів форматів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GSI, GTS-6 </a:t>
            </a:r>
            <a:r>
              <a:rPr lang="uk-U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RW5 </a:t>
            </a:r>
            <a:r>
              <a:rPr lang="uk-U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електронні таблиці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EXEL</a:t>
            </a:r>
            <a:r>
              <a:rPr lang="uk-U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uk-UA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розділ</a:t>
            </a:r>
            <a:r>
              <a:rPr lang="uk-U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uk-UA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642359" y="1767704"/>
            <a:ext cx="8293061" cy="120000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Ця </a:t>
            </a:r>
            <a:r>
              <a:rPr lang="uk-UA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програма </a:t>
            </a:r>
            <a:r>
              <a:rPr lang="uk-UA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призначена для </a:t>
            </a:r>
            <a:r>
              <a:rPr lang="uk-UA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редагування файлів вимірювань, отриманих з електронних </a:t>
            </a:r>
            <a:r>
              <a:rPr lang="uk-UA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тахеометрів.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Потрібна </a:t>
            </a:r>
            <a:r>
              <a:rPr lang="uk-UA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обробки перед імпортом в програми обробки цих вимірів. </a:t>
            </a:r>
            <a:endParaRPr lang="ru-RU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42360" y="3520439"/>
            <a:ext cx="8293061" cy="297048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78068" y="4136214"/>
            <a:ext cx="3015020" cy="173893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Недоліком </a:t>
            </a:r>
            <a:r>
              <a:rPr lang="uk-UA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даної програми є те, що вона доступна тільки для користувачів операційної системи «Windows».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10797"/>
            <a:ext cx="6375097" cy="58785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marL="276225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uk-UA" sz="2800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«Редактор </a:t>
            </a:r>
            <a:r>
              <a:rPr lang="ru-RU" sz="2800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измерений</a:t>
            </a:r>
            <a:r>
              <a:rPr lang="uk-UA" sz="2800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 rotWithShape="1">
          <a:blip r:embed="rId2"/>
          <a:srcRect b="27262"/>
          <a:stretch/>
        </p:blipFill>
        <p:spPr>
          <a:xfrm>
            <a:off x="5471160" y="3505201"/>
            <a:ext cx="6529397" cy="28956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510797"/>
            <a:ext cx="6375097" cy="55874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marL="276225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«RTK Format 4.0.0»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35126" y="1619197"/>
            <a:ext cx="7171514" cy="1614801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uk-UA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 </a:t>
            </a:r>
            <a:r>
              <a:rPr lang="uk-UA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програма для конвертації та редагування вимірів з GNSS приймачів, написана чехом </a:t>
            </a:r>
            <a:r>
              <a:rPr lang="uk-UA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Тімуром</a:t>
            </a:r>
            <a:r>
              <a:rPr lang="uk-UA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Аясом</a:t>
            </a:r>
            <a:r>
              <a:rPr lang="uk-UA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Підтримка </a:t>
            </a: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імпорту файлів: </a:t>
            </a:r>
            <a:r>
              <a:rPr lang="uk-UA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RW5, RTK, NCN, PNT.</a:t>
            </a:r>
            <a:endParaRPr lang="ru-RU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Експорт </a:t>
            </a: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формати: RTK, EXCEL.</a:t>
            </a:r>
            <a:endParaRPr lang="ru-RU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35125" y="4343400"/>
            <a:ext cx="4946475" cy="2057401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Серед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недоліків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даної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програми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є: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моноплатфрменність (Windows)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нестабільна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робота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некоректність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обчислень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полів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прямокутними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координатами точки</a:t>
            </a:r>
          </a:p>
        </p:txBody>
      </p:sp>
    </p:spTree>
    <p:extLst>
      <p:ext uri="{BB962C8B-B14F-4D97-AF65-F5344CB8AC3E}">
        <p14:creationId xmlns:p14="http://schemas.microsoft.com/office/powerpoint/2010/main" val="5051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75714" y="1414659"/>
            <a:ext cx="11850980" cy="128548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Цей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додаток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призначений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онлайн конвертації GNSS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 формату RW5 в EXCEL 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таблиці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Підтримка </a:t>
            </a: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імпорту файлів: </a:t>
            </a:r>
            <a:r>
              <a:rPr lang="uk-UA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RW5, RTK, NCN, PNT.</a:t>
            </a:r>
            <a:endParaRPr lang="ru-RU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Експорт </a:t>
            </a:r>
            <a:r>
              <a:rPr lang="uk-U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формати: RTK, EXCEL.</a:t>
            </a:r>
            <a:endParaRPr lang="ru-RU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10797"/>
            <a:ext cx="6375097" cy="55874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marL="276225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en-US" sz="2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SurvCE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RW5 Report» 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5714" y="4156858"/>
            <a:ext cx="5143046" cy="247792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Недоліком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цього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продукту є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нестабільна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підтримка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його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функціоналу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 боку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виробника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оскільки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додаток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знаходиться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вільному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доступі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отже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не приносить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компанії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прибутку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даний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момент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сервіс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перестав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коректно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працювати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37959" y="2971800"/>
            <a:ext cx="5488735" cy="366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922520" y="1525016"/>
            <a:ext cx="6827809" cy="2544064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5273" y="4245298"/>
            <a:ext cx="7408527" cy="236886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510797"/>
            <a:ext cx="6375097" cy="55874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marL="276225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GSI 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11880" y="1264920"/>
            <a:ext cx="4831079" cy="542818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510797"/>
            <a:ext cx="6375097" cy="55874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marL="276225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GTS-6 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42360" y="1295400"/>
            <a:ext cx="4678679" cy="1143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42360" y="2468880"/>
            <a:ext cx="4678679" cy="4224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642360" y="2682240"/>
            <a:ext cx="4678679" cy="1524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642359" y="3246120"/>
            <a:ext cx="4678679" cy="1524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520440" y="3794760"/>
            <a:ext cx="4678679" cy="1524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611880" y="4328160"/>
            <a:ext cx="4678679" cy="1524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611880" y="4953000"/>
            <a:ext cx="4678679" cy="1524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726180" y="5562600"/>
            <a:ext cx="4678679" cy="1524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642359" y="6111240"/>
            <a:ext cx="4678679" cy="1524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 rotWithShape="1">
          <a:blip r:embed="rId2"/>
          <a:srcRect l="481" r="21567"/>
          <a:stretch/>
        </p:blipFill>
        <p:spPr bwMode="auto">
          <a:xfrm>
            <a:off x="1679229" y="1406790"/>
            <a:ext cx="8592531" cy="519213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510797"/>
            <a:ext cx="6375097" cy="55874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marL="276225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RW-5 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65869" y="1295645"/>
            <a:ext cx="8607771" cy="540995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510797"/>
            <a:ext cx="6375097" cy="55874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marL="276225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RW-5 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477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19</cp:revision>
  <dcterms:created xsi:type="dcterms:W3CDTF">2019-12-02T04:20:36Z</dcterms:created>
  <dcterms:modified xsi:type="dcterms:W3CDTF">2019-12-15T17:15:57Z</dcterms:modified>
</cp:coreProperties>
</file>