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9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7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60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87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1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2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7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3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7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7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1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28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1D2CA-9843-40F6-B137-C6E50C4B2C70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14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inohrhasen.github.io/FormatStandardify/conver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91318" y="388151"/>
            <a:ext cx="1236327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</a:p>
          <a:p>
            <a:pPr algn="ctr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університет “Львівська політехніка”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ctr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Інститут геодезії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інженерної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геодезії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62159" y="266272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вихідних форматів геодезичних приладів для забезпечення уніфікації вирішення наукових задач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ідзаголовок 2"/>
          <p:cNvSpPr txBox="1">
            <a:spLocks/>
          </p:cNvSpPr>
          <p:nvPr/>
        </p:nvSpPr>
        <p:spPr>
          <a:xfrm>
            <a:off x="8873567" y="4916998"/>
            <a:ext cx="4143873" cy="179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ГДІГ-21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Зітинюк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Юрій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417" y="2987756"/>
            <a:ext cx="906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2"/>
              </a:rPr>
              <a:t>https://keinohrhasen.github.io/FormatStandardify/converter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9617" y="365427"/>
            <a:ext cx="628620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Адреса 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Конвертера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Інтернеті  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3468" y="3579809"/>
            <a:ext cx="6196985" cy="2968326"/>
          </a:xfrm>
          <a:prstGeom prst="rect">
            <a:avLst/>
          </a:prstGeom>
        </p:spPr>
      </p:pic>
      <p:pic>
        <p:nvPicPr>
          <p:cNvPr id="7" name="Рисунок 6" descr="C:\Users\Gorgeous\Downloads\77167672_2514807321969737_9019372240029876224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97" y="-1"/>
            <a:ext cx="5163403" cy="68849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333468" y="566763"/>
            <a:ext cx="6437194" cy="9814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перевірки правильності формування звіту в електронних  таблицях 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uk-UA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було проведено дослідження на 4 пунктах лінійного базису лабораторії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GEOTerrace</a:t>
            </a:r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0" y="319357"/>
            <a:ext cx="10877266" cy="63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вмісту 2"/>
          <p:cNvSpPr txBox="1">
            <a:spLocks/>
          </p:cNvSpPr>
          <p:nvPr/>
        </p:nvSpPr>
        <p:spPr>
          <a:xfrm>
            <a:off x="501192" y="803790"/>
            <a:ext cx="10700208" cy="567321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даної роботи є </a:t>
            </a:r>
            <a:r>
              <a:rPr lang="uk-UA" dirty="0" smtClean="0"/>
              <a:t>забезпечення уніфікації вирішення наукових та користувацьких задач шляхом дослідження вихідних форматів геодезичних приладів.</a:t>
            </a:r>
            <a:endParaRPr lang="en-US" dirty="0" smtClean="0"/>
          </a:p>
          <a:p>
            <a:pPr algn="l"/>
            <a:endParaRPr lang="ru-RU" dirty="0" smtClean="0"/>
          </a:p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вирішення поставленої мети у роботі потрібно виконати такі завдання:</a:t>
            </a:r>
          </a:p>
          <a:p>
            <a:pPr algn="l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Пошук та дослідження наявних програм, призначених для трансформації сирих даних вимірювального приладу.</a:t>
            </a:r>
          </a:p>
          <a:p>
            <a:pPr algn="l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Дослідження структури форматних файлів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GSI, GTS-6, RW5.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веб додатку для трансформування даних з текстових файлів форматів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GSI, GTS-6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RW5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електронні таблиці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EXEL.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86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0571" y="1672575"/>
            <a:ext cx="664191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 програма для редагування файлів вимірювань, отриманих з електронних тахеометрів. Потрібна для обробки перед імпортом в програми обробки цих вимірів. При встановленні можна додатково встановити програму для обміну даними з тахеометром «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69920" y="3520440"/>
            <a:ext cx="8765501" cy="305906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3980" y="4708989"/>
            <a:ext cx="25883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Недоліком даної програми є те, що вона доступна тільки для користувачів операційної системи «Windows».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980" y="438676"/>
            <a:ext cx="6375097" cy="5480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«Редактор 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измерений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6085" y="1490430"/>
            <a:ext cx="5068395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 програма для конвертації та редагування вимірів з GNSS приймачів, написана чехом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Тімуром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Аясом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Підтримка імпорту файлів: 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RW5, RTK, NCN, PNT.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Експорт у формати: RTK, EXCEL.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71160" y="2636520"/>
            <a:ext cx="6529397" cy="39808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6085" y="4940634"/>
            <a:ext cx="6096000" cy="1676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 недоліків даної програми є: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моноплатфрменність (Windows)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нестабільна робота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некоректність обчислень полів з прямокутними координатами точки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6085" y="466991"/>
            <a:ext cx="6375097" cy="5533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«RTK </a:t>
            </a:r>
            <a:r>
              <a:rPr lang="uk-UA" sz="28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4.0.0»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441" y="1981200"/>
            <a:ext cx="6406718" cy="44127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9051" y="1981200"/>
            <a:ext cx="5168749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Цей додаток призначений для онлайн конвертації GNSS даних з формату RW5 в EXCEL таблиці або для конвертації даних з електронного тахеометра.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5743" y="4523408"/>
            <a:ext cx="4576777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Недоліком цього продукту є нестабільна підтримка його функціоналу з боку виробника, оскільки додаток знаходиться у вільному доступі, а отже - не приносить компанії прибутку. На даний момент сервіс перестав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коректно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працювати.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5743" y="343224"/>
            <a:ext cx="6375097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uk-UA" sz="28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SurvCE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RW5 </a:t>
            </a:r>
            <a:r>
              <a:rPr lang="uk-UA" sz="28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Report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90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88280" y="1525016"/>
            <a:ext cx="6462049" cy="245867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5273" y="4245298"/>
            <a:ext cx="7408527" cy="236886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1057" y="2231132"/>
            <a:ext cx="4344459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GSI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5273" y="140021"/>
            <a:ext cx="9896903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 структури форматних файлів та інструментів для створення інтерактивного конвертера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49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09360" y="0"/>
            <a:ext cx="588264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2429" y="2821708"/>
            <a:ext cx="4719305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GTS-6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54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0029" y="413788"/>
            <a:ext cx="5567614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RW-5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81" r="-1"/>
          <a:stretch/>
        </p:blipFill>
        <p:spPr bwMode="auto">
          <a:xfrm>
            <a:off x="460029" y="1284870"/>
            <a:ext cx="10969971" cy="519213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66916" y="271330"/>
            <a:ext cx="11185004" cy="618744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4556" y="455996"/>
            <a:ext cx="3894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Створення конвертера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12354" y="2189980"/>
            <a:ext cx="3155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 + CSS + JavaScript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13064" y="3365050"/>
            <a:ext cx="2380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Angular framework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09215" y="3365050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 Pages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59033" y="5546840"/>
            <a:ext cx="2108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Angular Material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12354" y="5546840"/>
            <a:ext cx="646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xlsx</a:t>
            </a:r>
            <a:endParaRPr lang="en-US" sz="2000" b="1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64573" y="4634911"/>
            <a:ext cx="114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FireBase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4556" y="1772023"/>
            <a:ext cx="261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</a:rPr>
              <a:t>Використані технології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58405" y="472724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sheetjs</a:t>
            </a:r>
            <a:endParaRPr lang="en-US" sz="20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353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Symbol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2019-12-02T04:20:36Z</dcterms:created>
  <dcterms:modified xsi:type="dcterms:W3CDTF">2019-12-02T05:17:12Z</dcterms:modified>
</cp:coreProperties>
</file>