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7" r:id="rId2"/>
    <p:sldId id="256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8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2CA-9843-40F6-B137-C6E50C4B2C70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89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2CA-9843-40F6-B137-C6E50C4B2C70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7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2CA-9843-40F6-B137-C6E50C4B2C70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607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2CA-9843-40F6-B137-C6E50C4B2C70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3871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2CA-9843-40F6-B137-C6E50C4B2C70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58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2CA-9843-40F6-B137-C6E50C4B2C70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416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2CA-9843-40F6-B137-C6E50C4B2C70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61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2CA-9843-40F6-B137-C6E50C4B2C70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729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2CA-9843-40F6-B137-C6E50C4B2C70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96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2CA-9843-40F6-B137-C6E50C4B2C70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97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2CA-9843-40F6-B137-C6E50C4B2C70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93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2CA-9843-40F6-B137-C6E50C4B2C70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77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2CA-9843-40F6-B137-C6E50C4B2C70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35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2CA-9843-40F6-B137-C6E50C4B2C70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07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2CA-9843-40F6-B137-C6E50C4B2C70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31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2CA-9843-40F6-B137-C6E50C4B2C70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58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2CA-9843-40F6-B137-C6E50C4B2C70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28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91D2CA-9843-40F6-B137-C6E50C4B2C70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26B1E-FBC6-401A-A22C-C422582A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114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keinohrhasen.github.io/FormatStandardify/convert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491318" y="388151"/>
            <a:ext cx="1236327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Міністерство освіти і науки України</a:t>
            </a:r>
          </a:p>
          <a:p>
            <a:pPr algn="ctr"/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Національний університет “Львівська політехніка”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algn="ctr"/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Інститут геодезії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інженерної геодезії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162159" y="2662722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Дослідження вихідних форматів геодезичних приладів для забезпечення уніфікації вирішення наукових задач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ідзаголовок 2"/>
          <p:cNvSpPr txBox="1">
            <a:spLocks/>
          </p:cNvSpPr>
          <p:nvPr/>
        </p:nvSpPr>
        <p:spPr>
          <a:xfrm>
            <a:off x="8873567" y="4916998"/>
            <a:ext cx="4143873" cy="1797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 студент </a:t>
            </a: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р. ГДІГ-21</a:t>
            </a:r>
          </a:p>
          <a:p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Зітинюк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Юрій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15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4417" y="2987756"/>
            <a:ext cx="90681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hlinkClick r:id="rId2"/>
              </a:rPr>
              <a:t>https://keinohrhasen.github.io/FormatStandardify/converter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09617" y="365427"/>
            <a:ext cx="6286208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uk-UA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Адреса </a:t>
            </a:r>
            <a:r>
              <a:rPr lang="uk-UA" sz="28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Конвертера </a:t>
            </a:r>
            <a:r>
              <a:rPr lang="uk-UA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Інтернеті     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221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33468" y="3579809"/>
            <a:ext cx="6196985" cy="2968326"/>
          </a:xfrm>
          <a:prstGeom prst="rect">
            <a:avLst/>
          </a:prstGeom>
        </p:spPr>
      </p:pic>
      <p:pic>
        <p:nvPicPr>
          <p:cNvPr id="7" name="Рисунок 6" descr="C:\Users\Gorgeous\Downloads\77167672_2514807321969737_9019372240029876224_n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597" y="-1"/>
            <a:ext cx="5163403" cy="688491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Прямоугольник 7"/>
          <p:cNvSpPr/>
          <p:nvPr/>
        </p:nvSpPr>
        <p:spPr>
          <a:xfrm>
            <a:off x="333468" y="566763"/>
            <a:ext cx="6437194" cy="98142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перевірки правильності формування звіту в електронних  таблицях </a:t>
            </a:r>
            <a:r>
              <a:rPr lang="en-US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EXCEL</a:t>
            </a:r>
            <a:r>
              <a:rPr lang="uk-UA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було проведено дослідження на 4 пунктах лінійного базису лабораторії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GEOTerrace</a:t>
            </a:r>
            <a:r>
              <a:rPr lang="ru-RU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92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60" y="319357"/>
            <a:ext cx="10877266" cy="637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2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Місце для вмісту 2"/>
          <p:cNvSpPr txBox="1">
            <a:spLocks/>
          </p:cNvSpPr>
          <p:nvPr/>
        </p:nvSpPr>
        <p:spPr>
          <a:xfrm>
            <a:off x="501192" y="803790"/>
            <a:ext cx="10700208" cy="567321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Метою даної роботи є </a:t>
            </a:r>
            <a:r>
              <a:rPr lang="uk-UA" dirty="0" smtClean="0"/>
              <a:t>забезпечення уніфікації вирішення наукових та користувацьких задач шляхом дослідження вихідних форматів геодезичних приладів.</a:t>
            </a:r>
            <a:endParaRPr lang="en-US" dirty="0" smtClean="0"/>
          </a:p>
          <a:p>
            <a:pPr algn="l"/>
            <a:endParaRPr lang="ru-RU" dirty="0" smtClean="0"/>
          </a:p>
          <a:p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вирішення поставленої мети у роботі потрібно виконати такі завдання:</a:t>
            </a:r>
          </a:p>
          <a:p>
            <a:pPr algn="l"/>
            <a:r>
              <a:rPr lang="uk-U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Пошук та дослідження наявних програм, призначених для трансформації сирих даних вимірювального приладу.</a:t>
            </a:r>
          </a:p>
          <a:p>
            <a:pPr algn="l"/>
            <a:r>
              <a:rPr lang="uk-U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Дослідження структури форматних файлів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GSI, GTS-6, RW5.</a:t>
            </a:r>
          </a:p>
          <a:p>
            <a:pPr algn="l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веб додатку для трансформування даних з текстових файлів форматів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GSI, GTS-6 </a:t>
            </a:r>
            <a:r>
              <a:rPr lang="uk-U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RW5 </a:t>
            </a:r>
            <a:r>
              <a:rPr lang="uk-U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електронні таблиці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EXEL.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3860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80571" y="1672575"/>
            <a:ext cx="6641913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uk-UA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 програма для редагування файлів вимірювань, отриманих з електронних тахеометрів. Потрібна для обробки перед імпортом в програми обробки цих вимірів. При встановленні можна додатково встановити програму для обміну даними з тахеометром «</a:t>
            </a:r>
            <a:r>
              <a:rPr lang="uk-UA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</a:t>
            </a:r>
            <a:r>
              <a:rPr lang="uk-UA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Station</a:t>
            </a:r>
            <a:r>
              <a:rPr lang="uk-UA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Agent</a:t>
            </a:r>
            <a:r>
              <a:rPr lang="uk-UA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».</a:t>
            </a:r>
            <a:endParaRPr lang="ru-RU" sz="16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169920" y="3520440"/>
            <a:ext cx="8765501" cy="3059061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13980" y="4708989"/>
            <a:ext cx="2588300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Недоліком даної програми є те, що вона доступна тільки для користувачів операційної системи «Windows».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13980" y="438676"/>
            <a:ext cx="6375097" cy="5480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76225" algn="just">
              <a:lnSpc>
                <a:spcPct val="115000"/>
              </a:lnSpc>
              <a:spcAft>
                <a:spcPts val="0"/>
              </a:spcAft>
            </a:pPr>
            <a:r>
              <a:rPr lang="en-US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</a:t>
            </a:r>
            <a:r>
              <a:rPr lang="uk-UA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«Редактор </a:t>
            </a:r>
            <a:r>
              <a:rPr lang="ru-RU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измерений</a:t>
            </a:r>
            <a:r>
              <a:rPr lang="uk-UA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21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6085" y="1490430"/>
            <a:ext cx="5068395" cy="1779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 програма для конвертації та редагування вимірів з GNSS приймачів, написана чехом </a:t>
            </a:r>
            <a:r>
              <a:rPr lang="uk-UA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Тімуром</a:t>
            </a:r>
            <a:r>
              <a:rPr lang="uk-UA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Аясом</a:t>
            </a:r>
            <a:r>
              <a:rPr lang="uk-UA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Підтримка імпорту файлів: </a:t>
            </a:r>
            <a:r>
              <a:rPr lang="uk-UA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RW5, RTK, NCN, PNT.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Експорт у формати: RTK, EXCEL.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5471160" y="2636520"/>
            <a:ext cx="6529397" cy="398085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96085" y="4940634"/>
            <a:ext cx="6096000" cy="16767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Серед недоліків даної програми є: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uk-UA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моноплатфрменність (Windows)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uk-UA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нестабільна робота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uk-UA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некоректність обчислень полів з прямокутними координатами точки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96085" y="466991"/>
            <a:ext cx="6375097" cy="55335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uk-UA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«RTK </a:t>
            </a:r>
            <a:r>
              <a:rPr lang="uk-UA" sz="2800" b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Format</a:t>
            </a:r>
            <a:r>
              <a:rPr lang="uk-UA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4.0.0»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15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425441" y="1981200"/>
            <a:ext cx="6406718" cy="441272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9051" y="1981200"/>
            <a:ext cx="5168749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6225">
              <a:lnSpc>
                <a:spcPct val="107000"/>
              </a:lnSpc>
              <a:spcAft>
                <a:spcPts val="800"/>
              </a:spcAft>
            </a:pPr>
            <a:r>
              <a:rPr lang="uk-UA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Цей додаток призначений для онлайн конвертації GNSS даних з формату RW5 в EXCEL таблиці або для конвертації даних з електронного тахеометра.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45743" y="4523408"/>
            <a:ext cx="4576777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Недоліком цього продукту є нестабільна підтримка його функціоналу з боку виробника, оскільки додаток знаходиться у вільному доступі, а отже - не приносить компанії прибутку. На даний момент сервіс перестав </a:t>
            </a:r>
            <a:r>
              <a:rPr lang="uk-UA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коректно</a:t>
            </a:r>
            <a:r>
              <a:rPr lang="uk-UA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працювати.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45743" y="343224"/>
            <a:ext cx="6375097" cy="52322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 </a:t>
            </a:r>
            <a:r>
              <a:rPr lang="uk-UA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</a:t>
            </a:r>
            <a:r>
              <a:rPr lang="uk-UA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«</a:t>
            </a:r>
            <a:r>
              <a:rPr lang="uk-UA" sz="2800" b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SurvCE</a:t>
            </a:r>
            <a:r>
              <a:rPr lang="uk-UA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RW5 </a:t>
            </a:r>
            <a:r>
              <a:rPr lang="uk-UA" sz="2800" b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Report</a:t>
            </a:r>
            <a:r>
              <a:rPr lang="uk-UA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</a:t>
            </a:r>
            <a:r>
              <a:rPr lang="en-US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</a:t>
            </a:r>
            <a:r>
              <a:rPr lang="uk-UA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0900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5288280" y="1525016"/>
            <a:ext cx="6462049" cy="2458673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35273" y="4245298"/>
            <a:ext cx="7408527" cy="236886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51057" y="2231132"/>
            <a:ext cx="4344459" cy="52322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uk-UA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</a:t>
            </a:r>
            <a:r>
              <a:rPr lang="en-US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GSI</a:t>
            </a:r>
            <a:r>
              <a:rPr lang="uk-UA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endParaRPr lang="ru-RU" sz="28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35273" y="140021"/>
            <a:ext cx="9896903" cy="120032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uk-UA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Дослідження структури форматних файлів та інструментів для створення інтерактивного конвертера</a:t>
            </a:r>
            <a:endParaRPr lang="ru-RU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2498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309360" y="0"/>
            <a:ext cx="5882640" cy="68580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12429" y="2821708"/>
            <a:ext cx="4719305" cy="52322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uk-UA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</a:t>
            </a:r>
            <a:r>
              <a:rPr lang="en-US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GTS-6</a:t>
            </a:r>
            <a:r>
              <a:rPr lang="uk-UA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9541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0029" y="413788"/>
            <a:ext cx="5567614" cy="52322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uk-UA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</a:t>
            </a:r>
            <a:r>
              <a:rPr lang="en-US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RW-5</a:t>
            </a:r>
            <a:r>
              <a:rPr lang="uk-UA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</a:t>
            </a:r>
            <a:endParaRPr lang="ru-RU" sz="2800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481" r="-1"/>
          <a:stretch/>
        </p:blipFill>
        <p:spPr bwMode="auto">
          <a:xfrm>
            <a:off x="460029" y="1284870"/>
            <a:ext cx="10969971" cy="519213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219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366916" y="271330"/>
            <a:ext cx="11185004" cy="6187440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534556" y="455996"/>
            <a:ext cx="3894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Створення конвертера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12354" y="2189980"/>
            <a:ext cx="31552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HTML + CSS + JavaScript</a:t>
            </a:r>
            <a:endParaRPr lang="ru-RU" sz="20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13064" y="3365050"/>
            <a:ext cx="23809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Angular framework</a:t>
            </a:r>
            <a:endParaRPr lang="ru-RU" sz="20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109215" y="3365050"/>
            <a:ext cx="17139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GitHub Pages</a:t>
            </a:r>
            <a:endParaRPr lang="ru-RU" sz="20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759033" y="5546840"/>
            <a:ext cx="21084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Angular Material</a:t>
            </a:r>
            <a:endParaRPr lang="ru-RU" sz="2000" dirty="0">
              <a:solidFill>
                <a:srgbClr val="00B05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012354" y="5546840"/>
            <a:ext cx="6463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00B050"/>
                </a:solidFill>
              </a:rPr>
              <a:t>xlsx</a:t>
            </a:r>
            <a:endParaRPr lang="en-US" sz="2000" b="1" dirty="0">
              <a:solidFill>
                <a:srgbClr val="00B050"/>
              </a:solidFill>
            </a:endParaRPr>
          </a:p>
          <a:p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364573" y="4634911"/>
            <a:ext cx="11482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FireBase</a:t>
            </a:r>
            <a:endParaRPr lang="ru-RU" sz="2000" dirty="0">
              <a:solidFill>
                <a:srgbClr val="00B05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34556" y="1772023"/>
            <a:ext cx="2618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>
                <a:latin typeface="Times New Roman" panose="02020603050405020304" pitchFamily="18" charset="0"/>
              </a:rPr>
              <a:t>Використані технології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358405" y="4727244"/>
            <a:ext cx="1172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sheetjs</a:t>
            </a:r>
            <a:endParaRPr lang="en-US" sz="2000" b="1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47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</TotalTime>
  <Words>353</Words>
  <Application>Microsoft Office PowerPoint</Application>
  <PresentationFormat>Широкоэкранный</PresentationFormat>
  <Paragraphs>46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Gothic</vt:lpstr>
      <vt:lpstr>Consolas</vt:lpstr>
      <vt:lpstr>Symbol</vt:lpstr>
      <vt:lpstr>Times New Roman</vt:lpstr>
      <vt:lpstr>Wingdings 3</vt:lpstr>
      <vt:lpstr>Ион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9</cp:revision>
  <dcterms:created xsi:type="dcterms:W3CDTF">2019-12-02T04:20:36Z</dcterms:created>
  <dcterms:modified xsi:type="dcterms:W3CDTF">2019-12-14T17:52:50Z</dcterms:modified>
</cp:coreProperties>
</file>