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39" autoAdjust="0"/>
  </p:normalViewPr>
  <p:slideViewPr>
    <p:cSldViewPr snapToGrid="0">
      <p:cViewPr>
        <p:scale>
          <a:sx n="170" d="100"/>
          <a:sy n="170" d="100"/>
        </p:scale>
        <p:origin x="-1818" y="-2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FF1A6-4F1D-48BB-9D3C-EB0F9F0A05D8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BB069-E2A0-4535-9A09-95AF65470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746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BB069-E2A0-4535-9A09-95AF6547027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21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9740-DE1F-4910-894F-CD33FC2AB0C8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01A7-44CC-44B9-8604-DEF7EF3EB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532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9740-DE1F-4910-894F-CD33FC2AB0C8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01A7-44CC-44B9-8604-DEF7EF3EB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63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9740-DE1F-4910-894F-CD33FC2AB0C8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01A7-44CC-44B9-8604-DEF7EF3EB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20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9740-DE1F-4910-894F-CD33FC2AB0C8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01A7-44CC-44B9-8604-DEF7EF3EB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72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9740-DE1F-4910-894F-CD33FC2AB0C8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01A7-44CC-44B9-8604-DEF7EF3EB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37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9740-DE1F-4910-894F-CD33FC2AB0C8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01A7-44CC-44B9-8604-DEF7EF3EB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853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9740-DE1F-4910-894F-CD33FC2AB0C8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01A7-44CC-44B9-8604-DEF7EF3EB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51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9740-DE1F-4910-894F-CD33FC2AB0C8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01A7-44CC-44B9-8604-DEF7EF3EB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41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9740-DE1F-4910-894F-CD33FC2AB0C8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01A7-44CC-44B9-8604-DEF7EF3EB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62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9740-DE1F-4910-894F-CD33FC2AB0C8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01A7-44CC-44B9-8604-DEF7EF3EB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96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9740-DE1F-4910-894F-CD33FC2AB0C8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01A7-44CC-44B9-8604-DEF7EF3EB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050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E9740-DE1F-4910-894F-CD33FC2AB0C8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D01A7-44CC-44B9-8604-DEF7EF3EB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24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1737343" y="3091233"/>
            <a:ext cx="6413500" cy="390525"/>
          </a:xfrm>
          <a:prstGeom prst="rect">
            <a:avLst/>
          </a:prstGeom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699243" y="2969407"/>
            <a:ext cx="244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01 02 03 04 05 06 07 08 09 10 11 12 13 14 15 16</a:t>
            </a:r>
            <a:endParaRPr lang="ru-RU" sz="9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5693" y="3438896"/>
            <a:ext cx="244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01 02 03 04 05 06 07 08 09 10 11 12 13 14 15 16</a:t>
            </a:r>
            <a:endParaRPr lang="ru-RU" sz="9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52142" y="2969407"/>
            <a:ext cx="244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01 02 03 04 05 06 07 08 09 10 11 12 13 14 15 16</a:t>
            </a:r>
            <a:endParaRPr lang="ru-RU" sz="9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849329" y="2551471"/>
            <a:ext cx="0" cy="146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5933768" y="2551471"/>
            <a:ext cx="0" cy="146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151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49</Words>
  <Application>Microsoft Office PowerPoint</Application>
  <PresentationFormat>Широкоэкранный</PresentationFormat>
  <Paragraphs>4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</cp:revision>
  <dcterms:created xsi:type="dcterms:W3CDTF">2019-12-01T12:37:54Z</dcterms:created>
  <dcterms:modified xsi:type="dcterms:W3CDTF">2019-12-01T13:07:44Z</dcterms:modified>
</cp:coreProperties>
</file>