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54E609-2A21-5F13-26DD-2A4CF8276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D2D9EB-8768-935A-3D7E-9289E65D5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7585E8-A34C-2B95-30EC-C5D9B1BC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C75-4487-4E5E-9910-8720A13C834C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B45B5F-95EE-0BAD-AC29-96637933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F0F1A4-0207-46E3-26BB-86A0DAC0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C30-025B-4B2C-B8BB-1BE345543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11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AF9D4-28B7-FA27-1D2D-559F6900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1EB5DD-F40C-C484-EA5B-AA4813D8E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EFF4B7-74E5-2BDB-2F22-C19C277B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C75-4487-4E5E-9910-8720A13C834C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510EEA-974C-1427-A993-E8182128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EF27EF-428B-FFAF-8CAB-3651E97A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C30-025B-4B2C-B8BB-1BE345543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86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82E6C5-B5E9-6360-A201-65078BD06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32E0CA-95BB-D6F6-0A27-42FD93F19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D8E7A9-A916-5B3F-20FE-F50CEF27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C75-4487-4E5E-9910-8720A13C834C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9B9A73-7321-681C-6171-1BE9D6A4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3CE28D-F537-366D-6ACA-3112EF43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C30-025B-4B2C-B8BB-1BE345543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71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2512B0-92E5-AB5B-62BD-86CCF96E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EF136D-5774-BF5F-5435-635F6AE68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1669F6-E050-D66C-D740-F4A9131B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C75-4487-4E5E-9910-8720A13C834C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9C3731-E94A-3039-71D3-AD2A8C04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666A77-98AC-7BF8-9A23-9080D0B0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C30-025B-4B2C-B8BB-1BE345543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56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9F3B3-1208-7DE6-7CDE-896A653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623724-CF85-F95E-8869-C6DF44B1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444FCC-401D-0AAE-579C-180FED8C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C75-4487-4E5E-9910-8720A13C834C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F61254-C0CE-5F69-43C5-F00B0545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A34295-8AF2-0F33-5255-61E95C25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C30-025B-4B2C-B8BB-1BE345543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88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FDF0C9-45C7-2E9E-7333-F2B3BBED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A3BEEE-9E63-726B-20A3-ACC0D5AB7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CC0264-C374-510F-8918-408FC00BE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374327-F261-1A40-3DF3-4F12F15C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C75-4487-4E5E-9910-8720A13C834C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D21747-8094-B7F8-1867-D0B3253D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54D411-7330-681F-4398-8017046E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C30-025B-4B2C-B8BB-1BE345543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21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7A0702-92A6-93CA-1AE2-A83A5516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12FFCE-6993-0BA0-6C6F-42D345612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A4FCFB-9423-A333-5136-DF9ACE00F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00BBB7-BE18-8016-F7B8-38A3DFCE3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E127A3-0A97-ABD0-2519-04277ADD5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112DA3-314B-B650-38DE-6A53FB1F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C75-4487-4E5E-9910-8720A13C834C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9CE1BF-43F3-D215-8090-A1216CC0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B9BBB9-100E-BA7C-2BFB-8ED6219A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C30-025B-4B2C-B8BB-1BE345543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03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3EEDB-8063-F035-3380-4C3C2C2E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1A12CA-71D0-9BB9-9D18-811499C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C75-4487-4E5E-9910-8720A13C834C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B92F45-E6FB-1F02-C7AB-BD7A3042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C81336-ACC4-897A-7F07-09F34EC7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C30-025B-4B2C-B8BB-1BE345543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73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8F3111-7142-89C8-7C77-954F79A5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C75-4487-4E5E-9910-8720A13C834C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7526EE-46FE-CEAC-3557-1536F69A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6C2B55-537E-1840-2E96-6A4CA15B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C30-025B-4B2C-B8BB-1BE345543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36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2B0CB-DE6E-453A-E86C-609CDFC6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43798C-D11C-57E5-7EFC-939DE942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67928E-CDFB-8C9A-D240-A9717EB91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918EDB-414E-6ADF-5945-F7A4FF57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C75-4487-4E5E-9910-8720A13C834C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A908AC-0D38-3872-80A7-35C6CE6D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AF945F-1347-1503-D707-092A74E8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C30-025B-4B2C-B8BB-1BE345543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3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ADA25-0804-3B34-2699-1E8EFA34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238A8FB-B35A-9469-3992-0B18C7795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20AA9C-2FE1-337D-75CC-F64E776C1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3141B5-BACD-9CCB-1744-0015D242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C75-4487-4E5E-9910-8720A13C834C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13D393-621E-BA1E-C725-9BBD8EB0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343522-BAAF-0BF9-6E4C-D0205249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C30-025B-4B2C-B8BB-1BE345543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01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F42CC0-D5FA-D413-57B6-B33344F65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0FD8D3-F8D6-2172-AE48-E77293A3A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02B387-4EB5-4394-B8CE-57DDE2FB3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CC75-4487-4E5E-9910-8720A13C834C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78F1CF-80D2-AA1E-9B1D-0067E5884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08D6A9-A1BA-4280-E7DE-5690A4B38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EFC30-025B-4B2C-B8BB-1BE345543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5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5CD0434-F759-4123-A510-0D48613EE122}"/>
              </a:ext>
            </a:extLst>
          </p:cNvPr>
          <p:cNvSpPr/>
          <p:nvPr/>
        </p:nvSpPr>
        <p:spPr>
          <a:xfrm>
            <a:off x="668028" y="366321"/>
            <a:ext cx="4369336" cy="833829"/>
          </a:xfrm>
          <a:prstGeom prst="roundRect">
            <a:avLst>
              <a:gd name="adj" fmla="val 1323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15C04C1-3B8C-A16E-594C-4826CCB1F397}"/>
              </a:ext>
            </a:extLst>
          </p:cNvPr>
          <p:cNvCxnSpPr>
            <a:cxnSpLocks/>
          </p:cNvCxnSpPr>
          <p:nvPr/>
        </p:nvCxnSpPr>
        <p:spPr>
          <a:xfrm>
            <a:off x="2852696" y="1200150"/>
            <a:ext cx="0" cy="600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2C7FE5C-F9E0-6E8C-AFEC-EE73D89525D2}"/>
              </a:ext>
            </a:extLst>
          </p:cNvPr>
          <p:cNvSpPr/>
          <p:nvPr/>
        </p:nvSpPr>
        <p:spPr>
          <a:xfrm>
            <a:off x="668028" y="1800225"/>
            <a:ext cx="4369336" cy="833829"/>
          </a:xfrm>
          <a:prstGeom prst="roundRect">
            <a:avLst>
              <a:gd name="adj" fmla="val 1323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42C3885-1206-EA1A-EC56-2512B3D05CDF}"/>
              </a:ext>
            </a:extLst>
          </p:cNvPr>
          <p:cNvCxnSpPr>
            <a:cxnSpLocks/>
          </p:cNvCxnSpPr>
          <p:nvPr/>
        </p:nvCxnSpPr>
        <p:spPr>
          <a:xfrm>
            <a:off x="2852696" y="2634054"/>
            <a:ext cx="0" cy="600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415A876-0573-6296-8748-55A95E5697F7}"/>
              </a:ext>
            </a:extLst>
          </p:cNvPr>
          <p:cNvSpPr/>
          <p:nvPr/>
        </p:nvSpPr>
        <p:spPr>
          <a:xfrm>
            <a:off x="668028" y="3234129"/>
            <a:ext cx="4369336" cy="833829"/>
          </a:xfrm>
          <a:prstGeom prst="roundRect">
            <a:avLst>
              <a:gd name="adj" fmla="val 1323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2E28421-92C9-D732-2095-42D3C05D4C37}"/>
              </a:ext>
            </a:extLst>
          </p:cNvPr>
          <p:cNvCxnSpPr>
            <a:cxnSpLocks/>
          </p:cNvCxnSpPr>
          <p:nvPr/>
        </p:nvCxnSpPr>
        <p:spPr>
          <a:xfrm>
            <a:off x="2852696" y="4067958"/>
            <a:ext cx="0" cy="600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7292742-4745-1A96-0E1A-64FDD27339CD}"/>
              </a:ext>
            </a:extLst>
          </p:cNvPr>
          <p:cNvSpPr/>
          <p:nvPr/>
        </p:nvSpPr>
        <p:spPr>
          <a:xfrm>
            <a:off x="668028" y="4671044"/>
            <a:ext cx="4369336" cy="833829"/>
          </a:xfrm>
          <a:prstGeom prst="roundRect">
            <a:avLst>
              <a:gd name="adj" fmla="val 1323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98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hiroshi-y1690@keio.jp</dc:creator>
  <cp:lastModifiedBy>hiroshi-y1690@keio.jp</cp:lastModifiedBy>
  <cp:revision>2</cp:revision>
  <dcterms:created xsi:type="dcterms:W3CDTF">2022-10-11T11:46:46Z</dcterms:created>
  <dcterms:modified xsi:type="dcterms:W3CDTF">2022-10-11T19:07:42Z</dcterms:modified>
</cp:coreProperties>
</file>