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4FF"/>
    <a:srgbClr val="FFA57D"/>
    <a:srgbClr val="00F20C"/>
    <a:srgbClr val="006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>
        <p:scale>
          <a:sx n="10" d="100"/>
          <a:sy n="10" d="100"/>
        </p:scale>
        <p:origin x="874" y="17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A2D42-2F4F-4A67-A7B7-D86A896DE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B95FBC-D15B-4CA7-BDD1-57313D88F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C3CD0-CEF8-4B53-8B68-A3937A4B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D8179-5666-4A46-9564-C760055D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17D98-BE50-437A-8833-BFDF5B6B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8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019CD-2FF0-463A-A6D4-0CCE20B0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80AECF-B523-40F4-AA03-53868BF2C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2AF8C-A0B2-4A2D-9EBF-6B5EAF0D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A1E3B9-42A8-4644-BCC7-20947FCB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AB6C9-5378-4005-B5BE-F7467211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68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E394B6-3B9F-41A5-B905-4E251FD1D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004A6C-5729-4C62-AE51-7FD7F0CC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51962B-0033-40F7-B779-B99B4DDE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5E6C6-FE20-43DA-8A97-001C939A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7AE93-27B5-4775-8277-83A4A55F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73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5E11F-BBF5-48F5-B2FA-71BA7505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1BF9A9-FA4D-4F37-9EBE-7C5F21D83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27567-5B80-483B-BABC-623D9CD9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D35AA-82F5-4AF7-9E11-3B0792B8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06B53-BD4D-4642-BF6E-C978D646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39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B9174-EDF5-4205-B774-B7E428CF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1C7A5C-34D5-42C5-ADC6-C2993276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550B2-6544-4965-9452-E3AF7906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56205-E90A-4813-9E2F-81C178C6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19FD0-E2EB-4B0E-B13D-8F2F3CB8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21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06223-4376-4CED-A08B-98899788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0D99D9-F98B-4C63-87C9-060113D1E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5167FB-DF3C-4838-A82E-2604E8AF6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21A515-7F3F-4A47-922D-81EE6E7B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25394F-F9E2-4FAF-B82B-C7C12E8E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7AAC09-5CDF-4599-87E9-CC5AB7D4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22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CEAF4-7EF0-4546-B6D1-3CB7BE97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F32E73-1510-4383-8E76-5756CCFA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F75B28-9121-4A3F-8751-E81616372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1F866C-50CB-48BC-B3B9-256D07D34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4CA239-60F6-46FD-A1BA-3C2B2F563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5252DF-4D1A-484F-A376-DD0A8D5E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698801-ADC2-4F79-A3A0-9E5DD417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C3404D-AB7B-49B3-91EC-827A2E20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22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546EF-8748-4AF3-B287-F42195CF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1EBB3A-38E6-4E90-81CE-EBA27E17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E9BFFD-CDC3-4151-B571-5635E29D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14EF1D-4F41-49BB-B8BD-8EEF8B2E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5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8E8AA9-B9F8-4110-BD69-6BD6C4B0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11420D-86FD-455A-8E5B-D37FAA57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B9AF69-0EB6-4E06-B7FD-62B006B7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3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CA4A7-EDD1-4FA7-B625-6FD77E55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184BE2-89EA-4B6F-AEDE-49AAFCB8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D4B566-778C-4F5C-A006-D34B6D0A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C9E8F-3D98-482C-8934-9B13E1B1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BB26F5-091C-429E-A7E6-5F475094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988DA4-BBB1-4024-9FB1-BAD9BCF4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23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7E870-6D24-4983-992F-9823E1AC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877B06-E53D-4BF5-9218-CE6E61CB1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EF8829-C7B1-48B7-A27D-C247C229F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08C0A3-624D-4DA8-849B-402F1184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2FCF-DE39-4AB5-BBE9-97072A214ACE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05073B-2674-48A8-A494-01694D9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8011A1-17DF-49CC-B049-51C33643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38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CD1021-0629-41AA-AE9A-B766E169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37E423-BA4B-4E5B-98FB-6F984DFA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9A7A15-17DE-482A-ABC8-FFAC20C1C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E2FCF-DE39-4AB5-BBE9-97072A214ACE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2D520-0B88-4937-B9D4-70FCFBE1C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E3C74-E3C1-4502-B845-62BDA211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247E-F34A-4C12-81CE-DB99C3235D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7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32782AE-A0C1-49CD-83B4-4D0C2C99F099}"/>
              </a:ext>
            </a:extLst>
          </p:cNvPr>
          <p:cNvGrpSpPr/>
          <p:nvPr/>
        </p:nvGrpSpPr>
        <p:grpSpPr>
          <a:xfrm>
            <a:off x="250825" y="0"/>
            <a:ext cx="11690350" cy="6858000"/>
            <a:chOff x="250825" y="0"/>
            <a:chExt cx="11690350" cy="6858000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5D0D92F8-C0B1-4EF2-BFC1-8EB5B5B92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" y="0"/>
              <a:ext cx="11690350" cy="68580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17B6513-1016-4592-BF76-491E700060FD}"/>
                </a:ext>
              </a:extLst>
            </p:cNvPr>
            <p:cNvSpPr txBox="1"/>
            <p:nvPr/>
          </p:nvSpPr>
          <p:spPr>
            <a:xfrm>
              <a:off x="5482046" y="1709450"/>
              <a:ext cx="380564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↑②インストール</a:t>
              </a: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E5D317-31FD-42D7-9056-DCD4BB12FF19}"/>
              </a:ext>
            </a:extLst>
          </p:cNvPr>
          <p:cNvSpPr txBox="1"/>
          <p:nvPr/>
        </p:nvSpPr>
        <p:spPr>
          <a:xfrm>
            <a:off x="679268" y="1709450"/>
            <a:ext cx="380564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Inter JP Black" panose="020B0702020203020207" pitchFamily="50" charset="-128"/>
                <a:ea typeface="Inter JP Black" panose="020B0702020203020207" pitchFamily="50" charset="-128"/>
                <a:cs typeface="Inter JP Black" panose="020B0702020203020207" pitchFamily="50" charset="-128"/>
              </a:rPr>
              <a:t>←①拡張機能タブ</a:t>
            </a:r>
          </a:p>
        </p:txBody>
      </p:sp>
    </p:spTree>
    <p:extLst>
      <p:ext uri="{BB962C8B-B14F-4D97-AF65-F5344CB8AC3E}">
        <p14:creationId xmlns:p14="http://schemas.microsoft.com/office/powerpoint/2010/main" val="20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9424AE-5C3D-4510-8EEF-1B11B96F9AD4}"/>
              </a:ext>
            </a:extLst>
          </p:cNvPr>
          <p:cNvGrpSpPr/>
          <p:nvPr/>
        </p:nvGrpSpPr>
        <p:grpSpPr>
          <a:xfrm>
            <a:off x="2629989" y="296091"/>
            <a:ext cx="7010400" cy="6322423"/>
            <a:chOff x="2629989" y="296091"/>
            <a:chExt cx="7010400" cy="6322423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86053728-8F56-4A19-A6AA-43D4BD45B85D}"/>
                </a:ext>
              </a:extLst>
            </p:cNvPr>
            <p:cNvSpPr/>
            <p:nvPr/>
          </p:nvSpPr>
          <p:spPr>
            <a:xfrm>
              <a:off x="2629989" y="296091"/>
              <a:ext cx="7010400" cy="6322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9361D921-AA43-471C-B8C9-A790BFCBC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446" y="490634"/>
              <a:ext cx="5495108" cy="58767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71EF909-47AD-46A5-BAF5-F274A0F23937}"/>
                </a:ext>
              </a:extLst>
            </p:cNvPr>
            <p:cNvSpPr txBox="1"/>
            <p:nvPr/>
          </p:nvSpPr>
          <p:spPr>
            <a:xfrm>
              <a:off x="3741420" y="1009922"/>
              <a:ext cx="937260" cy="236578"/>
            </a:xfrm>
            <a:prstGeom prst="rect">
              <a:avLst/>
            </a:prstGeom>
            <a:solidFill>
              <a:srgbClr val="FFA57D"/>
            </a:solidFill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817652CF-A357-4F88-B43C-1D4EF914EC2A}"/>
                </a:ext>
              </a:extLst>
            </p:cNvPr>
            <p:cNvSpPr txBox="1"/>
            <p:nvPr/>
          </p:nvSpPr>
          <p:spPr>
            <a:xfrm>
              <a:off x="3703501" y="943545"/>
              <a:ext cx="1013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</a:rPr>
                <a:t>(bool)</a:t>
              </a:r>
              <a:endParaRPr kumimoji="1" lang="ja-JP" alt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065A456-EF2A-4D38-8F94-3D62E479E4AE}"/>
                </a:ext>
              </a:extLst>
            </p:cNvPr>
            <p:cNvSpPr txBox="1"/>
            <p:nvPr/>
          </p:nvSpPr>
          <p:spPr>
            <a:xfrm>
              <a:off x="3703501" y="2833642"/>
              <a:ext cx="1013097" cy="236578"/>
            </a:xfrm>
            <a:prstGeom prst="rect">
              <a:avLst/>
            </a:prstGeom>
            <a:solidFill>
              <a:srgbClr val="FFA57D"/>
            </a:solidFill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47AADA-8CD6-4F55-9FCB-77AADAC82FA0}"/>
                </a:ext>
              </a:extLst>
            </p:cNvPr>
            <p:cNvSpPr txBox="1"/>
            <p:nvPr/>
          </p:nvSpPr>
          <p:spPr>
            <a:xfrm>
              <a:off x="3703500" y="2734245"/>
              <a:ext cx="1013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</a:rPr>
                <a:t>(bool)</a:t>
              </a:r>
              <a:endParaRPr kumimoji="1" lang="ja-JP" alt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462C6B8-FA54-4B1A-BFC2-535AA8EC96E3}"/>
                </a:ext>
              </a:extLst>
            </p:cNvPr>
            <p:cNvSpPr txBox="1"/>
            <p:nvPr/>
          </p:nvSpPr>
          <p:spPr>
            <a:xfrm>
              <a:off x="3262718" y="1703927"/>
              <a:ext cx="8815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</a:rPr>
                <a:t>true</a:t>
              </a:r>
              <a:endParaRPr kumimoji="1" lang="ja-JP" alt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6DE3111-D97F-4F33-8C92-AF150F94C197}"/>
                </a:ext>
              </a:extLst>
            </p:cNvPr>
            <p:cNvSpPr txBox="1"/>
            <p:nvPr/>
          </p:nvSpPr>
          <p:spPr>
            <a:xfrm>
              <a:off x="3262717" y="3520487"/>
              <a:ext cx="8815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</a:rPr>
                <a:t>true</a:t>
              </a:r>
              <a:endParaRPr kumimoji="1" lang="ja-JP" alt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05D6AD1-48ED-4DE6-B16E-C89DF501507C}"/>
                </a:ext>
              </a:extLst>
            </p:cNvPr>
            <p:cNvSpPr txBox="1"/>
            <p:nvPr/>
          </p:nvSpPr>
          <p:spPr>
            <a:xfrm>
              <a:off x="6432636" y="3520487"/>
              <a:ext cx="8815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</a:rPr>
                <a:t>false</a:t>
              </a:r>
              <a:endParaRPr kumimoji="1" lang="ja-JP" alt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721C29C-E0DB-4B46-92A6-A335F96088EC}"/>
                </a:ext>
              </a:extLst>
            </p:cNvPr>
            <p:cNvSpPr txBox="1"/>
            <p:nvPr/>
          </p:nvSpPr>
          <p:spPr>
            <a:xfrm>
              <a:off x="8226601" y="1703927"/>
              <a:ext cx="8815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</a:rPr>
                <a:t>false</a:t>
              </a:r>
              <a:endParaRPr kumimoji="1" lang="ja-JP" altLang="en-US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5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0DDCB5A-82AF-4F2A-AA30-847804D24ECC}"/>
              </a:ext>
            </a:extLst>
          </p:cNvPr>
          <p:cNvGrpSpPr/>
          <p:nvPr/>
        </p:nvGrpSpPr>
        <p:grpSpPr>
          <a:xfrm>
            <a:off x="250825" y="0"/>
            <a:ext cx="11690350" cy="6858000"/>
            <a:chOff x="250825" y="0"/>
            <a:chExt cx="11690350" cy="6858000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5787CB0B-9E15-4905-8273-BCE1E8F4E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" y="0"/>
              <a:ext cx="11690350" cy="685800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AD9EBD1-B1C9-434A-A300-22FC7C241B48}"/>
                </a:ext>
              </a:extLst>
            </p:cNvPr>
            <p:cNvSpPr txBox="1"/>
            <p:nvPr/>
          </p:nvSpPr>
          <p:spPr>
            <a:xfrm>
              <a:off x="731520" y="3136612"/>
              <a:ext cx="203780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↓</a:t>
              </a:r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①設定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8FB3DCA-9C5B-4526-BCE2-A648CEE134C8}"/>
                </a:ext>
              </a:extLst>
            </p:cNvPr>
            <p:cNvSpPr txBox="1"/>
            <p:nvPr/>
          </p:nvSpPr>
          <p:spPr>
            <a:xfrm>
              <a:off x="5055326" y="5631617"/>
              <a:ext cx="590876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←</a:t>
              </a:r>
              <a:r>
                <a:rPr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②</a:t>
              </a:r>
              <a:r>
                <a:rPr lang="en-US" altLang="ja-JP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Run Code configuration</a:t>
              </a:r>
              <a:endParaRPr kumimoji="1" lang="ja-JP" altLang="en-US" sz="3200" dirty="0">
                <a:solidFill>
                  <a:schemeClr val="bg1"/>
                </a:solidFill>
                <a:latin typeface="Inter JP Black" panose="020B0702020203020207" pitchFamily="50" charset="-128"/>
                <a:ea typeface="Inter JP Black" panose="020B0702020203020207" pitchFamily="50" charset="-128"/>
                <a:cs typeface="Inter JP Black" panose="020B0702020203020207" pitchFamily="50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6794E04-27B7-48B3-8137-056D93B8ACF5}"/>
                </a:ext>
              </a:extLst>
            </p:cNvPr>
            <p:cNvSpPr/>
            <p:nvPr/>
          </p:nvSpPr>
          <p:spPr>
            <a:xfrm>
              <a:off x="5259977" y="2011679"/>
              <a:ext cx="5050972" cy="193330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FBC7E53-BD68-4B14-B44D-042ACA98BEEC}"/>
                </a:ext>
              </a:extLst>
            </p:cNvPr>
            <p:cNvSpPr txBox="1"/>
            <p:nvPr/>
          </p:nvSpPr>
          <p:spPr>
            <a:xfrm>
              <a:off x="5259977" y="1299103"/>
              <a:ext cx="4798423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↓③この</a:t>
              </a:r>
              <a:r>
                <a:rPr lang="en-US" altLang="ja-JP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3</a:t>
              </a:r>
              <a:r>
                <a:rPr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つにチェック</a:t>
              </a:r>
              <a:endParaRPr kumimoji="1" lang="ja-JP" altLang="en-US" sz="3200" dirty="0">
                <a:solidFill>
                  <a:schemeClr val="bg1"/>
                </a:solidFill>
                <a:latin typeface="Inter JP Black" panose="020B0702020203020207" pitchFamily="50" charset="-128"/>
                <a:ea typeface="Inter JP Black" panose="020B0702020203020207" pitchFamily="50" charset="-128"/>
                <a:cs typeface="Inter JP Black" panose="020B0702020203020207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87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7C4D58E-D274-4BDC-8CA3-0A46BB86A280}"/>
              </a:ext>
            </a:extLst>
          </p:cNvPr>
          <p:cNvGrpSpPr/>
          <p:nvPr/>
        </p:nvGrpSpPr>
        <p:grpSpPr>
          <a:xfrm>
            <a:off x="1778273" y="69669"/>
            <a:ext cx="8532676" cy="6638696"/>
            <a:chOff x="1778273" y="69669"/>
            <a:chExt cx="8532676" cy="663869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9EAFB37-D6AB-4E75-B585-B777F8B9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273" y="69669"/>
              <a:ext cx="8532676" cy="6638696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D2BF9A4-098A-4B4A-894A-A7B27092A9D1}"/>
                </a:ext>
              </a:extLst>
            </p:cNvPr>
            <p:cNvSpPr txBox="1"/>
            <p:nvPr/>
          </p:nvSpPr>
          <p:spPr>
            <a:xfrm>
              <a:off x="5451565" y="933343"/>
              <a:ext cx="4336869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コンパイルして実行↑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F6BC8B8-8B90-4F41-8C35-4B2DDFF8A097}"/>
                </a:ext>
              </a:extLst>
            </p:cNvPr>
            <p:cNvSpPr txBox="1"/>
            <p:nvPr/>
          </p:nvSpPr>
          <p:spPr>
            <a:xfrm>
              <a:off x="2529841" y="4071989"/>
              <a:ext cx="231212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1"/>
                  </a:solidFill>
                  <a:latin typeface="Inter JP Black" panose="020B0702020203020207" pitchFamily="50" charset="-128"/>
                  <a:ea typeface="Inter JP Black" panose="020B0702020203020207" pitchFamily="50" charset="-128"/>
                  <a:cs typeface="Inter JP Black" panose="020B0702020203020207" pitchFamily="50" charset="-128"/>
                </a:rPr>
                <a:t>↓実行結果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0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FA1D97C-04C3-4C55-82CF-11D8711B3B0F}"/>
              </a:ext>
            </a:extLst>
          </p:cNvPr>
          <p:cNvGrpSpPr/>
          <p:nvPr/>
        </p:nvGrpSpPr>
        <p:grpSpPr>
          <a:xfrm>
            <a:off x="-11015750" y="457200"/>
            <a:ext cx="22963910" cy="5943599"/>
            <a:chOff x="-11015750" y="457200"/>
            <a:chExt cx="22963910" cy="594359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92859D4-26E7-498D-AFB8-3D95A8ECC8EC}"/>
                </a:ext>
              </a:extLst>
            </p:cNvPr>
            <p:cNvSpPr/>
            <p:nvPr/>
          </p:nvSpPr>
          <p:spPr>
            <a:xfrm>
              <a:off x="466205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21F3661-B4A0-4479-9FC9-83FF5F909A95}"/>
                </a:ext>
              </a:extLst>
            </p:cNvPr>
            <p:cNvSpPr/>
            <p:nvPr/>
          </p:nvSpPr>
          <p:spPr>
            <a:xfrm>
              <a:off x="-11015750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6BE220F1-B719-4B45-804D-3906FD6F29DD}"/>
              </a:ext>
            </a:extLst>
          </p:cNvPr>
          <p:cNvSpPr/>
          <p:nvPr/>
        </p:nvSpPr>
        <p:spPr>
          <a:xfrm>
            <a:off x="0" y="457200"/>
            <a:ext cx="12192000" cy="6036197"/>
          </a:xfrm>
          <a:custGeom>
            <a:avLst/>
            <a:gdLst/>
            <a:ahLst/>
            <a:cxnLst/>
            <a:rect l="l" t="t" r="r" b="b"/>
            <a:pathLst>
              <a:path w="12192000" h="6036197">
                <a:moveTo>
                  <a:pt x="3591580" y="3593097"/>
                </a:moveTo>
                <a:lnTo>
                  <a:pt x="3594855" y="3622565"/>
                </a:lnTo>
                <a:lnTo>
                  <a:pt x="3411498" y="3629113"/>
                </a:lnTo>
                <a:lnTo>
                  <a:pt x="3411498" y="3602919"/>
                </a:lnTo>
                <a:close/>
                <a:moveTo>
                  <a:pt x="1760027" y="3576726"/>
                </a:moveTo>
                <a:cubicBezTo>
                  <a:pt x="1773670" y="3576726"/>
                  <a:pt x="1789768" y="3577817"/>
                  <a:pt x="1808322" y="3580000"/>
                </a:cubicBezTo>
                <a:cubicBezTo>
                  <a:pt x="1810505" y="3623656"/>
                  <a:pt x="1805048" y="3654215"/>
                  <a:pt x="1791951" y="3671678"/>
                </a:cubicBezTo>
                <a:cubicBezTo>
                  <a:pt x="1776671" y="3691323"/>
                  <a:pt x="1754843" y="3703329"/>
                  <a:pt x="1726466" y="3707694"/>
                </a:cubicBezTo>
                <a:cubicBezTo>
                  <a:pt x="1702455" y="3709877"/>
                  <a:pt x="1683902" y="3704420"/>
                  <a:pt x="1670805" y="3691323"/>
                </a:cubicBezTo>
                <a:cubicBezTo>
                  <a:pt x="1655525" y="3676043"/>
                  <a:pt x="1652251" y="3656398"/>
                  <a:pt x="1660982" y="3632387"/>
                </a:cubicBezTo>
                <a:cubicBezTo>
                  <a:pt x="1669713" y="3604011"/>
                  <a:pt x="1691541" y="3586548"/>
                  <a:pt x="1726466" y="3580000"/>
                </a:cubicBezTo>
                <a:cubicBezTo>
                  <a:pt x="1735198" y="3577817"/>
                  <a:pt x="1746385" y="3576726"/>
                  <a:pt x="1760027" y="3576726"/>
                </a:cubicBezTo>
                <a:close/>
                <a:moveTo>
                  <a:pt x="3588306" y="3491596"/>
                </a:moveTo>
                <a:lnTo>
                  <a:pt x="3588306" y="3521064"/>
                </a:lnTo>
                <a:lnTo>
                  <a:pt x="3411498" y="3524338"/>
                </a:lnTo>
                <a:lnTo>
                  <a:pt x="3411498" y="3501418"/>
                </a:lnTo>
                <a:close/>
                <a:moveTo>
                  <a:pt x="2501266" y="3481773"/>
                </a:moveTo>
                <a:cubicBezTo>
                  <a:pt x="2518728" y="3481773"/>
                  <a:pt x="2535099" y="3481773"/>
                  <a:pt x="2550379" y="3481773"/>
                </a:cubicBezTo>
                <a:lnTo>
                  <a:pt x="2550379" y="3589822"/>
                </a:lnTo>
                <a:lnTo>
                  <a:pt x="2442330" y="3596371"/>
                </a:lnTo>
                <a:lnTo>
                  <a:pt x="2448878" y="3488322"/>
                </a:lnTo>
                <a:cubicBezTo>
                  <a:pt x="2477255" y="3483956"/>
                  <a:pt x="2494717" y="3481773"/>
                  <a:pt x="2501266" y="3481773"/>
                </a:cubicBezTo>
                <a:close/>
                <a:moveTo>
                  <a:pt x="5985332" y="3421349"/>
                </a:moveTo>
                <a:cubicBezTo>
                  <a:pt x="6010136" y="3421349"/>
                  <a:pt x="6039407" y="3423333"/>
                  <a:pt x="6073141" y="3427302"/>
                </a:cubicBezTo>
                <a:cubicBezTo>
                  <a:pt x="6077109" y="3506677"/>
                  <a:pt x="6067188" y="3562240"/>
                  <a:pt x="6043375" y="3593990"/>
                </a:cubicBezTo>
                <a:cubicBezTo>
                  <a:pt x="6015594" y="3629708"/>
                  <a:pt x="5975906" y="3651536"/>
                  <a:pt x="5924313" y="3659474"/>
                </a:cubicBezTo>
                <a:cubicBezTo>
                  <a:pt x="5880656" y="3663443"/>
                  <a:pt x="5846922" y="3653521"/>
                  <a:pt x="5823110" y="3629708"/>
                </a:cubicBezTo>
                <a:cubicBezTo>
                  <a:pt x="5795328" y="3601927"/>
                  <a:pt x="5789375" y="3566208"/>
                  <a:pt x="5805249" y="3522552"/>
                </a:cubicBezTo>
                <a:cubicBezTo>
                  <a:pt x="5821125" y="3470958"/>
                  <a:pt x="5860812" y="3439208"/>
                  <a:pt x="5924313" y="3427302"/>
                </a:cubicBezTo>
                <a:cubicBezTo>
                  <a:pt x="5940187" y="3423333"/>
                  <a:pt x="5960528" y="3421349"/>
                  <a:pt x="5985332" y="3421349"/>
                </a:cubicBezTo>
                <a:close/>
                <a:moveTo>
                  <a:pt x="7405226" y="3413535"/>
                </a:moveTo>
                <a:cubicBezTo>
                  <a:pt x="7420853" y="3413783"/>
                  <a:pt x="7437596" y="3414404"/>
                  <a:pt x="7455456" y="3415396"/>
                </a:cubicBezTo>
                <a:cubicBezTo>
                  <a:pt x="7451487" y="3502708"/>
                  <a:pt x="7433627" y="3566208"/>
                  <a:pt x="7401878" y="3605896"/>
                </a:cubicBezTo>
                <a:cubicBezTo>
                  <a:pt x="7358221" y="3661458"/>
                  <a:pt x="7306628" y="3681302"/>
                  <a:pt x="7247096" y="3665427"/>
                </a:cubicBezTo>
                <a:cubicBezTo>
                  <a:pt x="7211378" y="3657489"/>
                  <a:pt x="7185581" y="3633677"/>
                  <a:pt x="7169706" y="3593990"/>
                </a:cubicBezTo>
                <a:cubicBezTo>
                  <a:pt x="7157799" y="3562240"/>
                  <a:pt x="7159784" y="3532474"/>
                  <a:pt x="7175659" y="3504693"/>
                </a:cubicBezTo>
                <a:cubicBezTo>
                  <a:pt x="7199471" y="3461037"/>
                  <a:pt x="7239159" y="3433255"/>
                  <a:pt x="7294721" y="3421349"/>
                </a:cubicBezTo>
                <a:cubicBezTo>
                  <a:pt x="7321510" y="3415396"/>
                  <a:pt x="7358345" y="3412791"/>
                  <a:pt x="7405226" y="3413535"/>
                </a:cubicBezTo>
                <a:close/>
                <a:moveTo>
                  <a:pt x="2540557" y="3386821"/>
                </a:moveTo>
                <a:cubicBezTo>
                  <a:pt x="2481621" y="3389004"/>
                  <a:pt x="2410679" y="3395552"/>
                  <a:pt x="2327732" y="3406466"/>
                </a:cubicBezTo>
                <a:lnTo>
                  <a:pt x="2311361" y="3704420"/>
                </a:lnTo>
                <a:lnTo>
                  <a:pt x="2314635" y="3707694"/>
                </a:lnTo>
                <a:cubicBezTo>
                  <a:pt x="2371388" y="3696780"/>
                  <a:pt x="2409588" y="3690232"/>
                  <a:pt x="2429233" y="3688049"/>
                </a:cubicBezTo>
                <a:cubicBezTo>
                  <a:pt x="2475072" y="3683683"/>
                  <a:pt x="2559110" y="3680409"/>
                  <a:pt x="2681348" y="3678226"/>
                </a:cubicBezTo>
                <a:lnTo>
                  <a:pt x="2678073" y="3511241"/>
                </a:lnTo>
                <a:cubicBezTo>
                  <a:pt x="2675891" y="3426111"/>
                  <a:pt x="2630052" y="3384638"/>
                  <a:pt x="2540557" y="3386821"/>
                </a:cubicBezTo>
                <a:close/>
                <a:moveTo>
                  <a:pt x="3581758" y="3380272"/>
                </a:moveTo>
                <a:lnTo>
                  <a:pt x="3585032" y="3422837"/>
                </a:lnTo>
                <a:lnTo>
                  <a:pt x="3414773" y="3422837"/>
                </a:lnTo>
                <a:lnTo>
                  <a:pt x="3418047" y="3390095"/>
                </a:lnTo>
                <a:close/>
                <a:moveTo>
                  <a:pt x="235567" y="3283320"/>
                </a:moveTo>
                <a:lnTo>
                  <a:pt x="235567" y="3493549"/>
                </a:lnTo>
                <a:lnTo>
                  <a:pt x="1167510" y="3493549"/>
                </a:lnTo>
                <a:lnTo>
                  <a:pt x="1167510" y="3283320"/>
                </a:lnTo>
                <a:close/>
                <a:moveTo>
                  <a:pt x="3270707" y="3278772"/>
                </a:moveTo>
                <a:lnTo>
                  <a:pt x="3149561" y="3282046"/>
                </a:lnTo>
                <a:lnTo>
                  <a:pt x="3139739" y="3861582"/>
                </a:lnTo>
                <a:lnTo>
                  <a:pt x="3287078" y="3851760"/>
                </a:lnTo>
                <a:lnTo>
                  <a:pt x="3519548" y="3838663"/>
                </a:lnTo>
                <a:lnTo>
                  <a:pt x="3745469" y="3838663"/>
                </a:lnTo>
                <a:lnTo>
                  <a:pt x="3742195" y="3743711"/>
                </a:lnTo>
                <a:lnTo>
                  <a:pt x="3254336" y="3753533"/>
                </a:lnTo>
                <a:lnTo>
                  <a:pt x="3254336" y="3665129"/>
                </a:lnTo>
                <a:close/>
                <a:moveTo>
                  <a:pt x="2681348" y="3239481"/>
                </a:moveTo>
                <a:lnTo>
                  <a:pt x="2314635" y="3246029"/>
                </a:lnTo>
                <a:lnTo>
                  <a:pt x="2311361" y="3357353"/>
                </a:lnTo>
                <a:lnTo>
                  <a:pt x="2684622" y="3327885"/>
                </a:lnTo>
                <a:lnTo>
                  <a:pt x="2687896" y="3246029"/>
                </a:lnTo>
                <a:close/>
                <a:moveTo>
                  <a:pt x="1890177" y="3098690"/>
                </a:moveTo>
                <a:lnTo>
                  <a:pt x="1752660" y="3108512"/>
                </a:lnTo>
                <a:lnTo>
                  <a:pt x="1778854" y="3249304"/>
                </a:lnTo>
                <a:lnTo>
                  <a:pt x="1513642" y="3262401"/>
                </a:lnTo>
                <a:lnTo>
                  <a:pt x="1510368" y="3396643"/>
                </a:lnTo>
                <a:lnTo>
                  <a:pt x="1798499" y="3370450"/>
                </a:lnTo>
                <a:lnTo>
                  <a:pt x="1805048" y="3452305"/>
                </a:lnTo>
                <a:cubicBezTo>
                  <a:pt x="1759208" y="3447939"/>
                  <a:pt x="1719918" y="3449031"/>
                  <a:pt x="1687176" y="3455579"/>
                </a:cubicBezTo>
                <a:cubicBezTo>
                  <a:pt x="1647885" y="3464311"/>
                  <a:pt x="1612960" y="3485047"/>
                  <a:pt x="1582401" y="3517790"/>
                </a:cubicBezTo>
                <a:cubicBezTo>
                  <a:pt x="1536562" y="3570177"/>
                  <a:pt x="1521282" y="3631296"/>
                  <a:pt x="1536562" y="3701146"/>
                </a:cubicBezTo>
                <a:cubicBezTo>
                  <a:pt x="1554024" y="3777544"/>
                  <a:pt x="1610777" y="3820109"/>
                  <a:pt x="1706821" y="3828840"/>
                </a:cubicBezTo>
                <a:cubicBezTo>
                  <a:pt x="1787585" y="3837571"/>
                  <a:pt x="1847612" y="3820109"/>
                  <a:pt x="1886903" y="3776453"/>
                </a:cubicBezTo>
                <a:cubicBezTo>
                  <a:pt x="1919645" y="3741528"/>
                  <a:pt x="1937108" y="3681501"/>
                  <a:pt x="1939291" y="3596371"/>
                </a:cubicBezTo>
                <a:lnTo>
                  <a:pt x="2057162" y="3612742"/>
                </a:lnTo>
                <a:lnTo>
                  <a:pt x="2053888" y="3478499"/>
                </a:lnTo>
                <a:lnTo>
                  <a:pt x="1932742" y="3465402"/>
                </a:lnTo>
                <a:lnTo>
                  <a:pt x="1926194" y="3360627"/>
                </a:lnTo>
                <a:lnTo>
                  <a:pt x="2057162" y="3360627"/>
                </a:lnTo>
                <a:lnTo>
                  <a:pt x="2057162" y="3252578"/>
                </a:lnTo>
                <a:lnTo>
                  <a:pt x="1916371" y="3249304"/>
                </a:lnTo>
                <a:close/>
                <a:moveTo>
                  <a:pt x="1379399" y="3098690"/>
                </a:moveTo>
                <a:cubicBezTo>
                  <a:pt x="1357571" y="3268949"/>
                  <a:pt x="1344474" y="3392278"/>
                  <a:pt x="1340109" y="3468676"/>
                </a:cubicBezTo>
                <a:cubicBezTo>
                  <a:pt x="1335743" y="3551623"/>
                  <a:pt x="1332469" y="3666221"/>
                  <a:pt x="1330286" y="3812469"/>
                </a:cubicBezTo>
                <a:lnTo>
                  <a:pt x="1467803" y="3828840"/>
                </a:lnTo>
                <a:cubicBezTo>
                  <a:pt x="1465620" y="3717517"/>
                  <a:pt x="1465620" y="3624747"/>
                  <a:pt x="1467803" y="3550532"/>
                </a:cubicBezTo>
                <a:cubicBezTo>
                  <a:pt x="1469986" y="3452305"/>
                  <a:pt x="1481991" y="3304965"/>
                  <a:pt x="1503820" y="3108512"/>
                </a:cubicBezTo>
                <a:close/>
                <a:moveTo>
                  <a:pt x="2706109" y="3078430"/>
                </a:moveTo>
                <a:cubicBezTo>
                  <a:pt x="2694513" y="3078294"/>
                  <a:pt x="2681893" y="3078499"/>
                  <a:pt x="2668251" y="3079044"/>
                </a:cubicBezTo>
                <a:lnTo>
                  <a:pt x="2429233" y="3088867"/>
                </a:lnTo>
                <a:lnTo>
                  <a:pt x="2150924" y="3101964"/>
                </a:lnTo>
                <a:lnTo>
                  <a:pt x="2114908" y="3858308"/>
                </a:lnTo>
                <a:lnTo>
                  <a:pt x="2258973" y="3868131"/>
                </a:lnTo>
                <a:lnTo>
                  <a:pt x="2262248" y="3789550"/>
                </a:lnTo>
                <a:lnTo>
                  <a:pt x="2281893" y="3210013"/>
                </a:lnTo>
                <a:cubicBezTo>
                  <a:pt x="2353926" y="3199099"/>
                  <a:pt x="2423776" y="3192551"/>
                  <a:pt x="2491443" y="3190368"/>
                </a:cubicBezTo>
                <a:lnTo>
                  <a:pt x="2602767" y="3187093"/>
                </a:lnTo>
                <a:lnTo>
                  <a:pt x="2714090" y="3187093"/>
                </a:lnTo>
                <a:lnTo>
                  <a:pt x="2727187" y="3413015"/>
                </a:lnTo>
                <a:lnTo>
                  <a:pt x="2727187" y="3537435"/>
                </a:lnTo>
                <a:lnTo>
                  <a:pt x="2723913" y="3737162"/>
                </a:lnTo>
                <a:lnTo>
                  <a:pt x="2602767" y="3737162"/>
                </a:lnTo>
                <a:lnTo>
                  <a:pt x="2651880" y="3864857"/>
                </a:lnTo>
                <a:lnTo>
                  <a:pt x="2733735" y="3864857"/>
                </a:lnTo>
                <a:cubicBezTo>
                  <a:pt x="2746832" y="3867039"/>
                  <a:pt x="2763203" y="3864857"/>
                  <a:pt x="2782849" y="3858308"/>
                </a:cubicBezTo>
                <a:cubicBezTo>
                  <a:pt x="2806859" y="3851760"/>
                  <a:pt x="2824322" y="3841937"/>
                  <a:pt x="2835236" y="3828840"/>
                </a:cubicBezTo>
                <a:cubicBezTo>
                  <a:pt x="2857064" y="3804829"/>
                  <a:pt x="2867978" y="3776453"/>
                  <a:pt x="2867978" y="3743711"/>
                </a:cubicBezTo>
                <a:lnTo>
                  <a:pt x="2861429" y="3462128"/>
                </a:lnTo>
                <a:lnTo>
                  <a:pt x="2848333" y="3203465"/>
                </a:lnTo>
                <a:cubicBezTo>
                  <a:pt x="2846150" y="3144529"/>
                  <a:pt x="2824322" y="3106329"/>
                  <a:pt x="2782849" y="3088867"/>
                </a:cubicBezTo>
                <a:cubicBezTo>
                  <a:pt x="2766478" y="3082318"/>
                  <a:pt x="2740898" y="3078840"/>
                  <a:pt x="2706109" y="3078430"/>
                </a:cubicBezTo>
                <a:close/>
                <a:moveTo>
                  <a:pt x="3106996" y="3069222"/>
                </a:moveTo>
                <a:lnTo>
                  <a:pt x="2940011" y="3331159"/>
                </a:lnTo>
                <a:lnTo>
                  <a:pt x="2979301" y="3488322"/>
                </a:lnTo>
                <a:lnTo>
                  <a:pt x="3012044" y="3439208"/>
                </a:lnTo>
                <a:lnTo>
                  <a:pt x="2995672" y="3864857"/>
                </a:lnTo>
                <a:lnTo>
                  <a:pt x="3116819" y="3868131"/>
                </a:lnTo>
                <a:lnTo>
                  <a:pt x="3116819" y="3710968"/>
                </a:lnTo>
                <a:lnTo>
                  <a:pt x="3129916" y="3246029"/>
                </a:lnTo>
                <a:lnTo>
                  <a:pt x="3205223" y="3128158"/>
                </a:lnTo>
                <a:close/>
                <a:moveTo>
                  <a:pt x="3450789" y="3065947"/>
                </a:moveTo>
                <a:lnTo>
                  <a:pt x="3440967" y="3151077"/>
                </a:lnTo>
                <a:lnTo>
                  <a:pt x="3208497" y="3157626"/>
                </a:lnTo>
                <a:lnTo>
                  <a:pt x="3205223" y="3268949"/>
                </a:lnTo>
                <a:lnTo>
                  <a:pt x="3427870" y="3252578"/>
                </a:lnTo>
                <a:lnTo>
                  <a:pt x="3427870" y="3288594"/>
                </a:lnTo>
                <a:lnTo>
                  <a:pt x="3296901" y="3295143"/>
                </a:lnTo>
                <a:lnTo>
                  <a:pt x="3280530" y="3730614"/>
                </a:lnTo>
                <a:lnTo>
                  <a:pt x="3411498" y="3717517"/>
                </a:lnTo>
                <a:lnTo>
                  <a:pt x="3719275" y="3707694"/>
                </a:lnTo>
                <a:lnTo>
                  <a:pt x="3712727" y="3413015"/>
                </a:lnTo>
                <a:cubicBezTo>
                  <a:pt x="3712727" y="3367176"/>
                  <a:pt x="3707269" y="3334433"/>
                  <a:pt x="3696356" y="3314788"/>
                </a:cubicBezTo>
                <a:cubicBezTo>
                  <a:pt x="3689807" y="3301691"/>
                  <a:pt x="3677801" y="3292960"/>
                  <a:pt x="3660339" y="3288594"/>
                </a:cubicBezTo>
                <a:cubicBezTo>
                  <a:pt x="3647242" y="3286411"/>
                  <a:pt x="3612317" y="3285320"/>
                  <a:pt x="3555564" y="3285320"/>
                </a:cubicBezTo>
                <a:lnTo>
                  <a:pt x="3562113" y="3246029"/>
                </a:lnTo>
                <a:lnTo>
                  <a:pt x="3738920" y="3246029"/>
                </a:lnTo>
                <a:lnTo>
                  <a:pt x="3735646" y="3151077"/>
                </a:lnTo>
                <a:lnTo>
                  <a:pt x="3575209" y="3154351"/>
                </a:lnTo>
                <a:lnTo>
                  <a:pt x="3585032" y="3065947"/>
                </a:lnTo>
                <a:close/>
                <a:moveTo>
                  <a:pt x="4842034" y="2957005"/>
                </a:moveTo>
                <a:lnTo>
                  <a:pt x="4705112" y="2992724"/>
                </a:lnTo>
                <a:lnTo>
                  <a:pt x="4806315" y="3290380"/>
                </a:lnTo>
                <a:lnTo>
                  <a:pt x="4943238" y="3230849"/>
                </a:lnTo>
                <a:close/>
                <a:moveTo>
                  <a:pt x="7413784" y="2951052"/>
                </a:moveTo>
                <a:lnTo>
                  <a:pt x="7443549" y="3165365"/>
                </a:lnTo>
                <a:cubicBezTo>
                  <a:pt x="7320518" y="3181240"/>
                  <a:pt x="7227253" y="3201083"/>
                  <a:pt x="7163753" y="3224896"/>
                </a:cubicBezTo>
                <a:cubicBezTo>
                  <a:pt x="7064534" y="3264583"/>
                  <a:pt x="6993096" y="3326099"/>
                  <a:pt x="6949440" y="3409443"/>
                </a:cubicBezTo>
                <a:cubicBezTo>
                  <a:pt x="6897846" y="3508662"/>
                  <a:pt x="6899831" y="3613833"/>
                  <a:pt x="6955393" y="3724958"/>
                </a:cubicBezTo>
                <a:cubicBezTo>
                  <a:pt x="7010955" y="3836083"/>
                  <a:pt x="7108190" y="3893630"/>
                  <a:pt x="7247096" y="3897599"/>
                </a:cubicBezTo>
                <a:cubicBezTo>
                  <a:pt x="7322503" y="3897599"/>
                  <a:pt x="7395924" y="3877755"/>
                  <a:pt x="7467362" y="3838068"/>
                </a:cubicBezTo>
                <a:cubicBezTo>
                  <a:pt x="7538799" y="3794411"/>
                  <a:pt x="7594362" y="3738849"/>
                  <a:pt x="7634049" y="3671380"/>
                </a:cubicBezTo>
                <a:cubicBezTo>
                  <a:pt x="7661831" y="3619786"/>
                  <a:pt x="7677705" y="3540411"/>
                  <a:pt x="7681674" y="3433255"/>
                </a:cubicBezTo>
                <a:lnTo>
                  <a:pt x="7866221" y="3510646"/>
                </a:lnTo>
                <a:lnTo>
                  <a:pt x="7931706" y="3272521"/>
                </a:lnTo>
                <a:lnTo>
                  <a:pt x="7675721" y="3183224"/>
                </a:lnTo>
                <a:lnTo>
                  <a:pt x="7663815" y="2968911"/>
                </a:lnTo>
                <a:close/>
                <a:moveTo>
                  <a:pt x="5014675" y="2909380"/>
                </a:moveTo>
                <a:lnTo>
                  <a:pt x="4883707" y="2945099"/>
                </a:lnTo>
                <a:lnTo>
                  <a:pt x="4978957" y="3212990"/>
                </a:lnTo>
                <a:lnTo>
                  <a:pt x="5115878" y="3159411"/>
                </a:lnTo>
                <a:close/>
                <a:moveTo>
                  <a:pt x="235567" y="2856360"/>
                </a:moveTo>
                <a:lnTo>
                  <a:pt x="235567" y="3066589"/>
                </a:lnTo>
                <a:lnTo>
                  <a:pt x="1167510" y="3066589"/>
                </a:lnTo>
                <a:lnTo>
                  <a:pt x="1167510" y="2856360"/>
                </a:lnTo>
                <a:close/>
                <a:moveTo>
                  <a:pt x="11295221" y="2719178"/>
                </a:moveTo>
                <a:cubicBezTo>
                  <a:pt x="11278353" y="2719178"/>
                  <a:pt x="11200765" y="2724238"/>
                  <a:pt x="11062454" y="2734358"/>
                </a:cubicBezTo>
                <a:lnTo>
                  <a:pt x="11087755" y="2962065"/>
                </a:lnTo>
                <a:lnTo>
                  <a:pt x="11239559" y="2931704"/>
                </a:lnTo>
                <a:lnTo>
                  <a:pt x="11259800" y="2936765"/>
                </a:lnTo>
                <a:lnTo>
                  <a:pt x="11345823" y="3068329"/>
                </a:lnTo>
                <a:lnTo>
                  <a:pt x="10996672" y="3533863"/>
                </a:lnTo>
                <a:lnTo>
                  <a:pt x="10794266" y="3822292"/>
                </a:lnTo>
                <a:lnTo>
                  <a:pt x="11037153" y="3918435"/>
                </a:lnTo>
                <a:lnTo>
                  <a:pt x="11183898" y="3695788"/>
                </a:lnTo>
                <a:lnTo>
                  <a:pt x="11477387" y="3275795"/>
                </a:lnTo>
                <a:lnTo>
                  <a:pt x="11725334" y="3705908"/>
                </a:lnTo>
                <a:lnTo>
                  <a:pt x="11846778" y="3918435"/>
                </a:lnTo>
                <a:lnTo>
                  <a:pt x="12039064" y="3746390"/>
                </a:lnTo>
                <a:lnTo>
                  <a:pt x="11674733" y="3139171"/>
                </a:lnTo>
                <a:cubicBezTo>
                  <a:pt x="11593770" y="3007607"/>
                  <a:pt x="11512808" y="2889537"/>
                  <a:pt x="11431845" y="2784960"/>
                </a:cubicBezTo>
                <a:cubicBezTo>
                  <a:pt x="11418352" y="2771466"/>
                  <a:pt x="11398111" y="2754599"/>
                  <a:pt x="11371123" y="2734358"/>
                </a:cubicBezTo>
                <a:cubicBezTo>
                  <a:pt x="11334015" y="2724238"/>
                  <a:pt x="11308714" y="2719178"/>
                  <a:pt x="11295221" y="2719178"/>
                </a:cubicBezTo>
                <a:close/>
                <a:moveTo>
                  <a:pt x="10518487" y="2710323"/>
                </a:moveTo>
                <a:cubicBezTo>
                  <a:pt x="10499934" y="2711166"/>
                  <a:pt x="10482223" y="2715804"/>
                  <a:pt x="10465355" y="2724238"/>
                </a:cubicBezTo>
                <a:cubicBezTo>
                  <a:pt x="10438369" y="2737732"/>
                  <a:pt x="10421501" y="2763033"/>
                  <a:pt x="10414754" y="2800140"/>
                </a:cubicBezTo>
                <a:cubicBezTo>
                  <a:pt x="10411381" y="2827128"/>
                  <a:pt x="10414754" y="2854115"/>
                  <a:pt x="10424874" y="2881103"/>
                </a:cubicBezTo>
                <a:cubicBezTo>
                  <a:pt x="10438369" y="2914837"/>
                  <a:pt x="10458609" y="2936765"/>
                  <a:pt x="10485596" y="2946885"/>
                </a:cubicBezTo>
                <a:cubicBezTo>
                  <a:pt x="10526077" y="2963752"/>
                  <a:pt x="10566559" y="2962065"/>
                  <a:pt x="10607040" y="2941825"/>
                </a:cubicBezTo>
                <a:cubicBezTo>
                  <a:pt x="10654268" y="2914837"/>
                  <a:pt x="10671136" y="2870983"/>
                  <a:pt x="10657641" y="2810261"/>
                </a:cubicBezTo>
                <a:cubicBezTo>
                  <a:pt x="10647521" y="2766406"/>
                  <a:pt x="10620534" y="2736045"/>
                  <a:pt x="10576679" y="2719178"/>
                </a:cubicBezTo>
                <a:cubicBezTo>
                  <a:pt x="10556438" y="2712431"/>
                  <a:pt x="10537042" y="2709479"/>
                  <a:pt x="10518487" y="2710323"/>
                </a:cubicBezTo>
                <a:close/>
                <a:moveTo>
                  <a:pt x="10359092" y="2683757"/>
                </a:moveTo>
                <a:lnTo>
                  <a:pt x="10146566" y="2709058"/>
                </a:lnTo>
                <a:lnTo>
                  <a:pt x="10171866" y="3017727"/>
                </a:lnTo>
                <a:lnTo>
                  <a:pt x="9918859" y="3048088"/>
                </a:lnTo>
                <a:lnTo>
                  <a:pt x="9913798" y="3058208"/>
                </a:lnTo>
                <a:lnTo>
                  <a:pt x="9944159" y="3275795"/>
                </a:lnTo>
                <a:lnTo>
                  <a:pt x="10212348" y="3215073"/>
                </a:lnTo>
                <a:lnTo>
                  <a:pt x="10273069" y="3493382"/>
                </a:lnTo>
                <a:cubicBezTo>
                  <a:pt x="10286564" y="3554104"/>
                  <a:pt x="10305117" y="3621572"/>
                  <a:pt x="10328731" y="3695788"/>
                </a:cubicBezTo>
                <a:cubicBezTo>
                  <a:pt x="10352346" y="3773377"/>
                  <a:pt x="10377647" y="3830725"/>
                  <a:pt x="10404634" y="3867833"/>
                </a:cubicBezTo>
                <a:cubicBezTo>
                  <a:pt x="10424874" y="3898194"/>
                  <a:pt x="10451862" y="3916748"/>
                  <a:pt x="10485596" y="3923495"/>
                </a:cubicBezTo>
                <a:cubicBezTo>
                  <a:pt x="10532825" y="3933615"/>
                  <a:pt x="10576679" y="3915061"/>
                  <a:pt x="10617160" y="3867833"/>
                </a:cubicBezTo>
                <a:cubicBezTo>
                  <a:pt x="10657641" y="3820605"/>
                  <a:pt x="10699810" y="3763257"/>
                  <a:pt x="10743664" y="3695788"/>
                </a:cubicBezTo>
                <a:lnTo>
                  <a:pt x="10667762" y="3478201"/>
                </a:lnTo>
                <a:lnTo>
                  <a:pt x="10546318" y="3655307"/>
                </a:lnTo>
                <a:cubicBezTo>
                  <a:pt x="10509211" y="3550730"/>
                  <a:pt x="10482223" y="3466394"/>
                  <a:pt x="10465355" y="3402299"/>
                </a:cubicBezTo>
                <a:cubicBezTo>
                  <a:pt x="10455235" y="3361818"/>
                  <a:pt x="10438369" y="3284229"/>
                  <a:pt x="10414754" y="3169532"/>
                </a:cubicBezTo>
                <a:lnTo>
                  <a:pt x="10728484" y="3129051"/>
                </a:lnTo>
                <a:lnTo>
                  <a:pt x="10723423" y="2957005"/>
                </a:lnTo>
                <a:lnTo>
                  <a:pt x="10384393" y="2992426"/>
                </a:lnTo>
                <a:close/>
                <a:moveTo>
                  <a:pt x="9807535" y="2683757"/>
                </a:moveTo>
                <a:lnTo>
                  <a:pt x="9691151" y="2911464"/>
                </a:lnTo>
                <a:lnTo>
                  <a:pt x="9498866" y="3296036"/>
                </a:lnTo>
                <a:lnTo>
                  <a:pt x="9493805" y="3296036"/>
                </a:lnTo>
                <a:lnTo>
                  <a:pt x="9493805" y="3306156"/>
                </a:lnTo>
                <a:lnTo>
                  <a:pt x="9635490" y="3473141"/>
                </a:lnTo>
                <a:lnTo>
                  <a:pt x="9640550" y="3473141"/>
                </a:lnTo>
                <a:lnTo>
                  <a:pt x="9711392" y="3326397"/>
                </a:lnTo>
                <a:lnTo>
                  <a:pt x="9675971" y="3923495"/>
                </a:lnTo>
                <a:lnTo>
                  <a:pt x="9878377" y="3918435"/>
                </a:lnTo>
                <a:lnTo>
                  <a:pt x="9888498" y="3478201"/>
                </a:lnTo>
                <a:lnTo>
                  <a:pt x="9918859" y="2916524"/>
                </a:lnTo>
                <a:lnTo>
                  <a:pt x="9989701" y="2784960"/>
                </a:lnTo>
                <a:lnTo>
                  <a:pt x="9989701" y="2779900"/>
                </a:lnTo>
                <a:close/>
                <a:moveTo>
                  <a:pt x="4545122" y="2609864"/>
                </a:moveTo>
                <a:cubicBezTo>
                  <a:pt x="4495017" y="2610112"/>
                  <a:pt x="4449128" y="2610732"/>
                  <a:pt x="4407456" y="2611724"/>
                </a:cubicBezTo>
                <a:cubicBezTo>
                  <a:pt x="4252675" y="2615693"/>
                  <a:pt x="4048285" y="2625615"/>
                  <a:pt x="3794285" y="2641490"/>
                </a:cubicBezTo>
                <a:lnTo>
                  <a:pt x="3812144" y="2927240"/>
                </a:lnTo>
                <a:cubicBezTo>
                  <a:pt x="3962956" y="2895490"/>
                  <a:pt x="4058207" y="2877630"/>
                  <a:pt x="4097894" y="2873661"/>
                </a:cubicBezTo>
                <a:cubicBezTo>
                  <a:pt x="4141550" y="2869693"/>
                  <a:pt x="4230847" y="2861755"/>
                  <a:pt x="4365784" y="2849849"/>
                </a:cubicBezTo>
                <a:cubicBezTo>
                  <a:pt x="4266565" y="2917318"/>
                  <a:pt x="4195128" y="2974865"/>
                  <a:pt x="4151472" y="3022490"/>
                </a:cubicBezTo>
                <a:cubicBezTo>
                  <a:pt x="4072097" y="3109802"/>
                  <a:pt x="4022488" y="3211005"/>
                  <a:pt x="4002644" y="3326099"/>
                </a:cubicBezTo>
                <a:cubicBezTo>
                  <a:pt x="3982800" y="3449130"/>
                  <a:pt x="4002644" y="3560255"/>
                  <a:pt x="4062175" y="3659474"/>
                </a:cubicBezTo>
                <a:cubicBezTo>
                  <a:pt x="4133613" y="3778536"/>
                  <a:pt x="4258628" y="3844021"/>
                  <a:pt x="4437222" y="3855927"/>
                </a:cubicBezTo>
                <a:cubicBezTo>
                  <a:pt x="4588035" y="3867833"/>
                  <a:pt x="4794409" y="3828146"/>
                  <a:pt x="5056346" y="3736865"/>
                </a:cubicBezTo>
                <a:lnTo>
                  <a:pt x="4973003" y="3516599"/>
                </a:lnTo>
                <a:cubicBezTo>
                  <a:pt x="4830128" y="3556287"/>
                  <a:pt x="4730910" y="3582083"/>
                  <a:pt x="4675347" y="3593990"/>
                </a:cubicBezTo>
                <a:cubicBezTo>
                  <a:pt x="4568190" y="3613833"/>
                  <a:pt x="4480878" y="3613833"/>
                  <a:pt x="4413409" y="3593990"/>
                </a:cubicBezTo>
                <a:cubicBezTo>
                  <a:pt x="4310221" y="3562240"/>
                  <a:pt x="4264582" y="3488818"/>
                  <a:pt x="4276487" y="3373724"/>
                </a:cubicBezTo>
                <a:cubicBezTo>
                  <a:pt x="4288393" y="3246724"/>
                  <a:pt x="4377690" y="3119724"/>
                  <a:pt x="4544378" y="2992724"/>
                </a:cubicBezTo>
                <a:cubicBezTo>
                  <a:pt x="4623753" y="2933193"/>
                  <a:pt x="4744800" y="2875646"/>
                  <a:pt x="4907519" y="2820083"/>
                </a:cubicBezTo>
                <a:lnTo>
                  <a:pt x="5121832" y="2814130"/>
                </a:lnTo>
                <a:lnTo>
                  <a:pt x="5109925" y="2617677"/>
                </a:lnTo>
                <a:cubicBezTo>
                  <a:pt x="4883707" y="2611724"/>
                  <a:pt x="4695438" y="2609119"/>
                  <a:pt x="4545122" y="2609864"/>
                </a:cubicBezTo>
                <a:close/>
                <a:moveTo>
                  <a:pt x="7526893" y="2558146"/>
                </a:moveTo>
                <a:lnTo>
                  <a:pt x="7384018" y="2706974"/>
                </a:lnTo>
                <a:lnTo>
                  <a:pt x="7806690" y="2968911"/>
                </a:lnTo>
                <a:lnTo>
                  <a:pt x="7931706" y="2802224"/>
                </a:lnTo>
                <a:close/>
                <a:moveTo>
                  <a:pt x="6913721" y="2558146"/>
                </a:moveTo>
                <a:lnTo>
                  <a:pt x="6830378" y="2766505"/>
                </a:lnTo>
                <a:lnTo>
                  <a:pt x="6604159" y="2790318"/>
                </a:lnTo>
                <a:lnTo>
                  <a:pt x="6604159" y="3010583"/>
                </a:lnTo>
                <a:lnTo>
                  <a:pt x="6752987" y="2980818"/>
                </a:lnTo>
                <a:lnTo>
                  <a:pt x="6604159" y="3498740"/>
                </a:lnTo>
                <a:lnTo>
                  <a:pt x="6830378" y="3576130"/>
                </a:lnTo>
                <a:lnTo>
                  <a:pt x="7020878" y="2945099"/>
                </a:lnTo>
                <a:lnTo>
                  <a:pt x="7288768" y="2921286"/>
                </a:lnTo>
                <a:lnTo>
                  <a:pt x="7300674" y="2748646"/>
                </a:lnTo>
                <a:lnTo>
                  <a:pt x="7092315" y="2754599"/>
                </a:lnTo>
                <a:lnTo>
                  <a:pt x="7151846" y="2605771"/>
                </a:lnTo>
                <a:close/>
                <a:moveTo>
                  <a:pt x="6221968" y="2552193"/>
                </a:moveTo>
                <a:lnTo>
                  <a:pt x="5971938" y="2570052"/>
                </a:lnTo>
                <a:lnTo>
                  <a:pt x="6019563" y="2826036"/>
                </a:lnTo>
                <a:lnTo>
                  <a:pt x="5537359" y="2849849"/>
                </a:lnTo>
                <a:lnTo>
                  <a:pt x="5531406" y="3093927"/>
                </a:lnTo>
                <a:lnTo>
                  <a:pt x="6055281" y="3046302"/>
                </a:lnTo>
                <a:lnTo>
                  <a:pt x="6067188" y="3195130"/>
                </a:lnTo>
                <a:cubicBezTo>
                  <a:pt x="5983843" y="3187193"/>
                  <a:pt x="5912406" y="3189177"/>
                  <a:pt x="5852875" y="3201083"/>
                </a:cubicBezTo>
                <a:cubicBezTo>
                  <a:pt x="5781438" y="3216958"/>
                  <a:pt x="5717937" y="3254661"/>
                  <a:pt x="5662374" y="3314193"/>
                </a:cubicBezTo>
                <a:cubicBezTo>
                  <a:pt x="5579031" y="3409443"/>
                  <a:pt x="5551250" y="3520568"/>
                  <a:pt x="5579031" y="3647568"/>
                </a:cubicBezTo>
                <a:cubicBezTo>
                  <a:pt x="5610782" y="3786474"/>
                  <a:pt x="5713969" y="3863864"/>
                  <a:pt x="5888594" y="3879740"/>
                </a:cubicBezTo>
                <a:cubicBezTo>
                  <a:pt x="6035437" y="3895614"/>
                  <a:pt x="6144578" y="3863864"/>
                  <a:pt x="6216015" y="3784490"/>
                </a:cubicBezTo>
                <a:cubicBezTo>
                  <a:pt x="6275546" y="3720990"/>
                  <a:pt x="6307297" y="3611849"/>
                  <a:pt x="6311265" y="3457068"/>
                </a:cubicBezTo>
                <a:lnTo>
                  <a:pt x="6525578" y="3486833"/>
                </a:lnTo>
                <a:lnTo>
                  <a:pt x="6519624" y="3242755"/>
                </a:lnTo>
                <a:lnTo>
                  <a:pt x="6299359" y="3218943"/>
                </a:lnTo>
                <a:lnTo>
                  <a:pt x="6287453" y="3028443"/>
                </a:lnTo>
                <a:lnTo>
                  <a:pt x="6525578" y="3028443"/>
                </a:lnTo>
                <a:lnTo>
                  <a:pt x="6525578" y="2831990"/>
                </a:lnTo>
                <a:lnTo>
                  <a:pt x="6269593" y="2826036"/>
                </a:lnTo>
                <a:close/>
                <a:moveTo>
                  <a:pt x="5293281" y="2552193"/>
                </a:moveTo>
                <a:cubicBezTo>
                  <a:pt x="5253594" y="2861755"/>
                  <a:pt x="5229782" y="3085989"/>
                  <a:pt x="5221844" y="3224896"/>
                </a:cubicBezTo>
                <a:cubicBezTo>
                  <a:pt x="5213906" y="3375708"/>
                  <a:pt x="5207953" y="3584068"/>
                  <a:pt x="5203984" y="3849974"/>
                </a:cubicBezTo>
                <a:lnTo>
                  <a:pt x="5454015" y="3879740"/>
                </a:lnTo>
                <a:cubicBezTo>
                  <a:pt x="5450047" y="3677333"/>
                  <a:pt x="5450047" y="3508662"/>
                  <a:pt x="5454015" y="3373724"/>
                </a:cubicBezTo>
                <a:cubicBezTo>
                  <a:pt x="5457984" y="3195130"/>
                  <a:pt x="5479812" y="2927240"/>
                  <a:pt x="5519499" y="2570052"/>
                </a:cubicBezTo>
                <a:close/>
                <a:moveTo>
                  <a:pt x="8972312" y="2528380"/>
                </a:moveTo>
                <a:lnTo>
                  <a:pt x="8246031" y="2951052"/>
                </a:lnTo>
                <a:cubicBezTo>
                  <a:pt x="8166656" y="2994708"/>
                  <a:pt x="8111093" y="3034396"/>
                  <a:pt x="8079343" y="3070115"/>
                </a:cubicBezTo>
                <a:cubicBezTo>
                  <a:pt x="8019812" y="3133614"/>
                  <a:pt x="8001953" y="3195130"/>
                  <a:pt x="8025765" y="3254661"/>
                </a:cubicBezTo>
                <a:cubicBezTo>
                  <a:pt x="8041640" y="3298318"/>
                  <a:pt x="8079343" y="3339990"/>
                  <a:pt x="8138874" y="3379677"/>
                </a:cubicBezTo>
                <a:cubicBezTo>
                  <a:pt x="8190468" y="3415396"/>
                  <a:pt x="8240078" y="3447146"/>
                  <a:pt x="8287703" y="3474927"/>
                </a:cubicBezTo>
                <a:lnTo>
                  <a:pt x="8978265" y="3897599"/>
                </a:lnTo>
                <a:lnTo>
                  <a:pt x="9180671" y="3736865"/>
                </a:lnTo>
                <a:lnTo>
                  <a:pt x="8311515" y="3207036"/>
                </a:lnTo>
                <a:lnTo>
                  <a:pt x="9162812" y="270102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036197"/>
                </a:lnTo>
                <a:lnTo>
                  <a:pt x="0" y="6036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5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04167E-6 0 L 0.92357 0 " pathEditMode="relative" rAng="0" ptsTypes="AA">
                                      <p:cBhvr>
                                        <p:cTn id="8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FA1D97C-04C3-4C55-82CF-11D8711B3B0F}"/>
              </a:ext>
            </a:extLst>
          </p:cNvPr>
          <p:cNvGrpSpPr/>
          <p:nvPr/>
        </p:nvGrpSpPr>
        <p:grpSpPr>
          <a:xfrm>
            <a:off x="-10771910" y="0"/>
            <a:ext cx="22963910" cy="6858000"/>
            <a:chOff x="-11015750" y="457200"/>
            <a:chExt cx="22963910" cy="594359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92859D4-26E7-498D-AFB8-3D95A8ECC8EC}"/>
                </a:ext>
              </a:extLst>
            </p:cNvPr>
            <p:cNvSpPr/>
            <p:nvPr/>
          </p:nvSpPr>
          <p:spPr>
            <a:xfrm>
              <a:off x="466205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21F3661-B4A0-4479-9FC9-83FF5F909A95}"/>
                </a:ext>
              </a:extLst>
            </p:cNvPr>
            <p:cNvSpPr/>
            <p:nvPr/>
          </p:nvSpPr>
          <p:spPr>
            <a:xfrm>
              <a:off x="-11015750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846585D2-B187-4254-8AD0-AE88CDCCE2F8}"/>
              </a:ext>
            </a:extLst>
          </p:cNvPr>
          <p:cNvSpPr/>
          <p:nvPr/>
        </p:nvSpPr>
        <p:spPr>
          <a:xfrm>
            <a:off x="-27688310" y="0"/>
            <a:ext cx="125094423" cy="6858000"/>
          </a:xfrm>
          <a:custGeom>
            <a:avLst/>
            <a:gdLst/>
            <a:ahLst/>
            <a:cxnLst/>
            <a:rect l="l" t="t" r="r" b="b"/>
            <a:pathLst>
              <a:path w="104546400" h="6858000">
                <a:moveTo>
                  <a:pt x="48635834" y="4077065"/>
                </a:moveTo>
                <a:lnTo>
                  <a:pt x="48652911" y="4230767"/>
                </a:lnTo>
                <a:lnTo>
                  <a:pt x="47696542" y="4264923"/>
                </a:lnTo>
                <a:lnTo>
                  <a:pt x="47696542" y="4128299"/>
                </a:lnTo>
                <a:close/>
                <a:moveTo>
                  <a:pt x="34636460" y="4030100"/>
                </a:moveTo>
                <a:lnTo>
                  <a:pt x="34636460" y="4444242"/>
                </a:lnTo>
                <a:lnTo>
                  <a:pt x="36472346" y="4444242"/>
                </a:lnTo>
                <a:lnTo>
                  <a:pt x="36472346" y="4030100"/>
                </a:lnTo>
                <a:close/>
                <a:moveTo>
                  <a:pt x="55879844" y="3991675"/>
                </a:moveTo>
                <a:cubicBezTo>
                  <a:pt x="55951002" y="3991674"/>
                  <a:pt x="56034968" y="3997367"/>
                  <a:pt x="56131744" y="4008752"/>
                </a:cubicBezTo>
                <a:cubicBezTo>
                  <a:pt x="56143131" y="4236459"/>
                  <a:pt x="56114665" y="4395855"/>
                  <a:pt x="56046355" y="4486938"/>
                </a:cubicBezTo>
                <a:cubicBezTo>
                  <a:pt x="55966656" y="4589405"/>
                  <a:pt x="55852804" y="4652025"/>
                  <a:pt x="55704795" y="4674796"/>
                </a:cubicBezTo>
                <a:cubicBezTo>
                  <a:pt x="55579553" y="4686181"/>
                  <a:pt x="55482781" y="4657717"/>
                  <a:pt x="55414468" y="4589405"/>
                </a:cubicBezTo>
                <a:cubicBezTo>
                  <a:pt x="55334770" y="4509708"/>
                  <a:pt x="55317692" y="4407240"/>
                  <a:pt x="55363233" y="4282001"/>
                </a:cubicBezTo>
                <a:cubicBezTo>
                  <a:pt x="55408774" y="4133991"/>
                  <a:pt x="55522628" y="4042909"/>
                  <a:pt x="55704795" y="4008752"/>
                </a:cubicBezTo>
                <a:cubicBezTo>
                  <a:pt x="55750336" y="3997367"/>
                  <a:pt x="55808685" y="3991674"/>
                  <a:pt x="55879844" y="3991675"/>
                </a:cubicBezTo>
                <a:close/>
                <a:moveTo>
                  <a:pt x="39096797" y="3991675"/>
                </a:moveTo>
                <a:cubicBezTo>
                  <a:pt x="39167956" y="3991674"/>
                  <a:pt x="39251923" y="3997367"/>
                  <a:pt x="39348697" y="4008752"/>
                </a:cubicBezTo>
                <a:cubicBezTo>
                  <a:pt x="39360084" y="4236459"/>
                  <a:pt x="39331620" y="4395855"/>
                  <a:pt x="39263308" y="4486938"/>
                </a:cubicBezTo>
                <a:cubicBezTo>
                  <a:pt x="39183611" y="4589405"/>
                  <a:pt x="39069757" y="4652025"/>
                  <a:pt x="38921748" y="4674796"/>
                </a:cubicBezTo>
                <a:cubicBezTo>
                  <a:pt x="38796508" y="4686181"/>
                  <a:pt x="38699732" y="4657717"/>
                  <a:pt x="38631421" y="4589405"/>
                </a:cubicBezTo>
                <a:cubicBezTo>
                  <a:pt x="38551723" y="4509708"/>
                  <a:pt x="38534645" y="4407240"/>
                  <a:pt x="38580186" y="4282001"/>
                </a:cubicBezTo>
                <a:cubicBezTo>
                  <a:pt x="38625729" y="4133991"/>
                  <a:pt x="38739582" y="4042909"/>
                  <a:pt x="38921748" y="4008752"/>
                </a:cubicBezTo>
                <a:cubicBezTo>
                  <a:pt x="38967289" y="3997367"/>
                  <a:pt x="39025639" y="3991674"/>
                  <a:pt x="39096797" y="3991675"/>
                </a:cubicBezTo>
                <a:close/>
                <a:moveTo>
                  <a:pt x="59946441" y="3969260"/>
                </a:moveTo>
                <a:cubicBezTo>
                  <a:pt x="59991270" y="3969971"/>
                  <a:pt x="60039302" y="3971750"/>
                  <a:pt x="60090537" y="3974596"/>
                </a:cubicBezTo>
                <a:cubicBezTo>
                  <a:pt x="60079150" y="4225074"/>
                  <a:pt x="60027915" y="4407240"/>
                  <a:pt x="59936833" y="4521093"/>
                </a:cubicBezTo>
                <a:cubicBezTo>
                  <a:pt x="59811594" y="4680488"/>
                  <a:pt x="59663584" y="4737415"/>
                  <a:pt x="59492803" y="4691874"/>
                </a:cubicBezTo>
                <a:cubicBezTo>
                  <a:pt x="59390337" y="4669103"/>
                  <a:pt x="59316332" y="4600791"/>
                  <a:pt x="59270789" y="4486938"/>
                </a:cubicBezTo>
                <a:cubicBezTo>
                  <a:pt x="59236635" y="4395855"/>
                  <a:pt x="59242326" y="4310464"/>
                  <a:pt x="59287868" y="4230767"/>
                </a:cubicBezTo>
                <a:cubicBezTo>
                  <a:pt x="59356180" y="4105528"/>
                  <a:pt x="59470034" y="4025830"/>
                  <a:pt x="59629428" y="3991674"/>
                </a:cubicBezTo>
                <a:cubicBezTo>
                  <a:pt x="59706281" y="3974596"/>
                  <a:pt x="59811950" y="3967125"/>
                  <a:pt x="59946441" y="3969260"/>
                </a:cubicBezTo>
                <a:close/>
                <a:moveTo>
                  <a:pt x="48618756" y="3547646"/>
                </a:moveTo>
                <a:lnTo>
                  <a:pt x="48618756" y="3701348"/>
                </a:lnTo>
                <a:lnTo>
                  <a:pt x="47696542" y="3718426"/>
                </a:lnTo>
                <a:lnTo>
                  <a:pt x="47696542" y="3598880"/>
                </a:lnTo>
                <a:close/>
                <a:moveTo>
                  <a:pt x="42948851" y="3496412"/>
                </a:moveTo>
                <a:cubicBezTo>
                  <a:pt x="43039933" y="3496412"/>
                  <a:pt x="43125323" y="3496412"/>
                  <a:pt x="43205020" y="3496412"/>
                </a:cubicBezTo>
                <a:lnTo>
                  <a:pt x="43205020" y="4059987"/>
                </a:lnTo>
                <a:lnTo>
                  <a:pt x="42641444" y="4094143"/>
                </a:lnTo>
                <a:lnTo>
                  <a:pt x="42675602" y="3530568"/>
                </a:lnTo>
                <a:cubicBezTo>
                  <a:pt x="42823611" y="3507797"/>
                  <a:pt x="42914695" y="3496412"/>
                  <a:pt x="42948851" y="3496412"/>
                </a:cubicBezTo>
                <a:close/>
                <a:moveTo>
                  <a:pt x="34636460" y="3189007"/>
                </a:moveTo>
                <a:lnTo>
                  <a:pt x="34636460" y="3603149"/>
                </a:lnTo>
                <a:lnTo>
                  <a:pt x="36472346" y="3603149"/>
                </a:lnTo>
                <a:lnTo>
                  <a:pt x="36472346" y="3189007"/>
                </a:lnTo>
                <a:close/>
                <a:moveTo>
                  <a:pt x="43153786" y="3001149"/>
                </a:moveTo>
                <a:cubicBezTo>
                  <a:pt x="42846383" y="3012534"/>
                  <a:pt x="42476359" y="3046690"/>
                  <a:pt x="42043716" y="3103617"/>
                </a:cubicBezTo>
                <a:lnTo>
                  <a:pt x="41958324" y="4657717"/>
                </a:lnTo>
                <a:lnTo>
                  <a:pt x="41975402" y="4674796"/>
                </a:lnTo>
                <a:cubicBezTo>
                  <a:pt x="42271422" y="4617869"/>
                  <a:pt x="42470665" y="4583713"/>
                  <a:pt x="42573133" y="4572327"/>
                </a:cubicBezTo>
                <a:cubicBezTo>
                  <a:pt x="42812226" y="4549557"/>
                  <a:pt x="43250562" y="4532479"/>
                  <a:pt x="43888141" y="4521093"/>
                </a:cubicBezTo>
                <a:lnTo>
                  <a:pt x="43871064" y="3650114"/>
                </a:lnTo>
                <a:cubicBezTo>
                  <a:pt x="43859677" y="3206085"/>
                  <a:pt x="43620586" y="2989764"/>
                  <a:pt x="43153786" y="3001149"/>
                </a:cubicBezTo>
                <a:close/>
                <a:moveTo>
                  <a:pt x="48584600" y="2966993"/>
                </a:moveTo>
                <a:lnTo>
                  <a:pt x="48601678" y="3189007"/>
                </a:lnTo>
                <a:lnTo>
                  <a:pt x="47713621" y="3189007"/>
                </a:lnTo>
                <a:lnTo>
                  <a:pt x="47730700" y="3018227"/>
                </a:lnTo>
                <a:close/>
                <a:moveTo>
                  <a:pt x="52615013" y="2659588"/>
                </a:moveTo>
                <a:lnTo>
                  <a:pt x="52222218" y="2762057"/>
                </a:lnTo>
                <a:lnTo>
                  <a:pt x="52512544" y="3615958"/>
                </a:lnTo>
                <a:lnTo>
                  <a:pt x="52905337" y="3445178"/>
                </a:lnTo>
                <a:close/>
                <a:moveTo>
                  <a:pt x="59970989" y="2642510"/>
                </a:moveTo>
                <a:lnTo>
                  <a:pt x="60056381" y="3257319"/>
                </a:lnTo>
                <a:cubicBezTo>
                  <a:pt x="59703434" y="3302861"/>
                  <a:pt x="59435878" y="3359788"/>
                  <a:pt x="59253712" y="3428100"/>
                </a:cubicBezTo>
                <a:cubicBezTo>
                  <a:pt x="58969078" y="3541953"/>
                  <a:pt x="58764143" y="3718426"/>
                  <a:pt x="58638905" y="3957518"/>
                </a:cubicBezTo>
                <a:cubicBezTo>
                  <a:pt x="58490894" y="4242152"/>
                  <a:pt x="58496586" y="4543864"/>
                  <a:pt x="58655982" y="4862654"/>
                </a:cubicBezTo>
                <a:cubicBezTo>
                  <a:pt x="58815376" y="5181444"/>
                  <a:pt x="59094318" y="5346531"/>
                  <a:pt x="59492803" y="5357917"/>
                </a:cubicBezTo>
                <a:cubicBezTo>
                  <a:pt x="59709127" y="5357917"/>
                  <a:pt x="59919756" y="5300990"/>
                  <a:pt x="60124691" y="5187136"/>
                </a:cubicBezTo>
                <a:cubicBezTo>
                  <a:pt x="60329628" y="5061898"/>
                  <a:pt x="60489022" y="4902503"/>
                  <a:pt x="60602876" y="4708952"/>
                </a:cubicBezTo>
                <a:cubicBezTo>
                  <a:pt x="60682574" y="4560942"/>
                  <a:pt x="60728115" y="4333235"/>
                  <a:pt x="60739500" y="4025830"/>
                </a:cubicBezTo>
                <a:lnTo>
                  <a:pt x="61268920" y="4247845"/>
                </a:lnTo>
                <a:lnTo>
                  <a:pt x="61456778" y="3564724"/>
                </a:lnTo>
                <a:lnTo>
                  <a:pt x="60722421" y="3308554"/>
                </a:lnTo>
                <a:lnTo>
                  <a:pt x="60688265" y="2693745"/>
                </a:lnTo>
                <a:close/>
                <a:moveTo>
                  <a:pt x="53110274" y="2522964"/>
                </a:moveTo>
                <a:lnTo>
                  <a:pt x="52734558" y="2625432"/>
                </a:lnTo>
                <a:lnTo>
                  <a:pt x="53007806" y="3393944"/>
                </a:lnTo>
                <a:lnTo>
                  <a:pt x="53400600" y="3240241"/>
                </a:lnTo>
                <a:close/>
                <a:moveTo>
                  <a:pt x="46962189" y="2437574"/>
                </a:moveTo>
                <a:lnTo>
                  <a:pt x="46330300" y="2454652"/>
                </a:lnTo>
                <a:lnTo>
                  <a:pt x="46279066" y="5477463"/>
                </a:lnTo>
                <a:lnTo>
                  <a:pt x="47047577" y="5426229"/>
                </a:lnTo>
                <a:lnTo>
                  <a:pt x="48260118" y="5357917"/>
                </a:lnTo>
                <a:lnTo>
                  <a:pt x="49438501" y="5357917"/>
                </a:lnTo>
                <a:lnTo>
                  <a:pt x="49421422" y="4862654"/>
                </a:lnTo>
                <a:lnTo>
                  <a:pt x="46876798" y="4913888"/>
                </a:lnTo>
                <a:lnTo>
                  <a:pt x="46876798" y="4452781"/>
                </a:lnTo>
                <a:close/>
                <a:moveTo>
                  <a:pt x="43888141" y="2232638"/>
                </a:moveTo>
                <a:lnTo>
                  <a:pt x="41975402" y="2266794"/>
                </a:lnTo>
                <a:lnTo>
                  <a:pt x="41958324" y="2847447"/>
                </a:lnTo>
                <a:lnTo>
                  <a:pt x="43905218" y="2693745"/>
                </a:lnTo>
                <a:lnTo>
                  <a:pt x="43922299" y="2266794"/>
                </a:lnTo>
                <a:close/>
                <a:moveTo>
                  <a:pt x="51987931" y="1663459"/>
                </a:moveTo>
                <a:cubicBezTo>
                  <a:pt x="51754177" y="1662926"/>
                  <a:pt x="51547637" y="1664794"/>
                  <a:pt x="51368319" y="1669063"/>
                </a:cubicBezTo>
                <a:cubicBezTo>
                  <a:pt x="50924289" y="1680448"/>
                  <a:pt x="50337944" y="1708912"/>
                  <a:pt x="49609280" y="1754453"/>
                </a:cubicBezTo>
                <a:lnTo>
                  <a:pt x="49660516" y="2574199"/>
                </a:lnTo>
                <a:cubicBezTo>
                  <a:pt x="50093158" y="2483116"/>
                  <a:pt x="50366409" y="2431881"/>
                  <a:pt x="50480261" y="2420496"/>
                </a:cubicBezTo>
                <a:cubicBezTo>
                  <a:pt x="50605500" y="2409111"/>
                  <a:pt x="50861671" y="2386340"/>
                  <a:pt x="51248772" y="2352184"/>
                </a:cubicBezTo>
                <a:cubicBezTo>
                  <a:pt x="50964138" y="2545735"/>
                  <a:pt x="50759202" y="2710823"/>
                  <a:pt x="50633963" y="2847447"/>
                </a:cubicBezTo>
                <a:cubicBezTo>
                  <a:pt x="50406256" y="3097924"/>
                  <a:pt x="50263941" y="3388251"/>
                  <a:pt x="50207012" y="3718426"/>
                </a:cubicBezTo>
                <a:cubicBezTo>
                  <a:pt x="50150084" y="4071372"/>
                  <a:pt x="50207012" y="4390162"/>
                  <a:pt x="50377792" y="4674796"/>
                </a:cubicBezTo>
                <a:cubicBezTo>
                  <a:pt x="50582728" y="5016356"/>
                  <a:pt x="50941366" y="5204215"/>
                  <a:pt x="51453708" y="5238371"/>
                </a:cubicBezTo>
                <a:cubicBezTo>
                  <a:pt x="51886352" y="5272527"/>
                  <a:pt x="52478388" y="5158673"/>
                  <a:pt x="53229822" y="4896810"/>
                </a:cubicBezTo>
                <a:lnTo>
                  <a:pt x="52990727" y="4264923"/>
                </a:lnTo>
                <a:cubicBezTo>
                  <a:pt x="52580855" y="4378777"/>
                  <a:pt x="52296221" y="4452781"/>
                  <a:pt x="52136828" y="4486938"/>
                </a:cubicBezTo>
                <a:cubicBezTo>
                  <a:pt x="51829426" y="4543864"/>
                  <a:pt x="51578948" y="4543864"/>
                  <a:pt x="51385396" y="4486938"/>
                </a:cubicBezTo>
                <a:cubicBezTo>
                  <a:pt x="51089376" y="4395855"/>
                  <a:pt x="50958445" y="4185225"/>
                  <a:pt x="50992603" y="3855050"/>
                </a:cubicBezTo>
                <a:cubicBezTo>
                  <a:pt x="51026756" y="3490719"/>
                  <a:pt x="51282928" y="3126388"/>
                  <a:pt x="51761114" y="2762057"/>
                </a:cubicBezTo>
                <a:cubicBezTo>
                  <a:pt x="51988820" y="2591277"/>
                  <a:pt x="52336073" y="2426189"/>
                  <a:pt x="52802869" y="2266794"/>
                </a:cubicBezTo>
                <a:lnTo>
                  <a:pt x="53417679" y="2249716"/>
                </a:lnTo>
                <a:lnTo>
                  <a:pt x="53383525" y="1686141"/>
                </a:lnTo>
                <a:cubicBezTo>
                  <a:pt x="52842721" y="1671909"/>
                  <a:pt x="52377521" y="1664349"/>
                  <a:pt x="51987931" y="1663459"/>
                </a:cubicBezTo>
                <a:close/>
                <a:moveTo>
                  <a:pt x="60295472" y="1515361"/>
                </a:moveTo>
                <a:lnTo>
                  <a:pt x="59885600" y="1942311"/>
                </a:lnTo>
                <a:lnTo>
                  <a:pt x="61098137" y="2693745"/>
                </a:lnTo>
                <a:lnTo>
                  <a:pt x="61456778" y="2215560"/>
                </a:lnTo>
                <a:close/>
                <a:moveTo>
                  <a:pt x="58536435" y="1515361"/>
                </a:moveTo>
                <a:lnTo>
                  <a:pt x="58297342" y="2113092"/>
                </a:lnTo>
                <a:lnTo>
                  <a:pt x="57648378" y="2181404"/>
                </a:lnTo>
                <a:lnTo>
                  <a:pt x="57648378" y="2813291"/>
                </a:lnTo>
                <a:lnTo>
                  <a:pt x="58075327" y="2727901"/>
                </a:lnTo>
                <a:lnTo>
                  <a:pt x="57648378" y="4213689"/>
                </a:lnTo>
                <a:lnTo>
                  <a:pt x="58297342" y="4435703"/>
                </a:lnTo>
                <a:lnTo>
                  <a:pt x="58843840" y="2625432"/>
                </a:lnTo>
                <a:lnTo>
                  <a:pt x="59612351" y="2557120"/>
                </a:lnTo>
                <a:lnTo>
                  <a:pt x="59646505" y="2061858"/>
                </a:lnTo>
                <a:lnTo>
                  <a:pt x="59048777" y="2078936"/>
                </a:lnTo>
                <a:lnTo>
                  <a:pt x="59219556" y="1651985"/>
                </a:lnTo>
                <a:close/>
                <a:moveTo>
                  <a:pt x="56558697" y="1498283"/>
                </a:moveTo>
                <a:lnTo>
                  <a:pt x="55841418" y="1549517"/>
                </a:lnTo>
                <a:lnTo>
                  <a:pt x="55978042" y="2283872"/>
                </a:lnTo>
                <a:lnTo>
                  <a:pt x="54594724" y="2352184"/>
                </a:lnTo>
                <a:lnTo>
                  <a:pt x="54577647" y="3052383"/>
                </a:lnTo>
                <a:lnTo>
                  <a:pt x="56080511" y="2915759"/>
                </a:lnTo>
                <a:lnTo>
                  <a:pt x="56114665" y="3342710"/>
                </a:lnTo>
                <a:cubicBezTo>
                  <a:pt x="55875574" y="3319939"/>
                  <a:pt x="55670639" y="3325632"/>
                  <a:pt x="55499858" y="3359788"/>
                </a:cubicBezTo>
                <a:cubicBezTo>
                  <a:pt x="55294923" y="3405329"/>
                  <a:pt x="55112755" y="3513490"/>
                  <a:pt x="54953360" y="3684270"/>
                </a:cubicBezTo>
                <a:cubicBezTo>
                  <a:pt x="54714270" y="3957518"/>
                  <a:pt x="54634574" y="4276308"/>
                  <a:pt x="54714270" y="4640640"/>
                </a:cubicBezTo>
                <a:cubicBezTo>
                  <a:pt x="54805350" y="5039127"/>
                  <a:pt x="55101371" y="5261141"/>
                  <a:pt x="55602326" y="5306683"/>
                </a:cubicBezTo>
                <a:cubicBezTo>
                  <a:pt x="56023583" y="5352224"/>
                  <a:pt x="56336679" y="5261141"/>
                  <a:pt x="56541618" y="5033434"/>
                </a:cubicBezTo>
                <a:cubicBezTo>
                  <a:pt x="56712399" y="4851268"/>
                  <a:pt x="56803481" y="4538171"/>
                  <a:pt x="56814865" y="4094143"/>
                </a:cubicBezTo>
                <a:lnTo>
                  <a:pt x="57429674" y="4179533"/>
                </a:lnTo>
                <a:lnTo>
                  <a:pt x="57412596" y="3479334"/>
                </a:lnTo>
                <a:lnTo>
                  <a:pt x="56780709" y="3411021"/>
                </a:lnTo>
                <a:lnTo>
                  <a:pt x="56746555" y="2864525"/>
                </a:lnTo>
                <a:lnTo>
                  <a:pt x="57429674" y="2864525"/>
                </a:lnTo>
                <a:lnTo>
                  <a:pt x="57429674" y="2300950"/>
                </a:lnTo>
                <a:lnTo>
                  <a:pt x="56695320" y="2283872"/>
                </a:lnTo>
                <a:close/>
                <a:moveTo>
                  <a:pt x="53894522" y="1498283"/>
                </a:moveTo>
                <a:cubicBezTo>
                  <a:pt x="53780674" y="2386340"/>
                  <a:pt x="53712358" y="3029613"/>
                  <a:pt x="53689587" y="3428100"/>
                </a:cubicBezTo>
                <a:cubicBezTo>
                  <a:pt x="53666819" y="3860743"/>
                  <a:pt x="53649739" y="4458474"/>
                  <a:pt x="53638352" y="5221293"/>
                </a:cubicBezTo>
                <a:lnTo>
                  <a:pt x="54355633" y="5306683"/>
                </a:lnTo>
                <a:cubicBezTo>
                  <a:pt x="54344245" y="4726030"/>
                  <a:pt x="54344245" y="4242152"/>
                  <a:pt x="54355633" y="3855050"/>
                </a:cubicBezTo>
                <a:cubicBezTo>
                  <a:pt x="54367014" y="3342710"/>
                  <a:pt x="54429636" y="2574199"/>
                  <a:pt x="54543487" y="1549517"/>
                </a:cubicBezTo>
                <a:close/>
                <a:moveTo>
                  <a:pt x="39775648" y="1498283"/>
                </a:moveTo>
                <a:lnTo>
                  <a:pt x="39058372" y="1549517"/>
                </a:lnTo>
                <a:lnTo>
                  <a:pt x="39194997" y="2283872"/>
                </a:lnTo>
                <a:lnTo>
                  <a:pt x="37811676" y="2352184"/>
                </a:lnTo>
                <a:lnTo>
                  <a:pt x="37794598" y="3052383"/>
                </a:lnTo>
                <a:lnTo>
                  <a:pt x="39297464" y="2915759"/>
                </a:lnTo>
                <a:lnTo>
                  <a:pt x="39331620" y="3342710"/>
                </a:lnTo>
                <a:cubicBezTo>
                  <a:pt x="39092527" y="3319939"/>
                  <a:pt x="38887592" y="3325632"/>
                  <a:pt x="38716811" y="3359788"/>
                </a:cubicBezTo>
                <a:cubicBezTo>
                  <a:pt x="38511874" y="3405329"/>
                  <a:pt x="38329709" y="3513490"/>
                  <a:pt x="38170314" y="3684270"/>
                </a:cubicBezTo>
                <a:cubicBezTo>
                  <a:pt x="37931223" y="3957518"/>
                  <a:pt x="37851524" y="4276308"/>
                  <a:pt x="37931223" y="4640640"/>
                </a:cubicBezTo>
                <a:cubicBezTo>
                  <a:pt x="38022305" y="5039127"/>
                  <a:pt x="38318324" y="5261141"/>
                  <a:pt x="38819279" y="5306683"/>
                </a:cubicBezTo>
                <a:cubicBezTo>
                  <a:pt x="39240538" y="5352224"/>
                  <a:pt x="39553634" y="5261141"/>
                  <a:pt x="39758571" y="5033434"/>
                </a:cubicBezTo>
                <a:cubicBezTo>
                  <a:pt x="39929350" y="4851268"/>
                  <a:pt x="40020434" y="4538171"/>
                  <a:pt x="40031819" y="4094143"/>
                </a:cubicBezTo>
                <a:lnTo>
                  <a:pt x="40646628" y="4179533"/>
                </a:lnTo>
                <a:lnTo>
                  <a:pt x="40629550" y="3479334"/>
                </a:lnTo>
                <a:lnTo>
                  <a:pt x="39997662" y="3411021"/>
                </a:lnTo>
                <a:lnTo>
                  <a:pt x="39963508" y="2864525"/>
                </a:lnTo>
                <a:lnTo>
                  <a:pt x="40646628" y="2864525"/>
                </a:lnTo>
                <a:lnTo>
                  <a:pt x="40646628" y="2300950"/>
                </a:lnTo>
                <a:lnTo>
                  <a:pt x="39912273" y="2283872"/>
                </a:lnTo>
                <a:close/>
                <a:moveTo>
                  <a:pt x="37111477" y="1498283"/>
                </a:moveTo>
                <a:cubicBezTo>
                  <a:pt x="36997622" y="2386340"/>
                  <a:pt x="36929311" y="3029613"/>
                  <a:pt x="36906540" y="3428100"/>
                </a:cubicBezTo>
                <a:cubicBezTo>
                  <a:pt x="36883770" y="3860743"/>
                  <a:pt x="36866692" y="4458474"/>
                  <a:pt x="36855305" y="5221293"/>
                </a:cubicBezTo>
                <a:lnTo>
                  <a:pt x="37572584" y="5306683"/>
                </a:lnTo>
                <a:cubicBezTo>
                  <a:pt x="37561198" y="4726030"/>
                  <a:pt x="37561198" y="4242152"/>
                  <a:pt x="37572584" y="3855050"/>
                </a:cubicBezTo>
                <a:cubicBezTo>
                  <a:pt x="37583969" y="3342710"/>
                  <a:pt x="37646589" y="2574199"/>
                  <a:pt x="37760442" y="1549517"/>
                </a:cubicBezTo>
                <a:close/>
                <a:moveTo>
                  <a:pt x="71256850" y="1447049"/>
                </a:moveTo>
                <a:cubicBezTo>
                  <a:pt x="71199922" y="1447049"/>
                  <a:pt x="70938062" y="1464127"/>
                  <a:pt x="70471258" y="1498283"/>
                </a:cubicBezTo>
                <a:lnTo>
                  <a:pt x="70556650" y="2266794"/>
                </a:lnTo>
                <a:lnTo>
                  <a:pt x="71068990" y="2164326"/>
                </a:lnTo>
                <a:lnTo>
                  <a:pt x="71137302" y="2181404"/>
                </a:lnTo>
                <a:lnTo>
                  <a:pt x="71427630" y="2625432"/>
                </a:lnTo>
                <a:lnTo>
                  <a:pt x="70249246" y="4196611"/>
                </a:lnTo>
                <a:lnTo>
                  <a:pt x="69566126" y="5170058"/>
                </a:lnTo>
                <a:lnTo>
                  <a:pt x="70385870" y="5494541"/>
                </a:lnTo>
                <a:lnTo>
                  <a:pt x="70881134" y="4743108"/>
                </a:lnTo>
                <a:lnTo>
                  <a:pt x="71871662" y="3325632"/>
                </a:lnTo>
                <a:lnTo>
                  <a:pt x="72708482" y="4777264"/>
                </a:lnTo>
                <a:lnTo>
                  <a:pt x="73118358" y="5494541"/>
                </a:lnTo>
                <a:lnTo>
                  <a:pt x="73767322" y="4913888"/>
                </a:lnTo>
                <a:lnTo>
                  <a:pt x="72537702" y="2864525"/>
                </a:lnTo>
                <a:cubicBezTo>
                  <a:pt x="72264454" y="2420496"/>
                  <a:pt x="71991206" y="2022009"/>
                  <a:pt x="71717958" y="1669063"/>
                </a:cubicBezTo>
                <a:cubicBezTo>
                  <a:pt x="71672418" y="1623521"/>
                  <a:pt x="71604106" y="1566595"/>
                  <a:pt x="71513022" y="1498283"/>
                </a:cubicBezTo>
                <a:cubicBezTo>
                  <a:pt x="71387782" y="1464127"/>
                  <a:pt x="71302390" y="1447049"/>
                  <a:pt x="71256850" y="1447049"/>
                </a:cubicBezTo>
                <a:close/>
                <a:moveTo>
                  <a:pt x="64427014" y="1429970"/>
                </a:moveTo>
                <a:lnTo>
                  <a:pt x="62343496" y="2642510"/>
                </a:lnTo>
                <a:cubicBezTo>
                  <a:pt x="62115788" y="2767749"/>
                  <a:pt x="61956394" y="2881603"/>
                  <a:pt x="61865310" y="2984071"/>
                </a:cubicBezTo>
                <a:cubicBezTo>
                  <a:pt x="61694529" y="3166237"/>
                  <a:pt x="61643296" y="3342710"/>
                  <a:pt x="61711608" y="3513490"/>
                </a:cubicBezTo>
                <a:cubicBezTo>
                  <a:pt x="61757150" y="3638729"/>
                  <a:pt x="61865310" y="3758275"/>
                  <a:pt x="62036092" y="3872128"/>
                </a:cubicBezTo>
                <a:cubicBezTo>
                  <a:pt x="62184100" y="3974596"/>
                  <a:pt x="62326418" y="4065679"/>
                  <a:pt x="62463042" y="4145377"/>
                </a:cubicBezTo>
                <a:lnTo>
                  <a:pt x="64444092" y="5357917"/>
                </a:lnTo>
                <a:lnTo>
                  <a:pt x="65024746" y="4896810"/>
                </a:lnTo>
                <a:lnTo>
                  <a:pt x="62531354" y="3376865"/>
                </a:lnTo>
                <a:lnTo>
                  <a:pt x="64973512" y="1925233"/>
                </a:lnTo>
                <a:close/>
                <a:moveTo>
                  <a:pt x="68635370" y="1417162"/>
                </a:moveTo>
                <a:cubicBezTo>
                  <a:pt x="68572754" y="1420009"/>
                  <a:pt x="68512978" y="1435663"/>
                  <a:pt x="68456054" y="1464127"/>
                </a:cubicBezTo>
                <a:cubicBezTo>
                  <a:pt x="68364970" y="1509668"/>
                  <a:pt x="68308046" y="1595058"/>
                  <a:pt x="68285274" y="1720297"/>
                </a:cubicBezTo>
                <a:cubicBezTo>
                  <a:pt x="68273886" y="1811380"/>
                  <a:pt x="68285274" y="1902463"/>
                  <a:pt x="68319430" y="1993545"/>
                </a:cubicBezTo>
                <a:cubicBezTo>
                  <a:pt x="68364970" y="2107399"/>
                  <a:pt x="68433282" y="2181404"/>
                  <a:pt x="68524366" y="2215560"/>
                </a:cubicBezTo>
                <a:cubicBezTo>
                  <a:pt x="68660990" y="2272487"/>
                  <a:pt x="68797614" y="2266794"/>
                  <a:pt x="68934238" y="2198482"/>
                </a:cubicBezTo>
                <a:cubicBezTo>
                  <a:pt x="69093634" y="2107399"/>
                  <a:pt x="69150558" y="1959390"/>
                  <a:pt x="69105018" y="1754453"/>
                </a:cubicBezTo>
                <a:cubicBezTo>
                  <a:pt x="69070862" y="1606443"/>
                  <a:pt x="68979778" y="1503975"/>
                  <a:pt x="68831770" y="1447049"/>
                </a:cubicBezTo>
                <a:cubicBezTo>
                  <a:pt x="68763458" y="1424278"/>
                  <a:pt x="68697990" y="1414316"/>
                  <a:pt x="68635370" y="1417162"/>
                </a:cubicBezTo>
                <a:close/>
                <a:moveTo>
                  <a:pt x="44017294" y="1392613"/>
                </a:moveTo>
                <a:cubicBezTo>
                  <a:pt x="43956810" y="1391901"/>
                  <a:pt x="43890989" y="1392968"/>
                  <a:pt x="43819829" y="1395815"/>
                </a:cubicBezTo>
                <a:lnTo>
                  <a:pt x="42573133" y="1447049"/>
                </a:lnTo>
                <a:lnTo>
                  <a:pt x="41121501" y="1515361"/>
                </a:lnTo>
                <a:lnTo>
                  <a:pt x="40933643" y="5460385"/>
                </a:lnTo>
                <a:lnTo>
                  <a:pt x="41685077" y="5511619"/>
                </a:lnTo>
                <a:lnTo>
                  <a:pt x="41702154" y="5101746"/>
                </a:lnTo>
                <a:lnTo>
                  <a:pt x="41804623" y="2078936"/>
                </a:lnTo>
                <a:cubicBezTo>
                  <a:pt x="42180339" y="2022009"/>
                  <a:pt x="42544670" y="1987853"/>
                  <a:pt x="42897616" y="1976468"/>
                </a:cubicBezTo>
                <a:lnTo>
                  <a:pt x="43478269" y="1959390"/>
                </a:lnTo>
                <a:lnTo>
                  <a:pt x="44058922" y="1959390"/>
                </a:lnTo>
                <a:lnTo>
                  <a:pt x="44127234" y="3137773"/>
                </a:lnTo>
                <a:lnTo>
                  <a:pt x="44127234" y="3786738"/>
                </a:lnTo>
                <a:lnTo>
                  <a:pt x="44110157" y="4828498"/>
                </a:lnTo>
                <a:lnTo>
                  <a:pt x="43478269" y="4828498"/>
                </a:lnTo>
                <a:lnTo>
                  <a:pt x="43734439" y="5494541"/>
                </a:lnTo>
                <a:lnTo>
                  <a:pt x="44161390" y="5494541"/>
                </a:lnTo>
                <a:cubicBezTo>
                  <a:pt x="44229702" y="5505926"/>
                  <a:pt x="44315092" y="5494541"/>
                  <a:pt x="44417560" y="5460385"/>
                </a:cubicBezTo>
                <a:cubicBezTo>
                  <a:pt x="44542800" y="5426229"/>
                  <a:pt x="44633882" y="5374995"/>
                  <a:pt x="44690809" y="5306683"/>
                </a:cubicBezTo>
                <a:cubicBezTo>
                  <a:pt x="44804663" y="5181444"/>
                  <a:pt x="44861589" y="5033434"/>
                  <a:pt x="44861589" y="4862654"/>
                </a:cubicBezTo>
                <a:lnTo>
                  <a:pt x="44827432" y="3393944"/>
                </a:lnTo>
                <a:lnTo>
                  <a:pt x="44759122" y="2044780"/>
                </a:lnTo>
                <a:cubicBezTo>
                  <a:pt x="44747737" y="1737375"/>
                  <a:pt x="44633882" y="1538131"/>
                  <a:pt x="44417560" y="1447049"/>
                </a:cubicBezTo>
                <a:cubicBezTo>
                  <a:pt x="44332171" y="1412893"/>
                  <a:pt x="44198748" y="1394747"/>
                  <a:pt x="44017294" y="1392613"/>
                </a:cubicBezTo>
                <a:close/>
                <a:moveTo>
                  <a:pt x="46108285" y="1344581"/>
                </a:moveTo>
                <a:lnTo>
                  <a:pt x="45237306" y="2710823"/>
                </a:lnTo>
                <a:lnTo>
                  <a:pt x="45442243" y="3530568"/>
                </a:lnTo>
                <a:lnTo>
                  <a:pt x="45613022" y="3274397"/>
                </a:lnTo>
                <a:lnTo>
                  <a:pt x="45527633" y="5494541"/>
                </a:lnTo>
                <a:lnTo>
                  <a:pt x="46159519" y="5511619"/>
                </a:lnTo>
                <a:lnTo>
                  <a:pt x="46159519" y="4691874"/>
                </a:lnTo>
                <a:lnTo>
                  <a:pt x="46227831" y="2266794"/>
                </a:lnTo>
                <a:lnTo>
                  <a:pt x="46620628" y="1651985"/>
                </a:lnTo>
                <a:close/>
                <a:moveTo>
                  <a:pt x="68097414" y="1327502"/>
                </a:moveTo>
                <a:lnTo>
                  <a:pt x="67380138" y="1412893"/>
                </a:lnTo>
                <a:lnTo>
                  <a:pt x="67465526" y="2454652"/>
                </a:lnTo>
                <a:lnTo>
                  <a:pt x="66611626" y="2557120"/>
                </a:lnTo>
                <a:lnTo>
                  <a:pt x="66594546" y="2591277"/>
                </a:lnTo>
                <a:lnTo>
                  <a:pt x="66697014" y="3325632"/>
                </a:lnTo>
                <a:lnTo>
                  <a:pt x="67602150" y="3120695"/>
                </a:lnTo>
                <a:lnTo>
                  <a:pt x="67807086" y="4059987"/>
                </a:lnTo>
                <a:cubicBezTo>
                  <a:pt x="67852630" y="4264923"/>
                  <a:pt x="67915250" y="4492630"/>
                  <a:pt x="67994946" y="4743108"/>
                </a:cubicBezTo>
                <a:cubicBezTo>
                  <a:pt x="68074642" y="5004971"/>
                  <a:pt x="68160034" y="5198522"/>
                  <a:pt x="68251118" y="5323761"/>
                </a:cubicBezTo>
                <a:cubicBezTo>
                  <a:pt x="68319430" y="5426229"/>
                  <a:pt x="68410514" y="5488848"/>
                  <a:pt x="68524366" y="5511619"/>
                </a:cubicBezTo>
                <a:cubicBezTo>
                  <a:pt x="68683758" y="5545775"/>
                  <a:pt x="68831770" y="5483156"/>
                  <a:pt x="68968394" y="5323761"/>
                </a:cubicBezTo>
                <a:cubicBezTo>
                  <a:pt x="69105018" y="5164366"/>
                  <a:pt x="69247338" y="4970815"/>
                  <a:pt x="69395346" y="4743108"/>
                </a:cubicBezTo>
                <a:lnTo>
                  <a:pt x="69139174" y="4008752"/>
                </a:lnTo>
                <a:lnTo>
                  <a:pt x="68729302" y="4606483"/>
                </a:lnTo>
                <a:cubicBezTo>
                  <a:pt x="68604062" y="4253538"/>
                  <a:pt x="68512982" y="3968904"/>
                  <a:pt x="68456054" y="3752582"/>
                </a:cubicBezTo>
                <a:cubicBezTo>
                  <a:pt x="68421898" y="3615958"/>
                  <a:pt x="68364970" y="3354095"/>
                  <a:pt x="68285274" y="2966993"/>
                </a:cubicBezTo>
                <a:lnTo>
                  <a:pt x="69344110" y="2830369"/>
                </a:lnTo>
                <a:lnTo>
                  <a:pt x="69327034" y="2249716"/>
                </a:lnTo>
                <a:lnTo>
                  <a:pt x="68182806" y="2369262"/>
                </a:lnTo>
                <a:close/>
                <a:moveTo>
                  <a:pt x="66235910" y="1327502"/>
                </a:moveTo>
                <a:lnTo>
                  <a:pt x="65843114" y="2096014"/>
                </a:lnTo>
                <a:lnTo>
                  <a:pt x="65194150" y="3393944"/>
                </a:lnTo>
                <a:lnTo>
                  <a:pt x="65177072" y="3393944"/>
                </a:lnTo>
                <a:lnTo>
                  <a:pt x="65177072" y="3428100"/>
                </a:lnTo>
                <a:lnTo>
                  <a:pt x="65655256" y="3991674"/>
                </a:lnTo>
                <a:lnTo>
                  <a:pt x="65672334" y="3991674"/>
                </a:lnTo>
                <a:lnTo>
                  <a:pt x="65911426" y="3496412"/>
                </a:lnTo>
                <a:lnTo>
                  <a:pt x="65791880" y="5511619"/>
                </a:lnTo>
                <a:lnTo>
                  <a:pt x="66475002" y="5494541"/>
                </a:lnTo>
                <a:lnTo>
                  <a:pt x="66509158" y="4008752"/>
                </a:lnTo>
                <a:lnTo>
                  <a:pt x="66611626" y="2113092"/>
                </a:lnTo>
                <a:lnTo>
                  <a:pt x="66850718" y="1669063"/>
                </a:lnTo>
                <a:lnTo>
                  <a:pt x="66850718" y="1651985"/>
                </a:lnTo>
                <a:close/>
                <a:moveTo>
                  <a:pt x="47901479" y="1327502"/>
                </a:moveTo>
                <a:lnTo>
                  <a:pt x="47850246" y="1771531"/>
                </a:lnTo>
                <a:lnTo>
                  <a:pt x="46637705" y="1805687"/>
                </a:lnTo>
                <a:lnTo>
                  <a:pt x="46620628" y="2386340"/>
                </a:lnTo>
                <a:lnTo>
                  <a:pt x="47781932" y="2300950"/>
                </a:lnTo>
                <a:lnTo>
                  <a:pt x="47781932" y="2488808"/>
                </a:lnTo>
                <a:lnTo>
                  <a:pt x="47098812" y="2522964"/>
                </a:lnTo>
                <a:lnTo>
                  <a:pt x="47013421" y="4794342"/>
                </a:lnTo>
                <a:lnTo>
                  <a:pt x="47696542" y="4726030"/>
                </a:lnTo>
                <a:lnTo>
                  <a:pt x="49301876" y="4674796"/>
                </a:lnTo>
                <a:lnTo>
                  <a:pt x="49267722" y="3137773"/>
                </a:lnTo>
                <a:cubicBezTo>
                  <a:pt x="49267722" y="2898681"/>
                  <a:pt x="49239256" y="2727901"/>
                  <a:pt x="49182331" y="2625432"/>
                </a:cubicBezTo>
                <a:cubicBezTo>
                  <a:pt x="49148176" y="2557120"/>
                  <a:pt x="49085556" y="2511579"/>
                  <a:pt x="48994472" y="2488808"/>
                </a:cubicBezTo>
                <a:cubicBezTo>
                  <a:pt x="48926162" y="2477423"/>
                  <a:pt x="48743996" y="2471730"/>
                  <a:pt x="48447976" y="2471730"/>
                </a:cubicBezTo>
                <a:lnTo>
                  <a:pt x="48482132" y="2266794"/>
                </a:lnTo>
                <a:lnTo>
                  <a:pt x="49404345" y="2266794"/>
                </a:lnTo>
                <a:lnTo>
                  <a:pt x="49387266" y="1771531"/>
                </a:lnTo>
                <a:lnTo>
                  <a:pt x="48550443" y="1788609"/>
                </a:lnTo>
                <a:lnTo>
                  <a:pt x="48601678" y="1327502"/>
                </a:lnTo>
                <a:close/>
                <a:moveTo>
                  <a:pt x="0" y="0"/>
                </a:moveTo>
                <a:lnTo>
                  <a:pt x="104546400" y="0"/>
                </a:lnTo>
                <a:lnTo>
                  <a:pt x="1045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68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125E-6 0 L 0.92357 0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7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6.06875 0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FA1D97C-04C3-4C55-82CF-11D8711B3B0F}"/>
              </a:ext>
            </a:extLst>
          </p:cNvPr>
          <p:cNvGrpSpPr/>
          <p:nvPr/>
        </p:nvGrpSpPr>
        <p:grpSpPr>
          <a:xfrm>
            <a:off x="-10771910" y="0"/>
            <a:ext cx="22963910" cy="6858000"/>
            <a:chOff x="-11015750" y="457200"/>
            <a:chExt cx="22963910" cy="594359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92859D4-26E7-498D-AFB8-3D95A8ECC8EC}"/>
                </a:ext>
              </a:extLst>
            </p:cNvPr>
            <p:cNvSpPr/>
            <p:nvPr/>
          </p:nvSpPr>
          <p:spPr>
            <a:xfrm>
              <a:off x="466205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21F3661-B4A0-4479-9FC9-83FF5F909A95}"/>
                </a:ext>
              </a:extLst>
            </p:cNvPr>
            <p:cNvSpPr/>
            <p:nvPr/>
          </p:nvSpPr>
          <p:spPr>
            <a:xfrm>
              <a:off x="-11015750" y="457200"/>
              <a:ext cx="11481955" cy="5943599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40000">
                  <a:srgbClr val="00F20C"/>
                </a:gs>
                <a:gs pos="80000">
                  <a:srgbClr val="7030A0"/>
                </a:gs>
                <a:gs pos="60000">
                  <a:srgbClr val="0062F2"/>
                </a:gs>
                <a:gs pos="20000">
                  <a:srgbClr val="FFFF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14F374F0-36BD-48B8-978D-DBDDEEA0D104}"/>
              </a:ext>
            </a:extLst>
          </p:cNvPr>
          <p:cNvSpPr/>
          <p:nvPr/>
        </p:nvSpPr>
        <p:spPr>
          <a:xfrm>
            <a:off x="-27203400" y="0"/>
            <a:ext cx="111709200" cy="7467600"/>
          </a:xfrm>
          <a:custGeom>
            <a:avLst/>
            <a:gdLst/>
            <a:ahLst/>
            <a:cxnLst/>
            <a:rect l="l" t="t" r="r" b="b"/>
            <a:pathLst>
              <a:path w="111709200" h="7467600">
                <a:moveTo>
                  <a:pt x="57582600" y="4838201"/>
                </a:moveTo>
                <a:lnTo>
                  <a:pt x="57582600" y="5043212"/>
                </a:lnTo>
                <a:lnTo>
                  <a:pt x="55327484" y="5063713"/>
                </a:lnTo>
                <a:lnTo>
                  <a:pt x="55347986" y="4899704"/>
                </a:lnTo>
                <a:lnTo>
                  <a:pt x="55860510" y="4858702"/>
                </a:lnTo>
                <a:close/>
                <a:moveTo>
                  <a:pt x="66418372" y="4749470"/>
                </a:moveTo>
                <a:cubicBezTo>
                  <a:pt x="66493330" y="4748829"/>
                  <a:pt x="66576936" y="4751071"/>
                  <a:pt x="66669190" y="4756197"/>
                </a:cubicBezTo>
                <a:cubicBezTo>
                  <a:pt x="66655524" y="5056879"/>
                  <a:pt x="66594022" y="5275557"/>
                  <a:pt x="66484682" y="5412231"/>
                </a:cubicBezTo>
                <a:cubicBezTo>
                  <a:pt x="66334341" y="5603575"/>
                  <a:pt x="66156663" y="5671912"/>
                  <a:pt x="65951653" y="5617242"/>
                </a:cubicBezTo>
                <a:cubicBezTo>
                  <a:pt x="65828646" y="5589907"/>
                  <a:pt x="65739808" y="5507903"/>
                  <a:pt x="65685140" y="5371229"/>
                </a:cubicBezTo>
                <a:cubicBezTo>
                  <a:pt x="65644137" y="5261890"/>
                  <a:pt x="65650972" y="5159385"/>
                  <a:pt x="65705639" y="5063713"/>
                </a:cubicBezTo>
                <a:cubicBezTo>
                  <a:pt x="65787644" y="4913372"/>
                  <a:pt x="65924317" y="4817700"/>
                  <a:pt x="66115663" y="4776698"/>
                </a:cubicBezTo>
                <a:cubicBezTo>
                  <a:pt x="66192542" y="4759614"/>
                  <a:pt x="66293443" y="4750538"/>
                  <a:pt x="66418372" y="4749470"/>
                </a:cubicBezTo>
                <a:close/>
                <a:moveTo>
                  <a:pt x="45153334" y="4551186"/>
                </a:moveTo>
                <a:cubicBezTo>
                  <a:pt x="45276339" y="4551186"/>
                  <a:pt x="45372010" y="4605856"/>
                  <a:pt x="45440349" y="4715195"/>
                </a:cubicBezTo>
                <a:cubicBezTo>
                  <a:pt x="45522353" y="4892871"/>
                  <a:pt x="45454015" y="5043212"/>
                  <a:pt x="45235339" y="5166218"/>
                </a:cubicBezTo>
                <a:cubicBezTo>
                  <a:pt x="45126000" y="5234555"/>
                  <a:pt x="45016661" y="5275557"/>
                  <a:pt x="44907320" y="5289225"/>
                </a:cubicBezTo>
                <a:cubicBezTo>
                  <a:pt x="44825317" y="5302892"/>
                  <a:pt x="44756978" y="5289225"/>
                  <a:pt x="44702310" y="5248223"/>
                </a:cubicBezTo>
                <a:cubicBezTo>
                  <a:pt x="44633973" y="5193553"/>
                  <a:pt x="44606639" y="5111549"/>
                  <a:pt x="44620305" y="5002210"/>
                </a:cubicBezTo>
                <a:cubicBezTo>
                  <a:pt x="44647641" y="4838201"/>
                  <a:pt x="44743312" y="4715195"/>
                  <a:pt x="44907320" y="4633190"/>
                </a:cubicBezTo>
                <a:cubicBezTo>
                  <a:pt x="45016661" y="4578521"/>
                  <a:pt x="45098664" y="4551186"/>
                  <a:pt x="45153334" y="4551186"/>
                </a:cubicBezTo>
                <a:close/>
                <a:moveTo>
                  <a:pt x="57521098" y="4202668"/>
                </a:moveTo>
                <a:lnTo>
                  <a:pt x="57562101" y="4223169"/>
                </a:lnTo>
                <a:lnTo>
                  <a:pt x="57582600" y="4407678"/>
                </a:lnTo>
                <a:lnTo>
                  <a:pt x="55388988" y="4428179"/>
                </a:lnTo>
                <a:lnTo>
                  <a:pt x="55388988" y="4284672"/>
                </a:lnTo>
                <a:lnTo>
                  <a:pt x="55737506" y="4264171"/>
                </a:lnTo>
                <a:close/>
                <a:moveTo>
                  <a:pt x="57521098" y="3649139"/>
                </a:moveTo>
                <a:lnTo>
                  <a:pt x="57521098" y="3772145"/>
                </a:lnTo>
                <a:lnTo>
                  <a:pt x="55450491" y="3772145"/>
                </a:lnTo>
                <a:lnTo>
                  <a:pt x="55470993" y="3690141"/>
                </a:lnTo>
                <a:close/>
                <a:moveTo>
                  <a:pt x="66525684" y="3157113"/>
                </a:moveTo>
                <a:lnTo>
                  <a:pt x="66628188" y="3895152"/>
                </a:lnTo>
                <a:cubicBezTo>
                  <a:pt x="66204501" y="3949821"/>
                  <a:pt x="65883317" y="4018158"/>
                  <a:pt x="65664639" y="4100162"/>
                </a:cubicBezTo>
                <a:cubicBezTo>
                  <a:pt x="65322953" y="4236836"/>
                  <a:pt x="65076943" y="4448681"/>
                  <a:pt x="64926600" y="4735696"/>
                </a:cubicBezTo>
                <a:cubicBezTo>
                  <a:pt x="64748924" y="5077380"/>
                  <a:pt x="64755755" y="5439566"/>
                  <a:pt x="64947101" y="5822253"/>
                </a:cubicBezTo>
                <a:cubicBezTo>
                  <a:pt x="65138445" y="6204940"/>
                  <a:pt x="65473295" y="6403117"/>
                  <a:pt x="65951653" y="6416784"/>
                </a:cubicBezTo>
                <a:cubicBezTo>
                  <a:pt x="66211332" y="6416784"/>
                  <a:pt x="66464180" y="6348447"/>
                  <a:pt x="66710194" y="6211773"/>
                </a:cubicBezTo>
                <a:cubicBezTo>
                  <a:pt x="66956206" y="6061432"/>
                  <a:pt x="67147550" y="5870089"/>
                  <a:pt x="67284224" y="5637743"/>
                </a:cubicBezTo>
                <a:cubicBezTo>
                  <a:pt x="67379894" y="5460067"/>
                  <a:pt x="67434566" y="5186719"/>
                  <a:pt x="67448232" y="4817700"/>
                </a:cubicBezTo>
                <a:lnTo>
                  <a:pt x="68083766" y="5084214"/>
                </a:lnTo>
                <a:lnTo>
                  <a:pt x="68309276" y="4264171"/>
                </a:lnTo>
                <a:lnTo>
                  <a:pt x="67427730" y="3956655"/>
                </a:lnTo>
                <a:lnTo>
                  <a:pt x="67386728" y="3218616"/>
                </a:lnTo>
                <a:close/>
                <a:moveTo>
                  <a:pt x="54671450" y="3157113"/>
                </a:moveTo>
                <a:lnTo>
                  <a:pt x="54568944" y="3833649"/>
                </a:lnTo>
                <a:lnTo>
                  <a:pt x="54343433" y="5658244"/>
                </a:lnTo>
                <a:lnTo>
                  <a:pt x="54794457" y="5596741"/>
                </a:lnTo>
                <a:lnTo>
                  <a:pt x="54015416" y="6068266"/>
                </a:lnTo>
                <a:lnTo>
                  <a:pt x="54835460" y="6601293"/>
                </a:lnTo>
                <a:lnTo>
                  <a:pt x="56086023" y="5740248"/>
                </a:lnTo>
                <a:lnTo>
                  <a:pt x="56086023" y="5719747"/>
                </a:lnTo>
                <a:lnTo>
                  <a:pt x="55778509" y="5555739"/>
                </a:lnTo>
                <a:lnTo>
                  <a:pt x="57193083" y="5494235"/>
                </a:lnTo>
                <a:lnTo>
                  <a:pt x="56865062" y="5760749"/>
                </a:lnTo>
                <a:lnTo>
                  <a:pt x="58013121" y="6437285"/>
                </a:lnTo>
                <a:lnTo>
                  <a:pt x="58259135" y="6580792"/>
                </a:lnTo>
                <a:lnTo>
                  <a:pt x="58956172" y="6068266"/>
                </a:lnTo>
                <a:lnTo>
                  <a:pt x="58956172" y="6047764"/>
                </a:lnTo>
                <a:lnTo>
                  <a:pt x="57992622" y="5494235"/>
                </a:lnTo>
                <a:lnTo>
                  <a:pt x="58607655" y="5514737"/>
                </a:lnTo>
                <a:lnTo>
                  <a:pt x="58628156" y="5371229"/>
                </a:lnTo>
                <a:lnTo>
                  <a:pt x="58546150" y="4202668"/>
                </a:lnTo>
                <a:cubicBezTo>
                  <a:pt x="58518817" y="3847316"/>
                  <a:pt x="58450481" y="3594470"/>
                  <a:pt x="58341140" y="3444128"/>
                </a:cubicBezTo>
                <a:cubicBezTo>
                  <a:pt x="58204467" y="3252785"/>
                  <a:pt x="57951620" y="3157113"/>
                  <a:pt x="57582600" y="3157113"/>
                </a:cubicBezTo>
                <a:close/>
                <a:moveTo>
                  <a:pt x="61714367" y="3001353"/>
                </a:moveTo>
                <a:cubicBezTo>
                  <a:pt x="61368734" y="2999271"/>
                  <a:pt x="60996030" y="3064858"/>
                  <a:pt x="60596259" y="3198115"/>
                </a:cubicBezTo>
                <a:cubicBezTo>
                  <a:pt x="60254574" y="3307454"/>
                  <a:pt x="59783049" y="3560301"/>
                  <a:pt x="59181683" y="3956655"/>
                </a:cubicBezTo>
                <a:lnTo>
                  <a:pt x="59673711" y="4653691"/>
                </a:lnTo>
                <a:cubicBezTo>
                  <a:pt x="60261407" y="4284672"/>
                  <a:pt x="60767100" y="4031825"/>
                  <a:pt x="61190790" y="3895152"/>
                </a:cubicBezTo>
                <a:cubicBezTo>
                  <a:pt x="61587144" y="3758478"/>
                  <a:pt x="61908328" y="3731143"/>
                  <a:pt x="62154340" y="3813148"/>
                </a:cubicBezTo>
                <a:cubicBezTo>
                  <a:pt x="62318350" y="3867817"/>
                  <a:pt x="62434522" y="3970322"/>
                  <a:pt x="62502860" y="4120663"/>
                </a:cubicBezTo>
                <a:cubicBezTo>
                  <a:pt x="62557529" y="4257337"/>
                  <a:pt x="62557529" y="4414512"/>
                  <a:pt x="62502860" y="4592188"/>
                </a:cubicBezTo>
                <a:cubicBezTo>
                  <a:pt x="62420854" y="4851869"/>
                  <a:pt x="62222677" y="5104715"/>
                  <a:pt x="61908328" y="5350728"/>
                </a:cubicBezTo>
                <a:cubicBezTo>
                  <a:pt x="61662315" y="5542071"/>
                  <a:pt x="61416301" y="5726581"/>
                  <a:pt x="61170290" y="5904257"/>
                </a:cubicBezTo>
                <a:lnTo>
                  <a:pt x="61887828" y="6519289"/>
                </a:lnTo>
                <a:cubicBezTo>
                  <a:pt x="62270512" y="6232274"/>
                  <a:pt x="62543862" y="6006762"/>
                  <a:pt x="62707870" y="5842754"/>
                </a:cubicBezTo>
                <a:cubicBezTo>
                  <a:pt x="63076890" y="5487402"/>
                  <a:pt x="63309234" y="5138884"/>
                  <a:pt x="63404907" y="4797199"/>
                </a:cubicBezTo>
                <a:cubicBezTo>
                  <a:pt x="63514244" y="4428179"/>
                  <a:pt x="63459575" y="4065994"/>
                  <a:pt x="63240897" y="3710642"/>
                </a:cubicBezTo>
                <a:cubicBezTo>
                  <a:pt x="62981215" y="3300621"/>
                  <a:pt x="62550694" y="3068275"/>
                  <a:pt x="61949330" y="3013605"/>
                </a:cubicBezTo>
                <a:cubicBezTo>
                  <a:pt x="61872452" y="3005918"/>
                  <a:pt x="61794130" y="3001833"/>
                  <a:pt x="61714367" y="3001353"/>
                </a:cubicBezTo>
                <a:close/>
                <a:moveTo>
                  <a:pt x="45316062" y="2900850"/>
                </a:moveTo>
                <a:cubicBezTo>
                  <a:pt x="45169990" y="2900850"/>
                  <a:pt x="45020076" y="2931601"/>
                  <a:pt x="44866319" y="2993104"/>
                </a:cubicBezTo>
                <a:cubicBezTo>
                  <a:pt x="44756978" y="3034106"/>
                  <a:pt x="44579303" y="3157113"/>
                  <a:pt x="44333290" y="3362124"/>
                </a:cubicBezTo>
                <a:lnTo>
                  <a:pt x="44845818" y="3813147"/>
                </a:lnTo>
                <a:cubicBezTo>
                  <a:pt x="45023494" y="3662806"/>
                  <a:pt x="45160167" y="3573968"/>
                  <a:pt x="45255838" y="3546634"/>
                </a:cubicBezTo>
                <a:cubicBezTo>
                  <a:pt x="45406181" y="3505631"/>
                  <a:pt x="45501852" y="3539800"/>
                  <a:pt x="45542853" y="3649139"/>
                </a:cubicBezTo>
                <a:cubicBezTo>
                  <a:pt x="45570189" y="3731143"/>
                  <a:pt x="45563356" y="3915653"/>
                  <a:pt x="45522353" y="4202668"/>
                </a:cubicBezTo>
                <a:cubicBezTo>
                  <a:pt x="45385678" y="4079661"/>
                  <a:pt x="45269506" y="4004491"/>
                  <a:pt x="45173835" y="3977156"/>
                </a:cubicBezTo>
                <a:cubicBezTo>
                  <a:pt x="45023494" y="3936154"/>
                  <a:pt x="44886819" y="3922486"/>
                  <a:pt x="44763813" y="3936154"/>
                </a:cubicBezTo>
                <a:cubicBezTo>
                  <a:pt x="44463130" y="3977156"/>
                  <a:pt x="44217118" y="4141164"/>
                  <a:pt x="44025774" y="4428179"/>
                </a:cubicBezTo>
                <a:cubicBezTo>
                  <a:pt x="43889101" y="4633190"/>
                  <a:pt x="43820764" y="4858702"/>
                  <a:pt x="43820764" y="5104715"/>
                </a:cubicBezTo>
                <a:cubicBezTo>
                  <a:pt x="43820764" y="5405397"/>
                  <a:pt x="43882266" y="5624076"/>
                  <a:pt x="44005273" y="5760749"/>
                </a:cubicBezTo>
                <a:cubicBezTo>
                  <a:pt x="44210285" y="5979427"/>
                  <a:pt x="44442629" y="6054598"/>
                  <a:pt x="44702310" y="5986261"/>
                </a:cubicBezTo>
                <a:cubicBezTo>
                  <a:pt x="44852651" y="5945259"/>
                  <a:pt x="45071329" y="5815419"/>
                  <a:pt x="45358344" y="5596741"/>
                </a:cubicBezTo>
                <a:lnTo>
                  <a:pt x="45235339" y="5965760"/>
                </a:lnTo>
                <a:lnTo>
                  <a:pt x="46157886" y="5924758"/>
                </a:lnTo>
                <a:lnTo>
                  <a:pt x="46239891" y="4428179"/>
                </a:lnTo>
                <a:cubicBezTo>
                  <a:pt x="46253557" y="4141164"/>
                  <a:pt x="46246724" y="3901985"/>
                  <a:pt x="46219390" y="3710642"/>
                </a:cubicBezTo>
                <a:cubicBezTo>
                  <a:pt x="46192054" y="3532966"/>
                  <a:pt x="46144218" y="3389459"/>
                  <a:pt x="46075882" y="3280120"/>
                </a:cubicBezTo>
                <a:cubicBezTo>
                  <a:pt x="45939208" y="3075109"/>
                  <a:pt x="45734196" y="2952102"/>
                  <a:pt x="45460850" y="2911100"/>
                </a:cubicBezTo>
                <a:cubicBezTo>
                  <a:pt x="45413013" y="2904267"/>
                  <a:pt x="45364751" y="2900850"/>
                  <a:pt x="45316062" y="2900850"/>
                </a:cubicBezTo>
                <a:close/>
                <a:moveTo>
                  <a:pt x="48028698" y="2888677"/>
                </a:moveTo>
                <a:cubicBezTo>
                  <a:pt x="47892238" y="2884833"/>
                  <a:pt x="47747128" y="2905975"/>
                  <a:pt x="47593370" y="2952102"/>
                </a:cubicBezTo>
                <a:cubicBezTo>
                  <a:pt x="47224352" y="3061441"/>
                  <a:pt x="46944170" y="3368958"/>
                  <a:pt x="46752827" y="3874650"/>
                </a:cubicBezTo>
                <a:cubicBezTo>
                  <a:pt x="46506812" y="4544352"/>
                  <a:pt x="46520482" y="5091048"/>
                  <a:pt x="46793829" y="5514737"/>
                </a:cubicBezTo>
                <a:cubicBezTo>
                  <a:pt x="46930502" y="5733414"/>
                  <a:pt x="47115013" y="5870089"/>
                  <a:pt x="47347357" y="5924758"/>
                </a:cubicBezTo>
                <a:cubicBezTo>
                  <a:pt x="47579703" y="5979427"/>
                  <a:pt x="47805215" y="5972594"/>
                  <a:pt x="48023893" y="5904257"/>
                </a:cubicBezTo>
                <a:cubicBezTo>
                  <a:pt x="48228903" y="5835920"/>
                  <a:pt x="48399747" y="5733414"/>
                  <a:pt x="48536420" y="5596741"/>
                </a:cubicBezTo>
                <a:cubicBezTo>
                  <a:pt x="48645759" y="5487402"/>
                  <a:pt x="48761932" y="5323393"/>
                  <a:pt x="48884939" y="5104715"/>
                </a:cubicBezTo>
                <a:lnTo>
                  <a:pt x="48515917" y="4797199"/>
                </a:lnTo>
                <a:cubicBezTo>
                  <a:pt x="48324575" y="5015877"/>
                  <a:pt x="48174234" y="5159385"/>
                  <a:pt x="48064895" y="5227721"/>
                </a:cubicBezTo>
                <a:cubicBezTo>
                  <a:pt x="47887219" y="5337061"/>
                  <a:pt x="47709543" y="5323393"/>
                  <a:pt x="47531868" y="5186719"/>
                </a:cubicBezTo>
                <a:cubicBezTo>
                  <a:pt x="47449863" y="5132050"/>
                  <a:pt x="47402028" y="4995376"/>
                  <a:pt x="47388360" y="4776698"/>
                </a:cubicBezTo>
                <a:cubicBezTo>
                  <a:pt x="47374692" y="4612689"/>
                  <a:pt x="47402028" y="4400845"/>
                  <a:pt x="47470364" y="4141164"/>
                </a:cubicBezTo>
                <a:cubicBezTo>
                  <a:pt x="47511367" y="3963489"/>
                  <a:pt x="47586536" y="3819981"/>
                  <a:pt x="47695875" y="3710642"/>
                </a:cubicBezTo>
                <a:cubicBezTo>
                  <a:pt x="47805215" y="3601303"/>
                  <a:pt x="47914554" y="3553467"/>
                  <a:pt x="48023893" y="3567134"/>
                </a:cubicBezTo>
                <a:cubicBezTo>
                  <a:pt x="48119565" y="3580802"/>
                  <a:pt x="48174234" y="3662806"/>
                  <a:pt x="48187900" y="3813147"/>
                </a:cubicBezTo>
                <a:cubicBezTo>
                  <a:pt x="48187900" y="3895152"/>
                  <a:pt x="48181067" y="4004491"/>
                  <a:pt x="48167401" y="4141164"/>
                </a:cubicBezTo>
                <a:lnTo>
                  <a:pt x="48864437" y="4161665"/>
                </a:lnTo>
                <a:cubicBezTo>
                  <a:pt x="48905440" y="3915653"/>
                  <a:pt x="48912273" y="3724309"/>
                  <a:pt x="48884939" y="3587636"/>
                </a:cubicBezTo>
                <a:cubicBezTo>
                  <a:pt x="48871271" y="3396292"/>
                  <a:pt x="48789266" y="3239117"/>
                  <a:pt x="48638924" y="3116111"/>
                </a:cubicBezTo>
                <a:cubicBezTo>
                  <a:pt x="48459541" y="2970895"/>
                  <a:pt x="48256130" y="2895084"/>
                  <a:pt x="48028698" y="2888677"/>
                </a:cubicBezTo>
                <a:close/>
                <a:moveTo>
                  <a:pt x="55491492" y="2173062"/>
                </a:moveTo>
                <a:lnTo>
                  <a:pt x="55450491" y="2460077"/>
                </a:lnTo>
                <a:lnTo>
                  <a:pt x="54999467" y="2480578"/>
                </a:lnTo>
                <a:lnTo>
                  <a:pt x="55040470" y="2214064"/>
                </a:lnTo>
                <a:close/>
                <a:moveTo>
                  <a:pt x="56742057" y="2111558"/>
                </a:moveTo>
                <a:lnTo>
                  <a:pt x="56762558" y="2460077"/>
                </a:lnTo>
                <a:lnTo>
                  <a:pt x="56209028" y="2460077"/>
                </a:lnTo>
                <a:lnTo>
                  <a:pt x="56250032" y="2132059"/>
                </a:lnTo>
                <a:close/>
                <a:moveTo>
                  <a:pt x="57521098" y="2091057"/>
                </a:moveTo>
                <a:lnTo>
                  <a:pt x="57951620" y="2111558"/>
                </a:lnTo>
                <a:lnTo>
                  <a:pt x="57972121" y="2480578"/>
                </a:lnTo>
                <a:lnTo>
                  <a:pt x="57521098" y="2460077"/>
                </a:lnTo>
                <a:close/>
                <a:moveTo>
                  <a:pt x="60206739" y="1824543"/>
                </a:moveTo>
                <a:lnTo>
                  <a:pt x="60022230" y="2460077"/>
                </a:lnTo>
                <a:cubicBezTo>
                  <a:pt x="60678264" y="2514746"/>
                  <a:pt x="61108785" y="2555748"/>
                  <a:pt x="61313795" y="2583083"/>
                </a:cubicBezTo>
                <a:cubicBezTo>
                  <a:pt x="61600812" y="2624085"/>
                  <a:pt x="61976664" y="2699256"/>
                  <a:pt x="62441357" y="2808595"/>
                </a:cubicBezTo>
                <a:lnTo>
                  <a:pt x="62625865" y="2173062"/>
                </a:lnTo>
                <a:cubicBezTo>
                  <a:pt x="61969831" y="2022720"/>
                  <a:pt x="61539308" y="1933882"/>
                  <a:pt x="61334298" y="1906548"/>
                </a:cubicBezTo>
                <a:cubicBezTo>
                  <a:pt x="61156621" y="1879213"/>
                  <a:pt x="60780770" y="1851878"/>
                  <a:pt x="60206739" y="1824543"/>
                </a:cubicBezTo>
                <a:close/>
                <a:moveTo>
                  <a:pt x="50567886" y="1824543"/>
                </a:moveTo>
                <a:lnTo>
                  <a:pt x="50301372" y="2378072"/>
                </a:lnTo>
                <a:lnTo>
                  <a:pt x="49173814" y="2439576"/>
                </a:lnTo>
                <a:lnTo>
                  <a:pt x="49194316" y="3198115"/>
                </a:lnTo>
                <a:lnTo>
                  <a:pt x="49952854" y="3116111"/>
                </a:lnTo>
                <a:lnTo>
                  <a:pt x="49173814" y="4879203"/>
                </a:lnTo>
                <a:lnTo>
                  <a:pt x="49932353" y="5207220"/>
                </a:lnTo>
                <a:lnTo>
                  <a:pt x="50178367" y="4551186"/>
                </a:lnTo>
                <a:cubicBezTo>
                  <a:pt x="50602055" y="4168499"/>
                  <a:pt x="50991576" y="3977156"/>
                  <a:pt x="51346929" y="3977156"/>
                </a:cubicBezTo>
                <a:cubicBezTo>
                  <a:pt x="51456266" y="3977156"/>
                  <a:pt x="51545106" y="3997657"/>
                  <a:pt x="51613441" y="4038659"/>
                </a:cubicBezTo>
                <a:cubicBezTo>
                  <a:pt x="51408431" y="4106996"/>
                  <a:pt x="51258089" y="4168499"/>
                  <a:pt x="51162420" y="4223169"/>
                </a:cubicBezTo>
                <a:cubicBezTo>
                  <a:pt x="51053079" y="4277838"/>
                  <a:pt x="50923239" y="4373510"/>
                  <a:pt x="50772898" y="4510184"/>
                </a:cubicBezTo>
                <a:cubicBezTo>
                  <a:pt x="50595222" y="4674192"/>
                  <a:pt x="50458548" y="4872370"/>
                  <a:pt x="50362876" y="5104715"/>
                </a:cubicBezTo>
                <a:cubicBezTo>
                  <a:pt x="50267205" y="5350728"/>
                  <a:pt x="50253537" y="5596741"/>
                  <a:pt x="50321873" y="5842754"/>
                </a:cubicBezTo>
                <a:cubicBezTo>
                  <a:pt x="50390212" y="6075099"/>
                  <a:pt x="50540552" y="6239108"/>
                  <a:pt x="50772898" y="6334779"/>
                </a:cubicBezTo>
                <a:cubicBezTo>
                  <a:pt x="51141919" y="6485121"/>
                  <a:pt x="51640777" y="6478287"/>
                  <a:pt x="52269475" y="6314278"/>
                </a:cubicBezTo>
                <a:cubicBezTo>
                  <a:pt x="52501823" y="6259609"/>
                  <a:pt x="52802504" y="6143436"/>
                  <a:pt x="53171523" y="5965760"/>
                </a:cubicBezTo>
                <a:lnTo>
                  <a:pt x="52823003" y="5268724"/>
                </a:lnTo>
                <a:cubicBezTo>
                  <a:pt x="52358315" y="5501069"/>
                  <a:pt x="51982460" y="5630910"/>
                  <a:pt x="51695445" y="5658244"/>
                </a:cubicBezTo>
                <a:cubicBezTo>
                  <a:pt x="51572438" y="5671912"/>
                  <a:pt x="51469934" y="5671912"/>
                  <a:pt x="51387930" y="5658244"/>
                </a:cubicBezTo>
                <a:cubicBezTo>
                  <a:pt x="51251256" y="5630910"/>
                  <a:pt x="51176085" y="5548905"/>
                  <a:pt x="51162420" y="5412231"/>
                </a:cubicBezTo>
                <a:cubicBezTo>
                  <a:pt x="51162420" y="5289225"/>
                  <a:pt x="51230755" y="5173052"/>
                  <a:pt x="51367428" y="5063713"/>
                </a:cubicBezTo>
                <a:cubicBezTo>
                  <a:pt x="51463099" y="4981709"/>
                  <a:pt x="51620276" y="4892871"/>
                  <a:pt x="51838954" y="4797199"/>
                </a:cubicBezTo>
                <a:lnTo>
                  <a:pt x="51859455" y="5207220"/>
                </a:lnTo>
                <a:lnTo>
                  <a:pt x="52658996" y="5186719"/>
                </a:lnTo>
                <a:lnTo>
                  <a:pt x="52597494" y="4346175"/>
                </a:lnTo>
                <a:lnTo>
                  <a:pt x="53745553" y="4038659"/>
                </a:lnTo>
                <a:lnTo>
                  <a:pt x="53356032" y="3300621"/>
                </a:lnTo>
                <a:lnTo>
                  <a:pt x="52412983" y="3628638"/>
                </a:lnTo>
                <a:cubicBezTo>
                  <a:pt x="52262642" y="3355290"/>
                  <a:pt x="52043964" y="3211783"/>
                  <a:pt x="51756949" y="3198115"/>
                </a:cubicBezTo>
                <a:cubicBezTo>
                  <a:pt x="51592940" y="3184448"/>
                  <a:pt x="51401598" y="3211783"/>
                  <a:pt x="51182918" y="3280120"/>
                </a:cubicBezTo>
                <a:cubicBezTo>
                  <a:pt x="51087248" y="3307454"/>
                  <a:pt x="50902738" y="3382625"/>
                  <a:pt x="50629389" y="3505631"/>
                </a:cubicBezTo>
                <a:lnTo>
                  <a:pt x="50875402" y="3013605"/>
                </a:lnTo>
                <a:lnTo>
                  <a:pt x="52556490" y="2993104"/>
                </a:lnTo>
                <a:lnTo>
                  <a:pt x="52556490" y="2316569"/>
                </a:lnTo>
                <a:lnTo>
                  <a:pt x="51223920" y="2357571"/>
                </a:lnTo>
                <a:lnTo>
                  <a:pt x="51428932" y="2009053"/>
                </a:lnTo>
                <a:close/>
                <a:moveTo>
                  <a:pt x="66915204" y="1804042"/>
                </a:moveTo>
                <a:lnTo>
                  <a:pt x="66423178" y="2316569"/>
                </a:lnTo>
                <a:lnTo>
                  <a:pt x="67878754" y="3218616"/>
                </a:lnTo>
                <a:lnTo>
                  <a:pt x="68309276" y="2644586"/>
                </a:lnTo>
                <a:close/>
                <a:moveTo>
                  <a:pt x="64803594" y="1804042"/>
                </a:moveTo>
                <a:lnTo>
                  <a:pt x="64516578" y="2521580"/>
                </a:lnTo>
                <a:lnTo>
                  <a:pt x="63737538" y="2603584"/>
                </a:lnTo>
                <a:lnTo>
                  <a:pt x="63737538" y="3362124"/>
                </a:lnTo>
                <a:lnTo>
                  <a:pt x="64250064" y="3259618"/>
                </a:lnTo>
                <a:lnTo>
                  <a:pt x="63737538" y="5043212"/>
                </a:lnTo>
                <a:lnTo>
                  <a:pt x="64516578" y="5309726"/>
                </a:lnTo>
                <a:lnTo>
                  <a:pt x="65172612" y="3136612"/>
                </a:lnTo>
                <a:lnTo>
                  <a:pt x="66095160" y="3054608"/>
                </a:lnTo>
                <a:lnTo>
                  <a:pt x="66136164" y="2460077"/>
                </a:lnTo>
                <a:lnTo>
                  <a:pt x="65418626" y="2480578"/>
                </a:lnTo>
                <a:lnTo>
                  <a:pt x="65623636" y="1968051"/>
                </a:lnTo>
                <a:close/>
                <a:moveTo>
                  <a:pt x="42751284" y="1722038"/>
                </a:moveTo>
                <a:lnTo>
                  <a:pt x="41767233" y="4059160"/>
                </a:lnTo>
                <a:lnTo>
                  <a:pt x="41193203" y="2070556"/>
                </a:lnTo>
                <a:cubicBezTo>
                  <a:pt x="41111198" y="1838211"/>
                  <a:pt x="40954024" y="1728872"/>
                  <a:pt x="40721679" y="1742539"/>
                </a:cubicBezTo>
                <a:lnTo>
                  <a:pt x="40168149" y="1763040"/>
                </a:lnTo>
                <a:lnTo>
                  <a:pt x="40065645" y="3854150"/>
                </a:lnTo>
                <a:lnTo>
                  <a:pt x="39963139" y="5965760"/>
                </a:lnTo>
                <a:lnTo>
                  <a:pt x="40885687" y="5945259"/>
                </a:lnTo>
                <a:lnTo>
                  <a:pt x="40947191" y="3833648"/>
                </a:lnTo>
                <a:lnTo>
                  <a:pt x="41213704" y="4633190"/>
                </a:lnTo>
                <a:lnTo>
                  <a:pt x="41459717" y="5391730"/>
                </a:lnTo>
                <a:cubicBezTo>
                  <a:pt x="41487053" y="5487402"/>
                  <a:pt x="41534887" y="5548905"/>
                  <a:pt x="41603225" y="5576240"/>
                </a:cubicBezTo>
                <a:cubicBezTo>
                  <a:pt x="41671562" y="5603575"/>
                  <a:pt x="41746733" y="5596741"/>
                  <a:pt x="41828736" y="5555739"/>
                </a:cubicBezTo>
                <a:cubicBezTo>
                  <a:pt x="41910741" y="5514737"/>
                  <a:pt x="41999579" y="5398564"/>
                  <a:pt x="42095250" y="5207220"/>
                </a:cubicBezTo>
                <a:lnTo>
                  <a:pt x="42730785" y="3874650"/>
                </a:lnTo>
                <a:lnTo>
                  <a:pt x="42607778" y="5945259"/>
                </a:lnTo>
                <a:lnTo>
                  <a:pt x="43550827" y="5965760"/>
                </a:lnTo>
                <a:lnTo>
                  <a:pt x="43530325" y="2234565"/>
                </a:lnTo>
                <a:cubicBezTo>
                  <a:pt x="43530325" y="2070556"/>
                  <a:pt x="43475657" y="1933882"/>
                  <a:pt x="43366318" y="1824543"/>
                </a:cubicBezTo>
                <a:cubicBezTo>
                  <a:pt x="43297979" y="1756206"/>
                  <a:pt x="43188642" y="1722038"/>
                  <a:pt x="43038301" y="1722038"/>
                </a:cubicBezTo>
                <a:close/>
                <a:moveTo>
                  <a:pt x="54220426" y="1599031"/>
                </a:moveTo>
                <a:lnTo>
                  <a:pt x="53974414" y="3136612"/>
                </a:lnTo>
                <a:lnTo>
                  <a:pt x="55963016" y="3034106"/>
                </a:lnTo>
                <a:lnTo>
                  <a:pt x="58853666" y="2972603"/>
                </a:lnTo>
                <a:cubicBezTo>
                  <a:pt x="58853666" y="2740258"/>
                  <a:pt x="58846835" y="2555748"/>
                  <a:pt x="58833167" y="2419074"/>
                </a:cubicBezTo>
                <a:cubicBezTo>
                  <a:pt x="58819499" y="2200396"/>
                  <a:pt x="58778498" y="2029554"/>
                  <a:pt x="58710160" y="1906548"/>
                </a:cubicBezTo>
                <a:cubicBezTo>
                  <a:pt x="58655489" y="1783541"/>
                  <a:pt x="58559820" y="1701537"/>
                  <a:pt x="58423146" y="1660535"/>
                </a:cubicBezTo>
                <a:cubicBezTo>
                  <a:pt x="58341140" y="1633200"/>
                  <a:pt x="58211302" y="1619532"/>
                  <a:pt x="58033624" y="1619532"/>
                </a:cubicBezTo>
                <a:close/>
                <a:moveTo>
                  <a:pt x="0" y="0"/>
                </a:moveTo>
                <a:lnTo>
                  <a:pt x="111709200" y="0"/>
                </a:lnTo>
                <a:lnTo>
                  <a:pt x="111709200" y="7467600"/>
                </a:lnTo>
                <a:lnTo>
                  <a:pt x="0" y="7467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6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125E-6 0 L 0.92357 0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7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44089E-16 -4.44444E-6 L -5.28464 -0.00092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23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40E81B2-DFF7-4F32-B3D6-8CC6AE16DB76}"/>
              </a:ext>
            </a:extLst>
          </p:cNvPr>
          <p:cNvGrpSpPr/>
          <p:nvPr/>
        </p:nvGrpSpPr>
        <p:grpSpPr>
          <a:xfrm>
            <a:off x="618309" y="200297"/>
            <a:ext cx="10964091" cy="6077371"/>
            <a:chOff x="618309" y="200297"/>
            <a:chExt cx="10964091" cy="607737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9A7B87-C6D8-4176-B0E5-F7CFCF7D6006}"/>
                </a:ext>
              </a:extLst>
            </p:cNvPr>
            <p:cNvSpPr/>
            <p:nvPr/>
          </p:nvSpPr>
          <p:spPr>
            <a:xfrm>
              <a:off x="618309" y="200297"/>
              <a:ext cx="10964091" cy="6077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C0F5793-E7B7-4A2F-88EC-07B18948790E}"/>
                </a:ext>
              </a:extLst>
            </p:cNvPr>
            <p:cNvGrpSpPr/>
            <p:nvPr/>
          </p:nvGrpSpPr>
          <p:grpSpPr>
            <a:xfrm>
              <a:off x="1025970" y="580332"/>
              <a:ext cx="10140060" cy="5352878"/>
              <a:chOff x="1025970" y="580332"/>
              <a:chExt cx="10140060" cy="5352878"/>
            </a:xfrm>
          </p:grpSpPr>
          <p:pic>
            <p:nvPicPr>
              <p:cNvPr id="2" name="図 1">
                <a:extLst>
                  <a:ext uri="{FF2B5EF4-FFF2-40B4-BE49-F238E27FC236}">
                    <a16:creationId xmlns:a16="http://schemas.microsoft.com/office/drawing/2014/main" id="{03F9BC1D-BD85-42B7-9859-F78A9E15A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970" y="580332"/>
                <a:ext cx="10140060" cy="53528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569688-19E8-40C3-832C-99D6B1A18A03}"/>
                  </a:ext>
                </a:extLst>
              </p:cNvPr>
              <p:cNvSpPr txBox="1"/>
              <p:nvPr/>
            </p:nvSpPr>
            <p:spPr>
              <a:xfrm>
                <a:off x="2113280" y="914860"/>
                <a:ext cx="2418080" cy="646331"/>
              </a:xfrm>
              <a:prstGeom prst="rect">
                <a:avLst/>
              </a:prstGeom>
              <a:solidFill>
                <a:srgbClr val="FFA57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600" b="1" dirty="0">
                    <a:latin typeface="Consolas" panose="020B0609020204030204" pitchFamily="49" charset="0"/>
                  </a:rPr>
                  <a:t>i</a:t>
                </a:r>
                <a:r>
                  <a:rPr kumimoji="1" lang="en-US" altLang="ja-JP" sz="3600" b="1" dirty="0">
                    <a:latin typeface="Consolas" panose="020B0609020204030204" pitchFamily="49" charset="0"/>
                  </a:rPr>
                  <a:t>f(bool)</a:t>
                </a:r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B94B3A9-983E-4255-9416-E42789B3EF24}"/>
                  </a:ext>
                </a:extLst>
              </p:cNvPr>
              <p:cNvSpPr txBox="1"/>
              <p:nvPr/>
            </p:nvSpPr>
            <p:spPr>
              <a:xfrm>
                <a:off x="1635760" y="2001980"/>
                <a:ext cx="156464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3600" b="1" dirty="0">
                    <a:latin typeface="Consolas" panose="020B0609020204030204" pitchFamily="49" charset="0"/>
                  </a:rPr>
                  <a:t>true</a:t>
                </a:r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93379F5-E73C-4BBC-A9A0-8123BDA5345B}"/>
                  </a:ext>
                </a:extLst>
              </p:cNvPr>
              <p:cNvSpPr txBox="1"/>
              <p:nvPr/>
            </p:nvSpPr>
            <p:spPr>
              <a:xfrm>
                <a:off x="8991600" y="2001979"/>
                <a:ext cx="156464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3600" b="1" dirty="0">
                    <a:latin typeface="Consolas" panose="020B0609020204030204" pitchFamily="49" charset="0"/>
                  </a:rPr>
                  <a:t>false</a:t>
                </a:r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1EA49A9-8379-40C5-A62B-75006AC01997}"/>
                  </a:ext>
                </a:extLst>
              </p:cNvPr>
              <p:cNvSpPr txBox="1"/>
              <p:nvPr/>
            </p:nvSpPr>
            <p:spPr>
              <a:xfrm>
                <a:off x="2540000" y="3256771"/>
                <a:ext cx="1564640" cy="646331"/>
              </a:xfrm>
              <a:prstGeom prst="rect">
                <a:avLst/>
              </a:prstGeom>
              <a:solidFill>
                <a:srgbClr val="7DC4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600" b="1" dirty="0">
                    <a:latin typeface="Consolas" panose="020B0609020204030204" pitchFamily="49" charset="0"/>
                    <a:ea typeface="BIZ UDPゴシック" panose="020B0400000000000000" pitchFamily="50" charset="-128"/>
                  </a:rPr>
                  <a:t>処理</a:t>
                </a:r>
                <a:r>
                  <a:rPr lang="en-US" altLang="ja-JP" sz="3600" b="1" dirty="0">
                    <a:latin typeface="Consolas" panose="020B0609020204030204" pitchFamily="49" charset="0"/>
                    <a:ea typeface="BIZ UDPゴシック" panose="020B0400000000000000" pitchFamily="50" charset="-128"/>
                  </a:rPr>
                  <a:t>A</a:t>
                </a:r>
                <a:endParaRPr kumimoji="1" lang="ja-JP" altLang="en-US" sz="3600" b="1" dirty="0">
                  <a:latin typeface="Consolas" panose="020B0609020204030204" pitchFamily="49" charset="0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85AB27B-637F-450A-8B19-6A9AD042DD94}"/>
                  </a:ext>
                </a:extLst>
              </p:cNvPr>
              <p:cNvSpPr txBox="1"/>
              <p:nvPr/>
            </p:nvSpPr>
            <p:spPr>
              <a:xfrm>
                <a:off x="8087362" y="3256770"/>
                <a:ext cx="1564640" cy="646331"/>
              </a:xfrm>
              <a:prstGeom prst="rect">
                <a:avLst/>
              </a:prstGeom>
              <a:solidFill>
                <a:srgbClr val="7DC4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600" b="1" dirty="0">
                    <a:latin typeface="Consolas" panose="020B0609020204030204" pitchFamily="49" charset="0"/>
                    <a:ea typeface="BIZ UDPゴシック" panose="020B0400000000000000" pitchFamily="50" charset="-128"/>
                  </a:rPr>
                  <a:t>処理</a:t>
                </a:r>
                <a:r>
                  <a:rPr kumimoji="1" lang="en-US" altLang="ja-JP" sz="3600" b="1" dirty="0">
                    <a:latin typeface="Consolas" panose="020B0609020204030204" pitchFamily="49" charset="0"/>
                    <a:ea typeface="BIZ UDPゴシック" panose="020B0400000000000000" pitchFamily="50" charset="-128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691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E1DE2D3-3DB0-419F-8F66-7CF5CA1F0C60}"/>
              </a:ext>
            </a:extLst>
          </p:cNvPr>
          <p:cNvGrpSpPr/>
          <p:nvPr/>
        </p:nvGrpSpPr>
        <p:grpSpPr>
          <a:xfrm>
            <a:off x="2002971" y="234949"/>
            <a:ext cx="8743406" cy="6479360"/>
            <a:chOff x="2002971" y="234949"/>
            <a:chExt cx="8743406" cy="647936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EF1EB24-E66A-4695-8B95-73A78D8729FD}"/>
                </a:ext>
              </a:extLst>
            </p:cNvPr>
            <p:cNvSpPr/>
            <p:nvPr/>
          </p:nvSpPr>
          <p:spPr>
            <a:xfrm>
              <a:off x="2002971" y="234949"/>
              <a:ext cx="8743406" cy="6479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DA0AC75-0284-4DBB-80D5-236DEEFFAA06}"/>
                </a:ext>
              </a:extLst>
            </p:cNvPr>
            <p:cNvGrpSpPr/>
            <p:nvPr/>
          </p:nvGrpSpPr>
          <p:grpSpPr>
            <a:xfrm>
              <a:off x="2485800" y="234949"/>
              <a:ext cx="7613240" cy="6388099"/>
              <a:chOff x="2485800" y="234949"/>
              <a:chExt cx="7613240" cy="6388099"/>
            </a:xfrm>
          </p:grpSpPr>
          <p:pic>
            <p:nvPicPr>
              <p:cNvPr id="2" name="図 1">
                <a:extLst>
                  <a:ext uri="{FF2B5EF4-FFF2-40B4-BE49-F238E27FC236}">
                    <a16:creationId xmlns:a16="http://schemas.microsoft.com/office/drawing/2014/main" id="{C2BEAAF1-C478-457C-982A-E85451A68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485800" y="234949"/>
                <a:ext cx="7220399" cy="63880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67A7AC0-89A8-44C3-B89A-28843F41F6BE}"/>
                  </a:ext>
                </a:extLst>
              </p:cNvPr>
              <p:cNvSpPr txBox="1"/>
              <p:nvPr/>
            </p:nvSpPr>
            <p:spPr>
              <a:xfrm>
                <a:off x="4287520" y="2782669"/>
                <a:ext cx="156464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3600" b="1" dirty="0">
                    <a:latin typeface="Consolas" panose="020B0609020204030204" pitchFamily="49" charset="0"/>
                  </a:rPr>
                  <a:t>true</a:t>
                </a:r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EF8541-CEA1-4189-836D-58F87654F140}"/>
                  </a:ext>
                </a:extLst>
              </p:cNvPr>
              <p:cNvSpPr txBox="1"/>
              <p:nvPr/>
            </p:nvSpPr>
            <p:spPr>
              <a:xfrm>
                <a:off x="8534400" y="2781496"/>
                <a:ext cx="156464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3600" b="1" dirty="0">
                    <a:latin typeface="Consolas" panose="020B0609020204030204" pitchFamily="49" charset="0"/>
                  </a:rPr>
                  <a:t>false</a:t>
                </a:r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0DF90A8-A0E7-42C6-B221-192DC10B61E4}"/>
                  </a:ext>
                </a:extLst>
              </p:cNvPr>
              <p:cNvSpPr txBox="1"/>
              <p:nvPr/>
            </p:nvSpPr>
            <p:spPr>
              <a:xfrm>
                <a:off x="5146039" y="1813561"/>
                <a:ext cx="1610361" cy="518160"/>
              </a:xfrm>
              <a:prstGeom prst="rect">
                <a:avLst/>
              </a:prstGeom>
              <a:solidFill>
                <a:srgbClr val="FFA57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CD9F291-7130-4AD4-B00C-E8467FF386D7}"/>
                  </a:ext>
                </a:extLst>
              </p:cNvPr>
              <p:cNvSpPr txBox="1"/>
              <p:nvPr/>
            </p:nvSpPr>
            <p:spPr>
              <a:xfrm>
                <a:off x="5146039" y="1472476"/>
                <a:ext cx="1828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600" b="1" dirty="0">
                    <a:latin typeface="Consolas" panose="020B0609020204030204" pitchFamily="49" charset="0"/>
                  </a:rPr>
                  <a:t>w</a:t>
                </a:r>
                <a:r>
                  <a:rPr kumimoji="1" lang="en-US" altLang="ja-JP" sz="3600" b="1" dirty="0">
                    <a:latin typeface="Consolas" panose="020B0609020204030204" pitchFamily="49" charset="0"/>
                  </a:rPr>
                  <a:t>hile</a:t>
                </a:r>
              </a:p>
              <a:p>
                <a:pPr algn="ctr"/>
                <a:r>
                  <a:rPr lang="en-US" altLang="ja-JP" sz="3600" b="1" dirty="0">
                    <a:latin typeface="Consolas" panose="020B0609020204030204" pitchFamily="49" charset="0"/>
                  </a:rPr>
                  <a:t>(bool)</a:t>
                </a:r>
                <a:endParaRPr kumimoji="1" lang="ja-JP" altLang="en-US" sz="36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81B41D4-5EAE-4FE3-9753-1216D65210D7}"/>
                  </a:ext>
                </a:extLst>
              </p:cNvPr>
              <p:cNvSpPr txBox="1"/>
              <p:nvPr/>
            </p:nvSpPr>
            <p:spPr>
              <a:xfrm>
                <a:off x="5278119" y="3879948"/>
                <a:ext cx="1564640" cy="646331"/>
              </a:xfrm>
              <a:prstGeom prst="rect">
                <a:avLst/>
              </a:prstGeom>
              <a:solidFill>
                <a:srgbClr val="7DC4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600" b="1" dirty="0">
                    <a:latin typeface="Consolas" panose="020B0609020204030204" pitchFamily="49" charset="0"/>
                    <a:ea typeface="BIZ UDPゴシック" panose="020B0400000000000000" pitchFamily="50" charset="-128"/>
                  </a:rPr>
                  <a:t>処理</a:t>
                </a:r>
                <a:r>
                  <a:rPr lang="en-US" altLang="ja-JP" sz="3600" b="1" dirty="0">
                    <a:latin typeface="Consolas" panose="020B0609020204030204" pitchFamily="49" charset="0"/>
                    <a:ea typeface="BIZ UDPゴシック" panose="020B0400000000000000" pitchFamily="50" charset="-128"/>
                  </a:rPr>
                  <a:t>A</a:t>
                </a:r>
                <a:endParaRPr kumimoji="1" lang="ja-JP" altLang="en-US" sz="3600" b="1" dirty="0">
                  <a:latin typeface="Consolas" panose="020B0609020204030204" pitchFamily="49" charset="0"/>
                  <a:ea typeface="BIZ UDPゴシック" panose="020B0400000000000000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24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F8B3CD-E87A-4E65-9C92-860B411A2434}"/>
              </a:ext>
            </a:extLst>
          </p:cNvPr>
          <p:cNvGrpSpPr/>
          <p:nvPr/>
        </p:nvGrpSpPr>
        <p:grpSpPr>
          <a:xfrm>
            <a:off x="3030584" y="330926"/>
            <a:ext cx="7193280" cy="6122125"/>
            <a:chOff x="3030584" y="330926"/>
            <a:chExt cx="7193280" cy="6122125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3F3C274-ACD7-4111-8865-D2F667028EA6}"/>
                </a:ext>
              </a:extLst>
            </p:cNvPr>
            <p:cNvSpPr/>
            <p:nvPr/>
          </p:nvSpPr>
          <p:spPr>
            <a:xfrm>
              <a:off x="3030584" y="330926"/>
              <a:ext cx="7193280" cy="6122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9C797820-1E38-4ECE-BCBF-8CB3D751F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728" y="642257"/>
              <a:ext cx="6489755" cy="55734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FB23489-7F84-4FFB-96C9-EC2531F06435}"/>
                </a:ext>
              </a:extLst>
            </p:cNvPr>
            <p:cNvSpPr txBox="1"/>
            <p:nvPr/>
          </p:nvSpPr>
          <p:spPr>
            <a:xfrm>
              <a:off x="4015741" y="1117878"/>
              <a:ext cx="895349" cy="236578"/>
            </a:xfrm>
            <a:prstGeom prst="rect">
              <a:avLst/>
            </a:prstGeom>
            <a:solidFill>
              <a:srgbClr val="FFA57D"/>
            </a:solidFill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5E25850-B3DA-4579-8DCF-B99038C2387F}"/>
                </a:ext>
              </a:extLst>
            </p:cNvPr>
            <p:cNvSpPr txBox="1"/>
            <p:nvPr/>
          </p:nvSpPr>
          <p:spPr>
            <a:xfrm>
              <a:off x="3956866" y="1081981"/>
              <a:ext cx="1013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</a:rPr>
                <a:t>(bool)</a:t>
              </a:r>
              <a:endParaRPr kumimoji="1" lang="ja-JP" alt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1A7BC2D-F2E3-4340-A1E6-8CE498B43F73}"/>
                </a:ext>
              </a:extLst>
            </p:cNvPr>
            <p:cNvSpPr txBox="1"/>
            <p:nvPr/>
          </p:nvSpPr>
          <p:spPr>
            <a:xfrm>
              <a:off x="6179821" y="2842913"/>
              <a:ext cx="918209" cy="236578"/>
            </a:xfrm>
            <a:prstGeom prst="rect">
              <a:avLst/>
            </a:prstGeom>
            <a:solidFill>
              <a:srgbClr val="FFA57D"/>
            </a:solidFill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181B095-F698-4D76-8CE4-08414A2CD6B9}"/>
                </a:ext>
              </a:extLst>
            </p:cNvPr>
            <p:cNvSpPr txBox="1"/>
            <p:nvPr/>
          </p:nvSpPr>
          <p:spPr>
            <a:xfrm>
              <a:off x="6132376" y="2776536"/>
              <a:ext cx="1013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latin typeface="Consolas" panose="020B0609020204030204" pitchFamily="49" charset="0"/>
                </a:rPr>
                <a:t>(bool)</a:t>
              </a:r>
              <a:endParaRPr kumimoji="1" lang="ja-JP" altLang="en-US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214D616-B134-4704-95C1-09EDF6031913}"/>
                </a:ext>
              </a:extLst>
            </p:cNvPr>
            <p:cNvSpPr txBox="1"/>
            <p:nvPr/>
          </p:nvSpPr>
          <p:spPr>
            <a:xfrm>
              <a:off x="3245392" y="1690982"/>
              <a:ext cx="10130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latin typeface="Consolas" panose="020B0609020204030204" pitchFamily="49" charset="0"/>
                </a:rPr>
                <a:t>true</a:t>
              </a:r>
              <a:endParaRPr kumimoji="1" lang="ja-JP" altLang="en-US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056E493-EB75-4BE1-BC91-53F88F76EB5A}"/>
                </a:ext>
              </a:extLst>
            </p:cNvPr>
            <p:cNvSpPr txBox="1"/>
            <p:nvPr/>
          </p:nvSpPr>
          <p:spPr>
            <a:xfrm>
              <a:off x="6820261" y="1723788"/>
              <a:ext cx="10130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b="1" dirty="0">
                  <a:latin typeface="Consolas" panose="020B0609020204030204" pitchFamily="49" charset="0"/>
                </a:rPr>
                <a:t>false</a:t>
              </a:r>
              <a:endParaRPr kumimoji="1" lang="ja-JP" altLang="en-US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D7F816B-C020-4A25-8130-6F701B2E3348}"/>
                </a:ext>
              </a:extLst>
            </p:cNvPr>
            <p:cNvSpPr txBox="1"/>
            <p:nvPr/>
          </p:nvSpPr>
          <p:spPr>
            <a:xfrm>
              <a:off x="5451507" y="3398396"/>
              <a:ext cx="10130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latin typeface="Consolas" panose="020B0609020204030204" pitchFamily="49" charset="0"/>
                </a:rPr>
                <a:t>true</a:t>
              </a:r>
              <a:endParaRPr kumimoji="1" lang="ja-JP" altLang="en-US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5EFCD1A-801F-4098-A7BA-0DF660D99B5A}"/>
                </a:ext>
              </a:extLst>
            </p:cNvPr>
            <p:cNvSpPr txBox="1"/>
            <p:nvPr/>
          </p:nvSpPr>
          <p:spPr>
            <a:xfrm>
              <a:off x="8973866" y="3398396"/>
              <a:ext cx="10130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b="1" dirty="0">
                  <a:latin typeface="Consolas" panose="020B0609020204030204" pitchFamily="49" charset="0"/>
                </a:rPr>
                <a:t>false</a:t>
              </a:r>
              <a:endParaRPr kumimoji="1" lang="ja-JP" altLang="en-US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397B3EF-C1FB-4945-8443-40FD05A2FC29}"/>
                </a:ext>
              </a:extLst>
            </p:cNvPr>
            <p:cNvSpPr txBox="1"/>
            <p:nvPr/>
          </p:nvSpPr>
          <p:spPr>
            <a:xfrm>
              <a:off x="7683286" y="3398396"/>
              <a:ext cx="10130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sz="20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62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67</Words>
  <Application>Microsoft Office PowerPoint</Application>
  <PresentationFormat>ワイド画面</PresentationFormat>
  <Paragraphs>29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Inter JP Black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Yoshikawa Hiroshi</dc:creator>
  <cp:lastModifiedBy>ヨシカワ ヒロシ</cp:lastModifiedBy>
  <cp:revision>7</cp:revision>
  <dcterms:created xsi:type="dcterms:W3CDTF">2022-02-26T08:24:15Z</dcterms:created>
  <dcterms:modified xsi:type="dcterms:W3CDTF">2022-03-14T01:23:26Z</dcterms:modified>
</cp:coreProperties>
</file>