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4" r:id="rId9"/>
    <p:sldId id="265" r:id="rId10"/>
    <p:sldId id="266" r:id="rId11"/>
    <p:sldId id="263" r:id="rId12"/>
    <p:sldId id="268" r:id="rId13"/>
    <p:sldId id="269" r:id="rId14"/>
    <p:sldId id="272" r:id="rId15"/>
    <p:sldId id="273" r:id="rId16"/>
    <p:sldId id="274" r:id="rId17"/>
    <p:sldId id="270" r:id="rId18"/>
    <p:sldId id="277" r:id="rId19"/>
    <p:sldId id="283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7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2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3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7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3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3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41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Program coding on a computer screen">
            <a:extLst>
              <a:ext uri="{FF2B5EF4-FFF2-40B4-BE49-F238E27FC236}">
                <a16:creationId xmlns:a16="http://schemas.microsoft.com/office/drawing/2014/main" id="{13377C35-27AA-417E-370A-D008B30F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2E28E-5385-5569-09F5-3504EF050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Essentials of 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04ED3-9CBD-B17F-F766-5DF8C54F6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Keira Hancock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8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Computer code representation.">
            <a:extLst>
              <a:ext uri="{FF2B5EF4-FFF2-40B4-BE49-F238E27FC236}">
                <a16:creationId xmlns:a16="http://schemas.microsoft.com/office/drawing/2014/main" id="{0E005B31-1D01-BBAD-464A-B2D92C5B55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FB6FE-DF20-4D70-13CA-D8C2AF34A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Failures in the computer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6E506-243B-4F7C-CE86-D6A3C1E1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Lesson 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0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EEF4A-2308-46A8-854C-7932E2F5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60067-76B8-D4E8-8CCC-2D8682CF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ILOVEYOU</a:t>
            </a:r>
            <a:endParaRPr lang="en-US" sz="2000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5EDAE6-0047-4553-AA6C-0CB337CF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B6FDC-3CEB-89AA-86A6-BCB0EEF2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960" y="1195292"/>
            <a:ext cx="4922079" cy="4465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Tens of millions of people around the world </a:t>
            </a:r>
            <a:r>
              <a:rPr lang="en-US" dirty="0" err="1">
                <a:solidFill>
                  <a:schemeClr val="tx1"/>
                </a:solidFill>
              </a:rPr>
              <a:t>recieved</a:t>
            </a:r>
            <a:r>
              <a:rPr lang="en-US" dirty="0">
                <a:solidFill>
                  <a:schemeClr val="tx1"/>
                </a:solidFill>
              </a:rPr>
              <a:t> an e-mail with the subject “ILOVEYOU”. The hidden malware would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</a:rPr>
              <a:t>destructively overwrite files on the computer.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malware caused $8 billion in damages and $15 billion to remove from computer systems.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Improved cybersecurity and awareness could’ve potentially prevented hacking.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file was called “LOVE-LETTER-FOR-</a:t>
            </a:r>
            <a:r>
              <a:rPr lang="en-US" dirty="0" err="1">
                <a:solidFill>
                  <a:schemeClr val="tx1"/>
                </a:solidFill>
              </a:rPr>
              <a:t>YOUTXT.vbs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47048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7A9DDA-5820-45F0-AD3F-126859F4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337" y="762000"/>
            <a:ext cx="5356272" cy="53562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9E768-CF6B-585D-7EA2-4D88F89B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2" y="2285999"/>
            <a:ext cx="3893023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Ariane-5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60C2F-2569-ED6B-72AC-2DBC6B73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8382" y="1288179"/>
            <a:ext cx="4958751" cy="428164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Ariane-5 exploded due to a software bug.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40 seconds after launched, the rocket exploded, losing 7 billion dollars and 10 years of work.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programmers based their numbers on the Ariane-4 coding which was much slower than the Ariane-5, reevaluating the numbers could’ve prevented this.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only error in the otherwise perfect coding was a line of code that tried to fit a 64 bit number into a 16 bit space.</a:t>
            </a:r>
          </a:p>
        </p:txBody>
      </p:sp>
    </p:spTree>
    <p:extLst>
      <p:ext uri="{BB962C8B-B14F-4D97-AF65-F5344CB8AC3E}">
        <p14:creationId xmlns:p14="http://schemas.microsoft.com/office/powerpoint/2010/main" val="73870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EEF4A-2308-46A8-854C-7932E2F5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AF2F4-2931-7B44-EAEA-FC71FF9F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Boeing737 max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5EDAE6-0047-4553-AA6C-0CB337CF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A6BE-218C-B54C-1D69-2719FDBE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1638" y="1237103"/>
            <a:ext cx="4904724" cy="43822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software system MCAS was implemented to avoid the increased cost of pilot retraining for the new characteristics on the plane.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 planes and 346 lives were lost.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 pilot retraining had been done, the software MCAS would not have been added, therefore potentially preventing the damage.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these crashes, the 737-MAX has been grounded worldwide and is not allowed to fly passengers.</a:t>
            </a:r>
          </a:p>
        </p:txBody>
      </p:sp>
    </p:spTree>
    <p:extLst>
      <p:ext uri="{BB962C8B-B14F-4D97-AF65-F5344CB8AC3E}">
        <p14:creationId xmlns:p14="http://schemas.microsoft.com/office/powerpoint/2010/main" val="58250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101010 data lines to infinity">
            <a:extLst>
              <a:ext uri="{FF2B5EF4-FFF2-40B4-BE49-F238E27FC236}">
                <a16:creationId xmlns:a16="http://schemas.microsoft.com/office/drawing/2014/main" id="{B9591B42-6B38-1E51-3DB3-5D875DBC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312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E96C4-F259-B7C1-EC8F-B2314B556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7620000" cy="19050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careers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E9AAE-7638-5732-90C0-CACA73992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612" y="4161329"/>
            <a:ext cx="7714388" cy="11726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Lesson 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EEF4A-2308-46A8-854C-7932E2F5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261AD-5FA8-5AC4-233F-617894E4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Machine learning engineer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5EDAE6-0047-4553-AA6C-0CB337CF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68F80-18BB-70B5-9315-74925936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190" y="1466489"/>
            <a:ext cx="4262172" cy="392502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Combining software engineering and data science.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Making sure the data coming in is interpreted properly and then implemented in the company’s programs and applications so that someone is able to use it.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Job outlook: predicts a 23% growth rate from 2022-2032.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Salary: $114k</a:t>
            </a:r>
          </a:p>
        </p:txBody>
      </p:sp>
    </p:spTree>
    <p:extLst>
      <p:ext uri="{BB962C8B-B14F-4D97-AF65-F5344CB8AC3E}">
        <p14:creationId xmlns:p14="http://schemas.microsoft.com/office/powerpoint/2010/main" val="3359334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80628E-793B-4EE1-B1A1-86EFDEC6C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83DFE-6284-332F-EDB6-E0913A40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Computer network architect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8EF0-BB17-7FFF-6BC3-3CF9998BF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9197" y="1560602"/>
            <a:ext cx="4633414" cy="373679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Creating new networks and new ways of transferring big data communication at the company.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 on ways for the company to move, interpret and send data.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Sending data securely.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Job outlook: predicts a 13% growth rate from 2023-2033.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Salary: $120k</a:t>
            </a:r>
          </a:p>
        </p:txBody>
      </p:sp>
    </p:spTree>
    <p:extLst>
      <p:ext uri="{BB962C8B-B14F-4D97-AF65-F5344CB8AC3E}">
        <p14:creationId xmlns:p14="http://schemas.microsoft.com/office/powerpoint/2010/main" val="318782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2EEF4A-2308-46A8-854C-7932E2F5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C246A-847B-FF51-D827-50AA9BE7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377" y="2285999"/>
            <a:ext cx="3671247" cy="228600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Blockchain developer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5EDAE6-0047-4553-AA6C-0CB337CF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0802E-8F5D-7784-DF8A-10FEE54B2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9197" y="1417062"/>
            <a:ext cx="4657589" cy="4023876"/>
          </a:xfrm>
        </p:spPr>
        <p:txBody>
          <a:bodyPr anchor="ctr">
            <a:normAutofit fontScale="92500"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Building decentralized applications using blockchain technology.( ex: Cryptocurrency, creating a decentralized currency.)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Designing blockchain protocols, designing and developing blockchain solutions, conducting research, and ensuring security.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Job outlook: predicts a 59.9% growth rate from 2023-2030.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Salary: $154k</a:t>
            </a:r>
          </a:p>
        </p:txBody>
      </p:sp>
    </p:spTree>
    <p:extLst>
      <p:ext uri="{BB962C8B-B14F-4D97-AF65-F5344CB8AC3E}">
        <p14:creationId xmlns:p14="http://schemas.microsoft.com/office/powerpoint/2010/main" val="16855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235F1-7334-FE94-DABB-68944284D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C27443AC-E791-A57A-C61B-DBEDF5FB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5779" b="995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22621-5B97-BAA3-5DE1-E2579D2F9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7620000" cy="19050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SCRIPTING vs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74DCF-B5B8-A81F-5AB4-F32C0B6D1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612" y="4161329"/>
            <a:ext cx="7714388" cy="11726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Topic chosen from “10 Things a Programmer Should Know”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6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5D04-13A8-3D52-1F78-5F7E6482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Scripting                  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E71A-A9C5-B9F0-7BC7-0D235F204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130" y="2135565"/>
            <a:ext cx="4743236" cy="3960435"/>
          </a:xfrm>
        </p:spPr>
        <p:txBody>
          <a:bodyPr/>
          <a:lstStyle/>
          <a:p>
            <a:r>
              <a:rPr lang="en-US" dirty="0"/>
              <a:t>Interpreter-based languages.</a:t>
            </a:r>
          </a:p>
          <a:p>
            <a:r>
              <a:rPr lang="en-US" dirty="0"/>
              <a:t>Involve very low maintenance.</a:t>
            </a:r>
          </a:p>
          <a:p>
            <a:r>
              <a:rPr lang="en-US" dirty="0"/>
              <a:t>Require very few and short coding lines.</a:t>
            </a:r>
          </a:p>
          <a:p>
            <a:r>
              <a:rPr lang="en-US" dirty="0"/>
              <a:t>Requires host for execution.</a:t>
            </a:r>
          </a:p>
          <a:p>
            <a:r>
              <a:rPr lang="en-US" dirty="0"/>
              <a:t>Help in combining the existing components of an application.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CBFFD-A16B-E81C-2567-EED85028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837670" cy="3960435"/>
          </a:xfrm>
        </p:spPr>
        <p:txBody>
          <a:bodyPr/>
          <a:lstStyle/>
          <a:p>
            <a:r>
              <a:rPr lang="en-US" dirty="0"/>
              <a:t>Complier-based languages.</a:t>
            </a:r>
          </a:p>
          <a:p>
            <a:r>
              <a:rPr lang="en-US" dirty="0"/>
              <a:t>Involve high maintenance.</a:t>
            </a:r>
          </a:p>
          <a:p>
            <a:r>
              <a:rPr lang="en-US" dirty="0"/>
              <a:t>Require numerous lines of coding for a single function.</a:t>
            </a:r>
          </a:p>
          <a:p>
            <a:r>
              <a:rPr lang="en-US" dirty="0"/>
              <a:t>Does not require any host.</a:t>
            </a:r>
          </a:p>
          <a:p>
            <a:r>
              <a:rPr lang="en-US" dirty="0"/>
              <a:t>Help in developing anything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918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E49FBD76-7627-B446-83B9-7455A05246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0A2A4-3591-A97D-0D6B-E6A1C747C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7620000" cy="190500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Components of the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1D481-2456-3665-C84A-DE3E26A9B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612" y="4161329"/>
            <a:ext cx="7714388" cy="1172672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Lesson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7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rogram coding on a computer screen">
            <a:extLst>
              <a:ext uri="{FF2B5EF4-FFF2-40B4-BE49-F238E27FC236}">
                <a16:creationId xmlns:a16="http://schemas.microsoft.com/office/drawing/2014/main" id="{F8BEDDE6-6F60-4418-B0D2-F1F65548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3927B-2DC7-1DA7-FE04-93F7407EB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B0A6-1FA6-B0F3-E981-B68CD323D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Sept 20 2024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59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EEF4A-2308-46A8-854C-7932E2F5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B74E4-65C8-54E8-1F52-71469B06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RaM</a:t>
            </a:r>
            <a:endParaRPr lang="en-US" sz="2800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5EDAE6-0047-4553-AA6C-0CB337CF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04EC-2051-38E0-DE6E-8F0DAE9C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9705" y="1660335"/>
            <a:ext cx="4056197" cy="35373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Access Memory.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Where data/files are stored (similar to the hard drive), with small storage space for instant access.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your computer has 1000 gigabytes of storage space in your hard drive, it likely has 16 gigabytes worth of RAM.</a:t>
            </a:r>
          </a:p>
        </p:txBody>
      </p:sp>
    </p:spTree>
    <p:extLst>
      <p:ext uri="{BB962C8B-B14F-4D97-AF65-F5344CB8AC3E}">
        <p14:creationId xmlns:p14="http://schemas.microsoft.com/office/powerpoint/2010/main" val="191208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80628E-793B-4EE1-B1A1-86EFDEC6C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7A171-3EE2-37E8-606A-49DC977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CPU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2548F-0BA8-B215-654A-6344B82D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3786" y="2006221"/>
            <a:ext cx="3807724" cy="28250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Central Processing Unit.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Reading and arranging data, and doing calculations needed to run programs.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Often referred to as the “Brain of the Computer”.</a:t>
            </a:r>
          </a:p>
        </p:txBody>
      </p:sp>
    </p:spTree>
    <p:extLst>
      <p:ext uri="{BB962C8B-B14F-4D97-AF65-F5344CB8AC3E}">
        <p14:creationId xmlns:p14="http://schemas.microsoft.com/office/powerpoint/2010/main" val="233921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EEF4A-2308-46A8-854C-7932E2F5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06D59-0F8F-E64D-CE6F-09499E9E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Graphics card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5EDAE6-0047-4553-AA6C-0CB337CF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A3986-4A57-8D3A-853F-DA576D28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2606" y="2006221"/>
            <a:ext cx="3429000" cy="28250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Graphics Processing Unit.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Figures out what pixels need to light up on your screen, as well as the colour and time.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standalone computer.</a:t>
            </a:r>
          </a:p>
        </p:txBody>
      </p:sp>
    </p:spTree>
    <p:extLst>
      <p:ext uri="{BB962C8B-B14F-4D97-AF65-F5344CB8AC3E}">
        <p14:creationId xmlns:p14="http://schemas.microsoft.com/office/powerpoint/2010/main" val="3717596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6FA7A3-18E5-CE96-655E-EF3935FF3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e abstract showing data flow">
            <a:extLst>
              <a:ext uri="{FF2B5EF4-FFF2-40B4-BE49-F238E27FC236}">
                <a16:creationId xmlns:a16="http://schemas.microsoft.com/office/drawing/2014/main" id="{4066025D-72E7-346A-4028-0381A46B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4CDE1-6053-8939-AD26-BC9FA09EE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7620000" cy="19050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Timeline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69027-A031-01D4-ED59-A618ED41D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612" y="4161329"/>
            <a:ext cx="7714388" cy="11726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Lesson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1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EEF4A-2308-46A8-854C-7932E2F5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925C-5810-BA18-E250-34BF7987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The first hard drive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5EDAE6-0047-4553-AA6C-0CB337CF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2838-3A01-4294-1403-253B7B8A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6564" y="1559816"/>
            <a:ext cx="4134872" cy="3736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Created in 1957.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made it possible for any computer user to quickly and easily store, access, alter, and erase data without training or manual intervention.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RAMAC held 5mB of data.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first hard drive was as big as a 2 refridgerators.</a:t>
            </a:r>
          </a:p>
        </p:txBody>
      </p:sp>
    </p:spTree>
    <p:extLst>
      <p:ext uri="{BB962C8B-B14F-4D97-AF65-F5344CB8AC3E}">
        <p14:creationId xmlns:p14="http://schemas.microsoft.com/office/powerpoint/2010/main" val="2591285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7A9DDA-5820-45F0-AD3F-126859F4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337" y="762000"/>
            <a:ext cx="5356272" cy="53562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7C244-F839-FDC9-2C79-B0FD65DA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2" y="2285999"/>
            <a:ext cx="3893023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mp944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3743-CF5C-B1EC-F19A-F46BB71D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461" y="1402739"/>
            <a:ext cx="4609060" cy="4052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Created in 1970.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Mp944 represented a breakthrough in terms of the size and cost of a computer system.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world’s first microprocessor.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Mp944 was used on US military aircrafts like the F-14 fighter jets.</a:t>
            </a:r>
          </a:p>
        </p:txBody>
      </p:sp>
    </p:spTree>
    <p:extLst>
      <p:ext uri="{BB962C8B-B14F-4D97-AF65-F5344CB8AC3E}">
        <p14:creationId xmlns:p14="http://schemas.microsoft.com/office/powerpoint/2010/main" val="4045107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EEF4A-2308-46A8-854C-7932E2F5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7C7BC-85DF-0BAA-A914-ED1AAA07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Intel 4004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5EDAE6-0047-4553-AA6C-0CB337CF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48CC-D430-6657-C4B9-6D25C5CA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9197" y="1255638"/>
            <a:ext cx="4789394" cy="4345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Created in 1971, made by Federico Faggin.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Enabled the creation of small , powerful, and affordable electronic devices.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first commercially available microprocessor.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Maximum clock rate was 740 kHz, able to directly address 640 bytes of RAM. </a:t>
            </a:r>
          </a:p>
        </p:txBody>
      </p:sp>
    </p:spTree>
    <p:extLst>
      <p:ext uri="{BB962C8B-B14F-4D97-AF65-F5344CB8AC3E}">
        <p14:creationId xmlns:p14="http://schemas.microsoft.com/office/powerpoint/2010/main" val="4180226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2E8E4"/>
      </a:lt2>
      <a:accent1>
        <a:srgbClr val="EE6EC4"/>
      </a:accent1>
      <a:accent2>
        <a:srgbClr val="EB4E75"/>
      </a:accent2>
      <a:accent3>
        <a:srgbClr val="EE836E"/>
      </a:accent3>
      <a:accent4>
        <a:srgbClr val="E09227"/>
      </a:accent4>
      <a:accent5>
        <a:srgbClr val="A7A74D"/>
      </a:accent5>
      <a:accent6>
        <a:srgbClr val="7FB13A"/>
      </a:accent6>
      <a:hlink>
        <a:srgbClr val="568E68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731</Words>
  <Application>Microsoft Macintosh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Trade Gothic Next Cond</vt:lpstr>
      <vt:lpstr>Trade Gothic Next Light</vt:lpstr>
      <vt:lpstr>PortalVTI</vt:lpstr>
      <vt:lpstr>Essentials of SD</vt:lpstr>
      <vt:lpstr>Components of the computer</vt:lpstr>
      <vt:lpstr>RaM</vt:lpstr>
      <vt:lpstr>CPU</vt:lpstr>
      <vt:lpstr>Graphics card</vt:lpstr>
      <vt:lpstr>Timeline history</vt:lpstr>
      <vt:lpstr>The first hard drive</vt:lpstr>
      <vt:lpstr>mp944</vt:lpstr>
      <vt:lpstr>Intel 4004</vt:lpstr>
      <vt:lpstr>Failures in the computer industry</vt:lpstr>
      <vt:lpstr>ILOVEYOU</vt:lpstr>
      <vt:lpstr>Ariane-5</vt:lpstr>
      <vt:lpstr>Boeing737 max</vt:lpstr>
      <vt:lpstr>careers</vt:lpstr>
      <vt:lpstr>Machine learning engineer</vt:lpstr>
      <vt:lpstr>Computer network architect</vt:lpstr>
      <vt:lpstr>Blockchain developer</vt:lpstr>
      <vt:lpstr>SCRIPTING vs programming</vt:lpstr>
      <vt:lpstr>   Scripting                   programming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Keira Hancock</dc:creator>
  <cp:lastModifiedBy>Keira Hancock</cp:lastModifiedBy>
  <cp:revision>10</cp:revision>
  <dcterms:created xsi:type="dcterms:W3CDTF">2024-09-20T03:52:05Z</dcterms:created>
  <dcterms:modified xsi:type="dcterms:W3CDTF">2024-09-20T21:08:29Z</dcterms:modified>
</cp:coreProperties>
</file>