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6" r:id="rId3"/>
    <p:sldId id="267" r:id="rId4"/>
    <p:sldId id="274" r:id="rId5"/>
    <p:sldId id="268" r:id="rId6"/>
    <p:sldId id="261" r:id="rId7"/>
    <p:sldId id="269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F2C0D-B113-4191-964C-AF5EBED57FAB}" v="1269" dt="2023-01-23T14:39:06.392"/>
    <p1510:client id="{613189A7-9E5B-459E-B4BF-395C74856B46}" v="12" dt="2023-01-23T12:08:11.428"/>
    <p1510:client id="{96FEFDC7-9DFA-4DC8-8EC7-9387211A9581}" v="961" dt="2023-01-23T14:31:29.469"/>
    <p1510:client id="{C1A22D37-2463-4AEB-A8CA-87F0BF7E13FC}" v="83" dt="2023-01-23T14:29:38.870"/>
    <p1510:client id="{C6988BD0-006E-40DF-8935-694B760A1901}" v="1756" dt="2023-01-23T13:15:07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gsy Bugsy" userId="22594571cf6f399a" providerId="Windows Live" clId="Web-{C6988BD0-006E-40DF-8935-694B760A1901}"/>
    <pc:docChg chg="addSld modSld">
      <pc:chgData name="Bugsy Bugsy" userId="22594571cf6f399a" providerId="Windows Live" clId="Web-{C6988BD0-006E-40DF-8935-694B760A1901}" dt="2023-01-23T13:15:07.450" v="1083"/>
      <pc:docMkLst>
        <pc:docMk/>
      </pc:docMkLst>
      <pc:sldChg chg="addSp delSp modSp mod setBg">
        <pc:chgData name="Bugsy Bugsy" userId="22594571cf6f399a" providerId="Windows Live" clId="Web-{C6988BD0-006E-40DF-8935-694B760A1901}" dt="2023-01-23T12:11:05.800" v="254" actId="1076"/>
        <pc:sldMkLst>
          <pc:docMk/>
          <pc:sldMk cId="109857222" sldId="256"/>
        </pc:sldMkLst>
        <pc:spChg chg="del">
          <ac:chgData name="Bugsy Bugsy" userId="22594571cf6f399a" providerId="Windows Live" clId="Web-{C6988BD0-006E-40DF-8935-694B760A1901}" dt="2023-01-23T11:54:33.238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ugsy Bugsy" userId="22594571cf6f399a" providerId="Windows Live" clId="Web-{C6988BD0-006E-40DF-8935-694B760A1901}" dt="2023-01-23T11:54:35.879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ugsy Bugsy" userId="22594571cf6f399a" providerId="Windows Live" clId="Web-{C6988BD0-006E-40DF-8935-694B760A1901}" dt="2023-01-23T11:56:00.819" v="24"/>
          <ac:spMkLst>
            <pc:docMk/>
            <pc:sldMk cId="109857222" sldId="256"/>
            <ac:spMk id="4" creationId="{6055B229-05E2-0383-BE12-2BF01A0264B6}"/>
          </ac:spMkLst>
        </pc:spChg>
        <pc:spChg chg="add mod">
          <ac:chgData name="Bugsy Bugsy" userId="22594571cf6f399a" providerId="Windows Live" clId="Web-{C6988BD0-006E-40DF-8935-694B760A1901}" dt="2023-01-23T12:07:10.043" v="244"/>
          <ac:spMkLst>
            <pc:docMk/>
            <pc:sldMk cId="109857222" sldId="256"/>
            <ac:spMk id="5" creationId="{C143221E-AB59-A38B-4E78-F98F7FC45CD2}"/>
          </ac:spMkLst>
        </pc:spChg>
        <pc:spChg chg="add mod">
          <ac:chgData name="Bugsy Bugsy" userId="22594571cf6f399a" providerId="Windows Live" clId="Web-{C6988BD0-006E-40DF-8935-694B760A1901}" dt="2023-01-23T12:11:05.800" v="254" actId="1076"/>
          <ac:spMkLst>
            <pc:docMk/>
            <pc:sldMk cId="109857222" sldId="256"/>
            <ac:spMk id="6" creationId="{800F210B-576A-2B49-8D00-A80380FBF168}"/>
          </ac:spMkLst>
        </pc:spChg>
        <pc:spChg chg="add del">
          <ac:chgData name="Bugsy Bugsy" userId="22594571cf6f399a" providerId="Windows Live" clId="Web-{C6988BD0-006E-40DF-8935-694B760A1901}" dt="2023-01-23T12:04:13.631" v="224"/>
          <ac:spMkLst>
            <pc:docMk/>
            <pc:sldMk cId="109857222" sldId="256"/>
            <ac:spMk id="25" creationId="{4BE9D4C4-9FA3-4885-A769-301639CC7AD4}"/>
          </ac:spMkLst>
        </pc:spChg>
        <pc:spChg chg="add del">
          <ac:chgData name="Bugsy Bugsy" userId="22594571cf6f399a" providerId="Windows Live" clId="Web-{C6988BD0-006E-40DF-8935-694B760A1901}" dt="2023-01-23T12:04:13.631" v="224"/>
          <ac:spMkLst>
            <pc:docMk/>
            <pc:sldMk cId="109857222" sldId="256"/>
            <ac:spMk id="27" creationId="{4524F065-9F7C-400C-9A20-B343BFAA6AAB}"/>
          </ac:spMkLst>
        </pc:spChg>
        <pc:spChg chg="add del">
          <ac:chgData name="Bugsy Bugsy" userId="22594571cf6f399a" providerId="Windows Live" clId="Web-{C6988BD0-006E-40DF-8935-694B760A1901}" dt="2023-01-23T12:04:13.631" v="224"/>
          <ac:spMkLst>
            <pc:docMk/>
            <pc:sldMk cId="109857222" sldId="256"/>
            <ac:spMk id="29" creationId="{7EB6695E-BED5-4DA3-8C9B-AD301AEF4776}"/>
          </ac:spMkLst>
        </pc:spChg>
        <pc:spChg chg="add del">
          <ac:chgData name="Bugsy Bugsy" userId="22594571cf6f399a" providerId="Windows Live" clId="Web-{C6988BD0-006E-40DF-8935-694B760A1901}" dt="2023-01-23T12:04:13.631" v="224"/>
          <ac:spMkLst>
            <pc:docMk/>
            <pc:sldMk cId="109857222" sldId="256"/>
            <ac:spMk id="31" creationId="{46DB9E65-E072-43AF-A8C9-9744BA0CC25F}"/>
          </ac:spMkLst>
        </pc:spChg>
        <pc:spChg chg="add del">
          <ac:chgData name="Bugsy Bugsy" userId="22594571cf6f399a" providerId="Windows Live" clId="Web-{C6988BD0-006E-40DF-8935-694B760A1901}" dt="2023-01-23T12:04:22.022" v="228"/>
          <ac:spMkLst>
            <pc:docMk/>
            <pc:sldMk cId="109857222" sldId="256"/>
            <ac:spMk id="36" creationId="{4BE9D4C4-9FA3-4885-A769-301639CC7AD4}"/>
          </ac:spMkLst>
        </pc:spChg>
        <pc:spChg chg="add del">
          <ac:chgData name="Bugsy Bugsy" userId="22594571cf6f399a" providerId="Windows Live" clId="Web-{C6988BD0-006E-40DF-8935-694B760A1901}" dt="2023-01-23T12:04:22.022" v="228"/>
          <ac:spMkLst>
            <pc:docMk/>
            <pc:sldMk cId="109857222" sldId="256"/>
            <ac:spMk id="37" creationId="{4524F065-9F7C-400C-9A20-B343BFAA6AAB}"/>
          </ac:spMkLst>
        </pc:spChg>
        <pc:spChg chg="add del">
          <ac:chgData name="Bugsy Bugsy" userId="22594571cf6f399a" providerId="Windows Live" clId="Web-{C6988BD0-006E-40DF-8935-694B760A1901}" dt="2023-01-23T12:04:22.022" v="228"/>
          <ac:spMkLst>
            <pc:docMk/>
            <pc:sldMk cId="109857222" sldId="256"/>
            <ac:spMk id="38" creationId="{7EB6695E-BED5-4DA3-8C9B-AD301AEF4776}"/>
          </ac:spMkLst>
        </pc:spChg>
        <pc:spChg chg="add del">
          <ac:chgData name="Bugsy Bugsy" userId="22594571cf6f399a" providerId="Windows Live" clId="Web-{C6988BD0-006E-40DF-8935-694B760A1901}" dt="2023-01-23T12:04:22.022" v="228"/>
          <ac:spMkLst>
            <pc:docMk/>
            <pc:sldMk cId="109857222" sldId="256"/>
            <ac:spMk id="39" creationId="{46DB9E65-E072-43AF-A8C9-9744BA0CC25F}"/>
          </ac:spMkLst>
        </pc:spChg>
        <pc:grpChg chg="add del">
          <ac:chgData name="Bugsy Bugsy" userId="22594571cf6f399a" providerId="Windows Live" clId="Web-{C6988BD0-006E-40DF-8935-694B760A1901}" dt="2023-01-23T12:04:13.631" v="224"/>
          <ac:grpSpMkLst>
            <pc:docMk/>
            <pc:sldMk cId="109857222" sldId="256"/>
            <ac:grpSpMk id="13" creationId="{0884F175-9D23-496E-80AC-F3D2FD541092}"/>
          </ac:grpSpMkLst>
        </pc:grpChg>
        <pc:grpChg chg="add del">
          <ac:chgData name="Bugsy Bugsy" userId="22594571cf6f399a" providerId="Windows Live" clId="Web-{C6988BD0-006E-40DF-8935-694B760A1901}" dt="2023-01-23T12:04:14.834" v="226"/>
          <ac:grpSpMkLst>
            <pc:docMk/>
            <pc:sldMk cId="109857222" sldId="256"/>
            <ac:grpSpMk id="33" creationId="{0884F175-9D23-496E-80AC-F3D2FD541092}"/>
          </ac:grpSpMkLst>
        </pc:grpChg>
        <pc:grpChg chg="add del">
          <ac:chgData name="Bugsy Bugsy" userId="22594571cf6f399a" providerId="Windows Live" clId="Web-{C6988BD0-006E-40DF-8935-694B760A1901}" dt="2023-01-23T12:04:22.022" v="228"/>
          <ac:grpSpMkLst>
            <pc:docMk/>
            <pc:sldMk cId="109857222" sldId="256"/>
            <ac:grpSpMk id="35" creationId="{0884F175-9D23-496E-80AC-F3D2FD541092}"/>
          </ac:grpSpMkLst>
        </pc:grpChg>
        <pc:picChg chg="mod ord">
          <ac:chgData name="Bugsy Bugsy" userId="22594571cf6f399a" providerId="Windows Live" clId="Web-{C6988BD0-006E-40DF-8935-694B760A1901}" dt="2023-01-23T12:04:22.022" v="228"/>
          <ac:picMkLst>
            <pc:docMk/>
            <pc:sldMk cId="109857222" sldId="256"/>
            <ac:picMk id="2" creationId="{282293AC-D305-3F92-6E7F-3FFA97A016A8}"/>
          </ac:picMkLst>
        </pc:picChg>
        <pc:picChg chg="mod ord">
          <ac:chgData name="Bugsy Bugsy" userId="22594571cf6f399a" providerId="Windows Live" clId="Web-{C6988BD0-006E-40DF-8935-694B760A1901}" dt="2023-01-23T12:04:35.460" v="229" actId="1076"/>
          <ac:picMkLst>
            <pc:docMk/>
            <pc:sldMk cId="109857222" sldId="256"/>
            <ac:picMk id="4" creationId="{DA57BFBA-FF06-7844-E06A-D39DF789D06C}"/>
          </ac:picMkLst>
        </pc:picChg>
        <pc:picChg chg="add del mod">
          <ac:chgData name="Bugsy Bugsy" userId="22594571cf6f399a" providerId="Windows Live" clId="Web-{C6988BD0-006E-40DF-8935-694B760A1901}" dt="2023-01-23T12:04:39.632" v="230"/>
          <ac:picMkLst>
            <pc:docMk/>
            <pc:sldMk cId="109857222" sldId="256"/>
            <ac:picMk id="8" creationId="{AAB3A796-5A5F-6C80-8923-FC0D7C7B1724}"/>
          </ac:picMkLst>
        </pc:picChg>
        <pc:picChg chg="add mod">
          <ac:chgData name="Bugsy Bugsy" userId="22594571cf6f399a" providerId="Windows Live" clId="Web-{C6988BD0-006E-40DF-8935-694B760A1901}" dt="2023-01-23T12:11:01.972" v="253" actId="1076"/>
          <ac:picMkLst>
            <pc:docMk/>
            <pc:sldMk cId="109857222" sldId="256"/>
            <ac:picMk id="9" creationId="{A04C9603-5395-8936-3C0B-457667592106}"/>
          </ac:picMkLst>
        </pc:picChg>
      </pc:sldChg>
      <pc:sldChg chg="addSp delSp modSp new">
        <pc:chgData name="Bugsy Bugsy" userId="22594571cf6f399a" providerId="Windows Live" clId="Web-{C6988BD0-006E-40DF-8935-694B760A1901}" dt="2023-01-23T12:41:25.497" v="726" actId="1076"/>
        <pc:sldMkLst>
          <pc:docMk/>
          <pc:sldMk cId="474370806" sldId="257"/>
        </pc:sldMkLst>
        <pc:spChg chg="del">
          <ac:chgData name="Bugsy Bugsy" userId="22594571cf6f399a" providerId="Windows Live" clId="Web-{C6988BD0-006E-40DF-8935-694B760A1901}" dt="2023-01-23T12:05:43.790" v="232"/>
          <ac:spMkLst>
            <pc:docMk/>
            <pc:sldMk cId="474370806" sldId="257"/>
            <ac:spMk id="2" creationId="{A910D730-9F01-3BA8-94EE-E2FBBA236BA2}"/>
          </ac:spMkLst>
        </pc:spChg>
        <pc:spChg chg="del">
          <ac:chgData name="Bugsy Bugsy" userId="22594571cf6f399a" providerId="Windows Live" clId="Web-{C6988BD0-006E-40DF-8935-694B760A1901}" dt="2023-01-23T12:05:45.228" v="233"/>
          <ac:spMkLst>
            <pc:docMk/>
            <pc:sldMk cId="474370806" sldId="257"/>
            <ac:spMk id="3" creationId="{34A8A927-EAA3-6A7C-8ABE-2F99F4B60BC2}"/>
          </ac:spMkLst>
        </pc:spChg>
        <pc:spChg chg="add del mod">
          <ac:chgData name="Bugsy Bugsy" userId="22594571cf6f399a" providerId="Windows Live" clId="Web-{C6988BD0-006E-40DF-8935-694B760A1901}" dt="2023-01-23T12:40:21.386" v="698"/>
          <ac:spMkLst>
            <pc:docMk/>
            <pc:sldMk cId="474370806" sldId="257"/>
            <ac:spMk id="7" creationId="{AFC5A76C-24D6-9077-1C88-3C23D4574A06}"/>
          </ac:spMkLst>
        </pc:spChg>
        <pc:spChg chg="add mod">
          <ac:chgData name="Bugsy Bugsy" userId="22594571cf6f399a" providerId="Windows Live" clId="Web-{C6988BD0-006E-40DF-8935-694B760A1901}" dt="2023-01-23T12:41:25.497" v="726" actId="1076"/>
          <ac:spMkLst>
            <pc:docMk/>
            <pc:sldMk cId="474370806" sldId="257"/>
            <ac:spMk id="8" creationId="{EA10F7CF-AF01-0967-B2FA-E4FBA31DA373}"/>
          </ac:spMkLst>
        </pc:spChg>
        <pc:picChg chg="del">
          <ac:chgData name="Bugsy Bugsy" userId="22594571cf6f399a" providerId="Windows Live" clId="Web-{C6988BD0-006E-40DF-8935-694B760A1901}" dt="2023-01-23T12:10:35.159" v="250"/>
          <ac:picMkLst>
            <pc:docMk/>
            <pc:sldMk cId="474370806" sldId="257"/>
            <ac:picMk id="4" creationId="{82F18A7F-39D6-17E0-5DAE-79E0A168D447}"/>
          </ac:picMkLst>
        </pc:picChg>
        <pc:picChg chg="del">
          <ac:chgData name="Bugsy Bugsy" userId="22594571cf6f399a" providerId="Windows Live" clId="Web-{C6988BD0-006E-40DF-8935-694B760A1901}" dt="2023-01-23T12:10:33.252" v="249"/>
          <ac:picMkLst>
            <pc:docMk/>
            <pc:sldMk cId="474370806" sldId="257"/>
            <ac:picMk id="5" creationId="{5B46CB4C-D6F0-B28F-B14D-2E16F3DA3B0B}"/>
          </ac:picMkLst>
        </pc:picChg>
        <pc:picChg chg="del">
          <ac:chgData name="Bugsy Bugsy" userId="22594571cf6f399a" providerId="Windows Live" clId="Web-{C6988BD0-006E-40DF-8935-694B760A1901}" dt="2023-01-23T12:10:27.549" v="248"/>
          <ac:picMkLst>
            <pc:docMk/>
            <pc:sldMk cId="474370806" sldId="257"/>
            <ac:picMk id="6" creationId="{FF9DEFFC-B4E3-21C4-13B2-645A62A54CF4}"/>
          </ac:picMkLst>
        </pc:picChg>
        <pc:picChg chg="add mod">
          <ac:chgData name="Bugsy Bugsy" userId="22594571cf6f399a" providerId="Windows Live" clId="Web-{C6988BD0-006E-40DF-8935-694B760A1901}" dt="2023-01-23T12:23:09.932" v="354" actId="1076"/>
          <ac:picMkLst>
            <pc:docMk/>
            <pc:sldMk cId="474370806" sldId="257"/>
            <ac:picMk id="10" creationId="{19C4BDA7-0A8B-945C-0CFE-B26067561D2E}"/>
          </ac:picMkLst>
        </pc:picChg>
      </pc:sldChg>
      <pc:sldChg chg="addSp delSp modSp add mod replId setBg">
        <pc:chgData name="Bugsy Bugsy" userId="22594571cf6f399a" providerId="Windows Live" clId="Web-{C6988BD0-006E-40DF-8935-694B760A1901}" dt="2023-01-23T13:15:07.450" v="1083"/>
        <pc:sldMkLst>
          <pc:docMk/>
          <pc:sldMk cId="2538389500" sldId="258"/>
        </pc:sldMkLst>
        <pc:spChg chg="add del mod">
          <ac:chgData name="Bugsy Bugsy" userId="22594571cf6f399a" providerId="Windows Live" clId="Web-{C6988BD0-006E-40DF-8935-694B760A1901}" dt="2023-01-23T13:15:07.450" v="1083"/>
          <ac:spMkLst>
            <pc:docMk/>
            <pc:sldMk cId="2538389500" sldId="258"/>
            <ac:spMk id="4" creationId="{92B94882-1571-497E-8D32-FF02107F8778}"/>
          </ac:spMkLst>
        </pc:spChg>
        <pc:spChg chg="add del mod">
          <ac:chgData name="Bugsy Bugsy" userId="22594571cf6f399a" providerId="Windows Live" clId="Web-{C6988BD0-006E-40DF-8935-694B760A1901}" dt="2023-01-23T12:28:22.582" v="470"/>
          <ac:spMkLst>
            <pc:docMk/>
            <pc:sldMk cId="2538389500" sldId="258"/>
            <ac:spMk id="5" creationId="{60BC10DF-A159-4391-30AF-BCED94EA4F6F}"/>
          </ac:spMkLst>
        </pc:spChg>
        <pc:spChg chg="add">
          <ac:chgData name="Bugsy Bugsy" userId="22594571cf6f399a" providerId="Windows Live" clId="Web-{C6988BD0-006E-40DF-8935-694B760A1901}" dt="2023-01-23T13:15:07.450" v="1083"/>
          <ac:spMkLst>
            <pc:docMk/>
            <pc:sldMk cId="2538389500" sldId="258"/>
            <ac:spMk id="10" creationId="{9F4444CE-BC8D-4D61-B303-4C05614E62AB}"/>
          </ac:spMkLst>
        </pc:spChg>
        <pc:spChg chg="add">
          <ac:chgData name="Bugsy Bugsy" userId="22594571cf6f399a" providerId="Windows Live" clId="Web-{C6988BD0-006E-40DF-8935-694B760A1901}" dt="2023-01-23T13:15:07.450" v="1083"/>
          <ac:spMkLst>
            <pc:docMk/>
            <pc:sldMk cId="2538389500" sldId="258"/>
            <ac:spMk id="12" creationId="{73772B81-181F-48B7-8826-4D9686D15DF5}"/>
          </ac:spMkLst>
        </pc:spChg>
        <pc:spChg chg="add">
          <ac:chgData name="Bugsy Bugsy" userId="22594571cf6f399a" providerId="Windows Live" clId="Web-{C6988BD0-006E-40DF-8935-694B760A1901}" dt="2023-01-23T13:15:07.450" v="1083"/>
          <ac:spMkLst>
            <pc:docMk/>
            <pc:sldMk cId="2538389500" sldId="258"/>
            <ac:spMk id="14" creationId="{B2205F6E-03C6-4E92-877C-E2482F6599AA}"/>
          </ac:spMkLst>
        </pc:spChg>
        <pc:graphicFrameChg chg="add">
          <ac:chgData name="Bugsy Bugsy" userId="22594571cf6f399a" providerId="Windows Live" clId="Web-{C6988BD0-006E-40DF-8935-694B760A1901}" dt="2023-01-23T13:15:07.450" v="1083"/>
          <ac:graphicFrameMkLst>
            <pc:docMk/>
            <pc:sldMk cId="2538389500" sldId="258"/>
            <ac:graphicFrameMk id="6" creationId="{DFC1A325-5782-703E-FED3-A479AD56D6B5}"/>
          </ac:graphicFrameMkLst>
        </pc:graphicFrameChg>
        <pc:picChg chg="add">
          <ac:chgData name="Bugsy Bugsy" userId="22594571cf6f399a" providerId="Windows Live" clId="Web-{C6988BD0-006E-40DF-8935-694B760A1901}" dt="2023-01-23T12:24:09.606" v="355"/>
          <ac:picMkLst>
            <pc:docMk/>
            <pc:sldMk cId="2538389500" sldId="258"/>
            <ac:picMk id="3" creationId="{58A1A79C-FE8B-3BF1-8909-91D9CBE0AFCA}"/>
          </ac:picMkLst>
        </pc:picChg>
      </pc:sldChg>
      <pc:sldChg chg="addSp modSp add replId">
        <pc:chgData name="Bugsy Bugsy" userId="22594571cf6f399a" providerId="Windows Live" clId="Web-{C6988BD0-006E-40DF-8935-694B760A1901}" dt="2023-01-23T12:59:36.453" v="954" actId="1076"/>
        <pc:sldMkLst>
          <pc:docMk/>
          <pc:sldMk cId="523884718" sldId="259"/>
        </pc:sldMkLst>
        <pc:spChg chg="add mod">
          <ac:chgData name="Bugsy Bugsy" userId="22594571cf6f399a" providerId="Windows Live" clId="Web-{C6988BD0-006E-40DF-8935-694B760A1901}" dt="2023-01-23T12:58:18.529" v="938" actId="1076"/>
          <ac:spMkLst>
            <pc:docMk/>
            <pc:sldMk cId="523884718" sldId="259"/>
            <ac:spMk id="7" creationId="{EC9D0C58-8266-7AB9-9AC7-1DADD76F31C7}"/>
          </ac:spMkLst>
        </pc:spChg>
        <pc:spChg chg="add mod">
          <ac:chgData name="Bugsy Bugsy" userId="22594571cf6f399a" providerId="Windows Live" clId="Web-{C6988BD0-006E-40DF-8935-694B760A1901}" dt="2023-01-23T12:58:18.575" v="940" actId="1076"/>
          <ac:spMkLst>
            <pc:docMk/>
            <pc:sldMk cId="523884718" sldId="259"/>
            <ac:spMk id="8" creationId="{56741584-50E9-855C-E14E-4162D4BC8AF5}"/>
          </ac:spMkLst>
        </pc:spChg>
        <pc:spChg chg="add mod">
          <ac:chgData name="Bugsy Bugsy" userId="22594571cf6f399a" providerId="Windows Live" clId="Web-{C6988BD0-006E-40DF-8935-694B760A1901}" dt="2023-01-23T12:59:27.687" v="953" actId="1076"/>
          <ac:spMkLst>
            <pc:docMk/>
            <pc:sldMk cId="523884718" sldId="259"/>
            <ac:spMk id="9" creationId="{AA568C40-EF60-896A-DE71-E5DB034A9AF4}"/>
          </ac:spMkLst>
        </pc:spChg>
        <pc:spChg chg="add mod">
          <ac:chgData name="Bugsy Bugsy" userId="22594571cf6f399a" providerId="Windows Live" clId="Web-{C6988BD0-006E-40DF-8935-694B760A1901}" dt="2023-01-23T12:58:25.185" v="944" actId="1076"/>
          <ac:spMkLst>
            <pc:docMk/>
            <pc:sldMk cId="523884718" sldId="259"/>
            <ac:spMk id="10" creationId="{DB893278-F21A-5733-AAB6-B95D5037ADA8}"/>
          </ac:spMkLst>
        </pc:spChg>
        <pc:picChg chg="add">
          <ac:chgData name="Bugsy Bugsy" userId="22594571cf6f399a" providerId="Windows Live" clId="Web-{C6988BD0-006E-40DF-8935-694B760A1901}" dt="2023-01-23T12:24:10.934" v="356"/>
          <ac:picMkLst>
            <pc:docMk/>
            <pc:sldMk cId="523884718" sldId="259"/>
            <ac:picMk id="3" creationId="{1CF25FF0-E86D-69DF-096D-B859C7F48151}"/>
          </ac:picMkLst>
        </pc:picChg>
        <pc:picChg chg="add mod">
          <ac:chgData name="Bugsy Bugsy" userId="22594571cf6f399a" providerId="Windows Live" clId="Web-{C6988BD0-006E-40DF-8935-694B760A1901}" dt="2023-01-23T12:58:18.544" v="939" actId="1076"/>
          <ac:picMkLst>
            <pc:docMk/>
            <pc:sldMk cId="523884718" sldId="259"/>
            <ac:picMk id="4" creationId="{050C13F9-B45B-1789-CF15-117369597351}"/>
          </ac:picMkLst>
        </pc:picChg>
        <pc:picChg chg="add mod">
          <ac:chgData name="Bugsy Bugsy" userId="22594571cf6f399a" providerId="Windows Live" clId="Web-{C6988BD0-006E-40DF-8935-694B760A1901}" dt="2023-01-23T12:59:36.453" v="954" actId="1076"/>
          <ac:picMkLst>
            <pc:docMk/>
            <pc:sldMk cId="523884718" sldId="259"/>
            <ac:picMk id="5" creationId="{93A78E4C-2D49-60DB-C1EB-7DA7A113593B}"/>
          </ac:picMkLst>
        </pc:picChg>
        <pc:picChg chg="add mod">
          <ac:chgData name="Bugsy Bugsy" userId="22594571cf6f399a" providerId="Windows Live" clId="Web-{C6988BD0-006E-40DF-8935-694B760A1901}" dt="2023-01-23T12:58:18.591" v="941" actId="1076"/>
          <ac:picMkLst>
            <pc:docMk/>
            <pc:sldMk cId="523884718" sldId="259"/>
            <ac:picMk id="6" creationId="{C58E8769-0F02-D112-F401-C3235B0E5436}"/>
          </ac:picMkLst>
        </pc:picChg>
      </pc:sldChg>
      <pc:sldChg chg="addSp modSp add replId">
        <pc:chgData name="Bugsy Bugsy" userId="22594571cf6f399a" providerId="Windows Live" clId="Web-{C6988BD0-006E-40DF-8935-694B760A1901}" dt="2023-01-23T13:09:09.174" v="1060" actId="14100"/>
        <pc:sldMkLst>
          <pc:docMk/>
          <pc:sldMk cId="2899254671" sldId="260"/>
        </pc:sldMkLst>
        <pc:spChg chg="add mod">
          <ac:chgData name="Bugsy Bugsy" userId="22594571cf6f399a" providerId="Windows Live" clId="Web-{C6988BD0-006E-40DF-8935-694B760A1901}" dt="2023-01-23T13:07:16.108" v="1059" actId="20577"/>
          <ac:spMkLst>
            <pc:docMk/>
            <pc:sldMk cId="2899254671" sldId="260"/>
            <ac:spMk id="5" creationId="{C060CE5F-CADE-9743-06B1-E753AB70A41C}"/>
          </ac:spMkLst>
        </pc:spChg>
        <pc:picChg chg="add">
          <ac:chgData name="Bugsy Bugsy" userId="22594571cf6f399a" providerId="Windows Live" clId="Web-{C6988BD0-006E-40DF-8935-694B760A1901}" dt="2023-01-23T12:24:11.887" v="357"/>
          <ac:picMkLst>
            <pc:docMk/>
            <pc:sldMk cId="2899254671" sldId="260"/>
            <ac:picMk id="3" creationId="{59C1DBB1-F11B-AD2C-BF24-EF7AD80E2951}"/>
          </ac:picMkLst>
        </pc:picChg>
        <pc:picChg chg="add mod">
          <ac:chgData name="Bugsy Bugsy" userId="22594571cf6f399a" providerId="Windows Live" clId="Web-{C6988BD0-006E-40DF-8935-694B760A1901}" dt="2023-01-23T13:09:09.174" v="1060" actId="14100"/>
          <ac:picMkLst>
            <pc:docMk/>
            <pc:sldMk cId="2899254671" sldId="260"/>
            <ac:picMk id="4" creationId="{8666031F-24E4-FAB4-C76F-9F94759F0701}"/>
          </ac:picMkLst>
        </pc:picChg>
      </pc:sldChg>
      <pc:sldChg chg="addSp modSp add replId">
        <pc:chgData name="Bugsy Bugsy" userId="22594571cf6f399a" providerId="Windows Live" clId="Web-{C6988BD0-006E-40DF-8935-694B760A1901}" dt="2023-01-23T13:13:52.245" v="1069" actId="1076"/>
        <pc:sldMkLst>
          <pc:docMk/>
          <pc:sldMk cId="3355489097" sldId="261"/>
        </pc:sldMkLst>
        <pc:spChg chg="add mod">
          <ac:chgData name="Bugsy Bugsy" userId="22594571cf6f399a" providerId="Windows Live" clId="Web-{C6988BD0-006E-40DF-8935-694B760A1901}" dt="2023-01-23T13:13:52.245" v="1069" actId="1076"/>
          <ac:spMkLst>
            <pc:docMk/>
            <pc:sldMk cId="3355489097" sldId="261"/>
            <ac:spMk id="4" creationId="{2C9E4A2A-1CD8-9FE7-24A0-ADA3B8A69D31}"/>
          </ac:spMkLst>
        </pc:spChg>
        <pc:picChg chg="add">
          <ac:chgData name="Bugsy Bugsy" userId="22594571cf6f399a" providerId="Windows Live" clId="Web-{C6988BD0-006E-40DF-8935-694B760A1901}" dt="2023-01-23T12:24:12.778" v="358"/>
          <ac:picMkLst>
            <pc:docMk/>
            <pc:sldMk cId="3355489097" sldId="261"/>
            <ac:picMk id="3" creationId="{7BADE5CE-1DDC-8C46-D6A9-25F036365366}"/>
          </ac:picMkLst>
        </pc:picChg>
      </pc:sldChg>
      <pc:sldChg chg="addSp modSp add replId">
        <pc:chgData name="Bugsy Bugsy" userId="22594571cf6f399a" providerId="Windows Live" clId="Web-{C6988BD0-006E-40DF-8935-694B760A1901}" dt="2023-01-23T13:14:03.964" v="1072" actId="20577"/>
        <pc:sldMkLst>
          <pc:docMk/>
          <pc:sldMk cId="50654027" sldId="262"/>
        </pc:sldMkLst>
        <pc:spChg chg="add mod">
          <ac:chgData name="Bugsy Bugsy" userId="22594571cf6f399a" providerId="Windows Live" clId="Web-{C6988BD0-006E-40DF-8935-694B760A1901}" dt="2023-01-23T13:14:03.964" v="1072" actId="20577"/>
          <ac:spMkLst>
            <pc:docMk/>
            <pc:sldMk cId="50654027" sldId="262"/>
            <ac:spMk id="5" creationId="{AF0FC010-88F2-4402-66AE-6D3C7142C9E0}"/>
          </ac:spMkLst>
        </pc:spChg>
        <pc:picChg chg="add">
          <ac:chgData name="Bugsy Bugsy" userId="22594571cf6f399a" providerId="Windows Live" clId="Web-{C6988BD0-006E-40DF-8935-694B760A1901}" dt="2023-01-23T12:24:16.340" v="359"/>
          <ac:picMkLst>
            <pc:docMk/>
            <pc:sldMk cId="50654027" sldId="262"/>
            <ac:picMk id="3" creationId="{FF7F894B-C413-D4BC-2D7D-4939DCBD556D}"/>
          </ac:picMkLst>
        </pc:picChg>
      </pc:sldChg>
      <pc:sldChg chg="addSp modSp add replId">
        <pc:chgData name="Bugsy Bugsy" userId="22594571cf6f399a" providerId="Windows Live" clId="Web-{C6988BD0-006E-40DF-8935-694B760A1901}" dt="2023-01-23T13:14:27.340" v="1082" actId="20577"/>
        <pc:sldMkLst>
          <pc:docMk/>
          <pc:sldMk cId="3092371824" sldId="263"/>
        </pc:sldMkLst>
        <pc:spChg chg="add mod">
          <ac:chgData name="Bugsy Bugsy" userId="22594571cf6f399a" providerId="Windows Live" clId="Web-{C6988BD0-006E-40DF-8935-694B760A1901}" dt="2023-01-23T13:14:27.340" v="1082" actId="20577"/>
          <ac:spMkLst>
            <pc:docMk/>
            <pc:sldMk cId="3092371824" sldId="263"/>
            <ac:spMk id="5" creationId="{2F87E4C2-9E0D-042C-A98C-3335868D7EED}"/>
          </ac:spMkLst>
        </pc:spChg>
        <pc:picChg chg="add">
          <ac:chgData name="Bugsy Bugsy" userId="22594571cf6f399a" providerId="Windows Live" clId="Web-{C6988BD0-006E-40DF-8935-694B760A1901}" dt="2023-01-23T12:24:18.012" v="360"/>
          <ac:picMkLst>
            <pc:docMk/>
            <pc:sldMk cId="3092371824" sldId="263"/>
            <ac:picMk id="3" creationId="{0B62E2E4-ED19-BE3F-91EE-A7FBB1F9D257}"/>
          </ac:picMkLst>
        </pc:picChg>
      </pc:sldChg>
      <pc:sldChg chg="addSp modSp add replId">
        <pc:chgData name="Bugsy Bugsy" userId="22594571cf6f399a" providerId="Windows Live" clId="Web-{C6988BD0-006E-40DF-8935-694B760A1901}" dt="2023-01-23T13:13:28.041" v="1064"/>
        <pc:sldMkLst>
          <pc:docMk/>
          <pc:sldMk cId="527043130" sldId="264"/>
        </pc:sldMkLst>
        <pc:spChg chg="add mod">
          <ac:chgData name="Bugsy Bugsy" userId="22594571cf6f399a" providerId="Windows Live" clId="Web-{C6988BD0-006E-40DF-8935-694B760A1901}" dt="2023-01-23T13:13:28.041" v="1064"/>
          <ac:spMkLst>
            <pc:docMk/>
            <pc:sldMk cId="527043130" sldId="264"/>
            <ac:spMk id="2" creationId="{1328FBD8-D6C7-C2D0-F103-0EFA565EA167}"/>
          </ac:spMkLst>
        </pc:spChg>
      </pc:sldChg>
      <pc:sldChg chg="add replId">
        <pc:chgData name="Bugsy Bugsy" userId="22594571cf6f399a" providerId="Windows Live" clId="Web-{C6988BD0-006E-40DF-8935-694B760A1901}" dt="2023-01-23T13:11:38.600" v="1062"/>
        <pc:sldMkLst>
          <pc:docMk/>
          <pc:sldMk cId="3002137357" sldId="265"/>
        </pc:sldMkLst>
      </pc:sldChg>
    </pc:docChg>
  </pc:docChgLst>
  <pc:docChgLst>
    <pc:chgData name="Lina Slavin" userId="529c4a00cce1c879" providerId="Windows Live" clId="Web-{C1A22D37-2463-4AEB-A8CA-87F0BF7E13FC}"/>
    <pc:docChg chg="modSld">
      <pc:chgData name="Lina Slavin" userId="529c4a00cce1c879" providerId="Windows Live" clId="Web-{C1A22D37-2463-4AEB-A8CA-87F0BF7E13FC}" dt="2023-01-23T14:29:38.870" v="54" actId="20577"/>
      <pc:docMkLst>
        <pc:docMk/>
      </pc:docMkLst>
      <pc:sldChg chg="modSp">
        <pc:chgData name="Lina Slavin" userId="529c4a00cce1c879" providerId="Windows Live" clId="Web-{C1A22D37-2463-4AEB-A8CA-87F0BF7E13FC}" dt="2023-01-23T14:16:12.202" v="18" actId="20577"/>
        <pc:sldMkLst>
          <pc:docMk/>
          <pc:sldMk cId="109857222" sldId="256"/>
        </pc:sldMkLst>
        <pc:spChg chg="mod">
          <ac:chgData name="Lina Slavin" userId="529c4a00cce1c879" providerId="Windows Live" clId="Web-{C1A22D37-2463-4AEB-A8CA-87F0BF7E13FC}" dt="2023-01-23T14:16:12.202" v="18" actId="20577"/>
          <ac:spMkLst>
            <pc:docMk/>
            <pc:sldMk cId="109857222" sldId="256"/>
            <ac:spMk id="6" creationId="{800F210B-576A-2B49-8D00-A80380FBF168}"/>
          </ac:spMkLst>
        </pc:spChg>
      </pc:sldChg>
      <pc:sldChg chg="modSp">
        <pc:chgData name="Lina Slavin" userId="529c4a00cce1c879" providerId="Windows Live" clId="Web-{C1A22D37-2463-4AEB-A8CA-87F0BF7E13FC}" dt="2023-01-23T14:20:41.336" v="36"/>
        <pc:sldMkLst>
          <pc:docMk/>
          <pc:sldMk cId="3355489097" sldId="261"/>
        </pc:sldMkLst>
        <pc:graphicFrameChg chg="mod modGraphic">
          <ac:chgData name="Lina Slavin" userId="529c4a00cce1c879" providerId="Windows Live" clId="Web-{C1A22D37-2463-4AEB-A8CA-87F0BF7E13FC}" dt="2023-01-23T14:20:41.336" v="36"/>
          <ac:graphicFrameMkLst>
            <pc:docMk/>
            <pc:sldMk cId="3355489097" sldId="261"/>
            <ac:graphicFrameMk id="6" creationId="{A2554EAC-4408-C9B7-779E-2402C988748A}"/>
          </ac:graphicFrameMkLst>
        </pc:graphicFrameChg>
      </pc:sldChg>
      <pc:sldChg chg="modSp">
        <pc:chgData name="Lina Slavin" userId="529c4a00cce1c879" providerId="Windows Live" clId="Web-{C1A22D37-2463-4AEB-A8CA-87F0BF7E13FC}" dt="2023-01-23T14:16:45.297" v="24" actId="20577"/>
        <pc:sldMkLst>
          <pc:docMk/>
          <pc:sldMk cId="525405666" sldId="266"/>
        </pc:sldMkLst>
        <pc:spChg chg="mod">
          <ac:chgData name="Lina Slavin" userId="529c4a00cce1c879" providerId="Windows Live" clId="Web-{C1A22D37-2463-4AEB-A8CA-87F0BF7E13FC}" dt="2023-01-23T14:16:45.297" v="24" actId="20577"/>
          <ac:spMkLst>
            <pc:docMk/>
            <pc:sldMk cId="525405666" sldId="266"/>
            <ac:spMk id="3" creationId="{942E33DB-D9EA-2EDC-28B3-9455CEF59D9E}"/>
          </ac:spMkLst>
        </pc:spChg>
      </pc:sldChg>
      <pc:sldChg chg="modSp">
        <pc:chgData name="Lina Slavin" userId="529c4a00cce1c879" providerId="Windows Live" clId="Web-{C1A22D37-2463-4AEB-A8CA-87F0BF7E13FC}" dt="2023-01-23T14:18:54.473" v="26" actId="20577"/>
        <pc:sldMkLst>
          <pc:docMk/>
          <pc:sldMk cId="462573107" sldId="268"/>
        </pc:sldMkLst>
        <pc:spChg chg="mod">
          <ac:chgData name="Lina Slavin" userId="529c4a00cce1c879" providerId="Windows Live" clId="Web-{C1A22D37-2463-4AEB-A8CA-87F0BF7E13FC}" dt="2023-01-23T14:18:54.473" v="26" actId="20577"/>
          <ac:spMkLst>
            <pc:docMk/>
            <pc:sldMk cId="462573107" sldId="268"/>
            <ac:spMk id="3" creationId="{C1D038DD-3738-6340-6C1F-D5079A24AFC3}"/>
          </ac:spMkLst>
        </pc:spChg>
      </pc:sldChg>
      <pc:sldChg chg="modSp">
        <pc:chgData name="Lina Slavin" userId="529c4a00cce1c879" providerId="Windows Live" clId="Web-{C1A22D37-2463-4AEB-A8CA-87F0BF7E13FC}" dt="2023-01-23T14:24:06.296" v="47" actId="20577"/>
        <pc:sldMkLst>
          <pc:docMk/>
          <pc:sldMk cId="641489444" sldId="269"/>
        </pc:sldMkLst>
        <pc:spChg chg="mod">
          <ac:chgData name="Lina Slavin" userId="529c4a00cce1c879" providerId="Windows Live" clId="Web-{C1A22D37-2463-4AEB-A8CA-87F0BF7E13FC}" dt="2023-01-23T13:39:31.760" v="11" actId="20577"/>
          <ac:spMkLst>
            <pc:docMk/>
            <pc:sldMk cId="641489444" sldId="269"/>
            <ac:spMk id="7" creationId="{755548A5-A3F8-4FB3-59C5-3C82FC60DE66}"/>
          </ac:spMkLst>
        </pc:spChg>
        <pc:spChg chg="mod">
          <ac:chgData name="Lina Slavin" userId="529c4a00cce1c879" providerId="Windows Live" clId="Web-{C1A22D37-2463-4AEB-A8CA-87F0BF7E13FC}" dt="2023-01-23T14:24:06.296" v="47" actId="20577"/>
          <ac:spMkLst>
            <pc:docMk/>
            <pc:sldMk cId="641489444" sldId="269"/>
            <ac:spMk id="8" creationId="{76E61BE1-BE62-F3F0-260D-546E47541667}"/>
          </ac:spMkLst>
        </pc:spChg>
      </pc:sldChg>
      <pc:sldChg chg="modSp">
        <pc:chgData name="Lina Slavin" userId="529c4a00cce1c879" providerId="Windows Live" clId="Web-{C1A22D37-2463-4AEB-A8CA-87F0BF7E13FC}" dt="2023-01-23T14:29:38.870" v="54" actId="20577"/>
        <pc:sldMkLst>
          <pc:docMk/>
          <pc:sldMk cId="3821445078" sldId="275"/>
        </pc:sldMkLst>
        <pc:spChg chg="mod">
          <ac:chgData name="Lina Slavin" userId="529c4a00cce1c879" providerId="Windows Live" clId="Web-{C1A22D37-2463-4AEB-A8CA-87F0BF7E13FC}" dt="2023-01-23T14:29:38.870" v="54" actId="20577"/>
          <ac:spMkLst>
            <pc:docMk/>
            <pc:sldMk cId="3821445078" sldId="275"/>
            <ac:spMk id="3" creationId="{61876026-CFBB-6070-072D-92081A15A1C9}"/>
          </ac:spMkLst>
        </pc:spChg>
      </pc:sldChg>
    </pc:docChg>
  </pc:docChgLst>
  <pc:docChgLst>
    <pc:chgData name="Keira Raven" userId="f6bba8613816eec0" providerId="Windows Live" clId="Web-{613189A7-9E5B-459E-B4BF-395C74856B46}"/>
    <pc:docChg chg="modSld addMainMaster delMainMaster">
      <pc:chgData name="Keira Raven" userId="f6bba8613816eec0" providerId="Windows Live" clId="Web-{613189A7-9E5B-459E-B4BF-395C74856B46}" dt="2023-01-23T12:08:11.428" v="9" actId="1076"/>
      <pc:docMkLst>
        <pc:docMk/>
      </pc:docMkLst>
      <pc:sldChg chg="mod modClrScheme chgLayout">
        <pc:chgData name="Keira Raven" userId="f6bba8613816eec0" providerId="Windows Live" clId="Web-{613189A7-9E5B-459E-B4BF-395C74856B46}" dt="2023-01-23T11:55:20.499" v="4"/>
        <pc:sldMkLst>
          <pc:docMk/>
          <pc:sldMk cId="109857222" sldId="256"/>
        </pc:sldMkLst>
      </pc:sldChg>
      <pc:sldChg chg="addSp modSp">
        <pc:chgData name="Keira Raven" userId="f6bba8613816eec0" providerId="Windows Live" clId="Web-{613189A7-9E5B-459E-B4BF-395C74856B46}" dt="2023-01-23T12:08:11.428" v="9" actId="1076"/>
        <pc:sldMkLst>
          <pc:docMk/>
          <pc:sldMk cId="474370806" sldId="257"/>
        </pc:sldMkLst>
        <pc:picChg chg="add mod">
          <ac:chgData name="Keira Raven" userId="f6bba8613816eec0" providerId="Windows Live" clId="Web-{613189A7-9E5B-459E-B4BF-395C74856B46}" dt="2023-01-23T12:07:46.848" v="5"/>
          <ac:picMkLst>
            <pc:docMk/>
            <pc:sldMk cId="474370806" sldId="257"/>
            <ac:picMk id="4" creationId="{82F18A7F-39D6-17E0-5DAE-79E0A168D447}"/>
          </ac:picMkLst>
        </pc:picChg>
        <pc:picChg chg="add mod">
          <ac:chgData name="Keira Raven" userId="f6bba8613816eec0" providerId="Windows Live" clId="Web-{613189A7-9E5B-459E-B4BF-395C74856B46}" dt="2023-01-23T12:08:01.286" v="7" actId="1076"/>
          <ac:picMkLst>
            <pc:docMk/>
            <pc:sldMk cId="474370806" sldId="257"/>
            <ac:picMk id="5" creationId="{5B46CB4C-D6F0-B28F-B14D-2E16F3DA3B0B}"/>
          </ac:picMkLst>
        </pc:picChg>
        <pc:picChg chg="add mod">
          <ac:chgData name="Keira Raven" userId="f6bba8613816eec0" providerId="Windows Live" clId="Web-{613189A7-9E5B-459E-B4BF-395C74856B46}" dt="2023-01-23T12:08:11.428" v="9" actId="1076"/>
          <ac:picMkLst>
            <pc:docMk/>
            <pc:sldMk cId="474370806" sldId="257"/>
            <ac:picMk id="6" creationId="{FF9DEFFC-B4E3-21C4-13B2-645A62A54CF4}"/>
          </ac:picMkLst>
        </pc:picChg>
      </pc:sldChg>
      <pc:sldMasterChg chg="del delSldLayout">
        <pc:chgData name="Keira Raven" userId="f6bba8613816eec0" providerId="Windows Live" clId="Web-{613189A7-9E5B-459E-B4BF-395C74856B46}" dt="2023-01-23T11:54:50.325" v="0"/>
        <pc:sldMasterMkLst>
          <pc:docMk/>
          <pc:sldMasterMk cId="2460954070" sldId="2147483660"/>
        </pc:sldMasterMkLst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ira Raven" userId="f6bba8613816eec0" providerId="Windows Live" clId="Web-{613189A7-9E5B-459E-B4BF-395C74856B46}" dt="2023-01-23T11:54:50.3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ira Raven" userId="f6bba8613816eec0" providerId="Windows Live" clId="Web-{613189A7-9E5B-459E-B4BF-395C74856B46}" dt="2023-01-23T11:55:00.623" v="1"/>
        <pc:sldMasterMkLst>
          <pc:docMk/>
          <pc:sldMasterMk cId="2535089751" sldId="2147483672"/>
        </pc:sldMasterMkLst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2741291026" sldId="2147483673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2291066002" sldId="2147483674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2035221624" sldId="2147483675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985243801" sldId="2147483676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694109945" sldId="2147483677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1773983811" sldId="2147483678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631292258" sldId="2147483679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285556316" sldId="2147483680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663587240" sldId="2147483681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134901661" sldId="2147483682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2178257506" sldId="2147483683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03799389" sldId="2147483684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383415623" sldId="2147483685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3253222950" sldId="2147483686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4182057675" sldId="2147483687"/>
          </pc:sldLayoutMkLst>
        </pc:sldLayoutChg>
        <pc:sldLayoutChg chg="add del mod replId">
          <pc:chgData name="Keira Raven" userId="f6bba8613816eec0" providerId="Windows Live" clId="Web-{613189A7-9E5B-459E-B4BF-395C74856B46}" dt="2023-01-23T11:55:00.623" v="1"/>
          <pc:sldLayoutMkLst>
            <pc:docMk/>
            <pc:sldMasterMk cId="2535089751" sldId="2147483672"/>
            <pc:sldLayoutMk cId="4099270938" sldId="2147483688"/>
          </pc:sldLayoutMkLst>
        </pc:sldLayoutChg>
      </pc:sldMasterChg>
      <pc:sldMasterChg chg="add del addSldLayout delSldLayout modSldLayout">
        <pc:chgData name="Keira Raven" userId="f6bba8613816eec0" providerId="Windows Live" clId="Web-{613189A7-9E5B-459E-B4BF-395C74856B46}" dt="2023-01-23T11:55:06.779" v="2"/>
        <pc:sldMasterMkLst>
          <pc:docMk/>
          <pc:sldMasterMk cId="1402531514" sldId="2147483689"/>
        </pc:sldMasterMkLst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196235570" sldId="2147483690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2287804831" sldId="2147483691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229019197" sldId="2147483692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537665109" sldId="2147483693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2489766802" sldId="2147483694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2733228211" sldId="2147483695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848435967" sldId="2147483696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91579531" sldId="2147483697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195629180" sldId="2147483698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1012617313" sldId="2147483699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3461848975" sldId="2147483700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4205941310" sldId="2147483701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1802042824" sldId="2147483702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2432565974" sldId="2147483703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2450473570" sldId="2147483704"/>
          </pc:sldLayoutMkLst>
        </pc:sldLayoutChg>
        <pc:sldLayoutChg chg="add del mod replId">
          <pc:chgData name="Keira Raven" userId="f6bba8613816eec0" providerId="Windows Live" clId="Web-{613189A7-9E5B-459E-B4BF-395C74856B46}" dt="2023-01-23T11:55:06.779" v="2"/>
          <pc:sldLayoutMkLst>
            <pc:docMk/>
            <pc:sldMasterMk cId="1402531514" sldId="2147483689"/>
            <pc:sldLayoutMk cId="4139002964" sldId="2147483705"/>
          </pc:sldLayoutMkLst>
        </pc:sldLayoutChg>
      </pc:sldMasterChg>
      <pc:sldMasterChg chg="add del addSldLayout delSldLayout modSldLayout">
        <pc:chgData name="Keira Raven" userId="f6bba8613816eec0" providerId="Windows Live" clId="Web-{613189A7-9E5B-459E-B4BF-395C74856B46}" dt="2023-01-23T11:55:16.374" v="3"/>
        <pc:sldMasterMkLst>
          <pc:docMk/>
          <pc:sldMasterMk cId="1062628196" sldId="2147483706"/>
        </pc:sldMasterMkLst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1556458681" sldId="2147483707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4202599005" sldId="2147483708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1943823193" sldId="2147483709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2723511893" sldId="2147483710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3434803617" sldId="2147483711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3220669693" sldId="2147483712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262634238" sldId="2147483713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2240143805" sldId="2147483714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4165062144" sldId="2147483715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3743128249" sldId="2147483716"/>
          </pc:sldLayoutMkLst>
        </pc:sldLayoutChg>
        <pc:sldLayoutChg chg="add del mod replId">
          <pc:chgData name="Keira Raven" userId="f6bba8613816eec0" providerId="Windows Live" clId="Web-{613189A7-9E5B-459E-B4BF-395C74856B46}" dt="2023-01-23T11:55:16.374" v="3"/>
          <pc:sldLayoutMkLst>
            <pc:docMk/>
            <pc:sldMasterMk cId="1062628196" sldId="2147483706"/>
            <pc:sldLayoutMk cId="2777717101" sldId="2147483717"/>
          </pc:sldLayoutMkLst>
        </pc:sldLayoutChg>
      </pc:sldMasterChg>
      <pc:sldMasterChg chg="add del addSldLayout delSldLayout modSldLayout">
        <pc:chgData name="Keira Raven" userId="f6bba8613816eec0" providerId="Windows Live" clId="Web-{613189A7-9E5B-459E-B4BF-395C74856B46}" dt="2023-01-23T11:55:20.499" v="4"/>
        <pc:sldMasterMkLst>
          <pc:docMk/>
          <pc:sldMasterMk cId="4205788253" sldId="2147483718"/>
        </pc:sldMasterMkLst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2582464753" sldId="2147483719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150404720" sldId="2147483720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621584612" sldId="2147483721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2023370847" sldId="2147483722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906018828" sldId="2147483723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539858013" sldId="2147483724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348180832" sldId="2147483725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355643908" sldId="2147483726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70790244" sldId="2147483727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3392085110" sldId="2147483728"/>
          </pc:sldLayoutMkLst>
        </pc:sldLayoutChg>
        <pc:sldLayoutChg chg="add del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4205788253" sldId="2147483718"/>
            <pc:sldLayoutMk cId="1845360706" sldId="2147483729"/>
          </pc:sldLayoutMkLst>
        </pc:sldLayoutChg>
      </pc:sldMasterChg>
      <pc:sldMasterChg chg="add addSldLayout modSldLayout">
        <pc:chgData name="Keira Raven" userId="f6bba8613816eec0" providerId="Windows Live" clId="Web-{613189A7-9E5B-459E-B4BF-395C74856B46}" dt="2023-01-23T11:55:20.499" v="4"/>
        <pc:sldMasterMkLst>
          <pc:docMk/>
          <pc:sldMasterMk cId="3527067118" sldId="2147483730"/>
        </pc:sldMasterMkLst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367321801" sldId="2147483731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2127963135" sldId="2147483732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322020253" sldId="2147483733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279894758" sldId="2147483734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4018650684" sldId="2147483735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957299040" sldId="2147483736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140075166" sldId="2147483737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3564628883" sldId="2147483738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46578735" sldId="2147483739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2396236909" sldId="2147483740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426521785" sldId="2147483741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661238476" sldId="2147483742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382906270" sldId="2147483743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580025216" sldId="2147483744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1356851875" sldId="2147483745"/>
          </pc:sldLayoutMkLst>
        </pc:sldLayoutChg>
        <pc:sldLayoutChg chg="add mod replId">
          <pc:chgData name="Keira Raven" userId="f6bba8613816eec0" providerId="Windows Live" clId="Web-{613189A7-9E5B-459E-B4BF-395C74856B46}" dt="2023-01-23T11:55:20.499" v="4"/>
          <pc:sldLayoutMkLst>
            <pc:docMk/>
            <pc:sldMasterMk cId="3527067118" sldId="2147483730"/>
            <pc:sldLayoutMk cId="319534374" sldId="2147483746"/>
          </pc:sldLayoutMkLst>
        </pc:sldLayoutChg>
      </pc:sldMasterChg>
    </pc:docChg>
  </pc:docChgLst>
  <pc:docChgLst>
    <pc:chgData name="Sapir Eshel" userId="02fd3f0837241c63" providerId="LiveId" clId="{96FEFDC7-9DFA-4DC8-8EC7-9387211A9581}"/>
    <pc:docChg chg="undo redo custSel addSld delSld modSld">
      <pc:chgData name="Sapir Eshel" userId="02fd3f0837241c63" providerId="LiveId" clId="{96FEFDC7-9DFA-4DC8-8EC7-9387211A9581}" dt="2023-01-23T14:31:29.469" v="969" actId="20577"/>
      <pc:docMkLst>
        <pc:docMk/>
      </pc:docMkLst>
      <pc:sldChg chg="addSp delSp modSp mod">
        <pc:chgData name="Sapir Eshel" userId="02fd3f0837241c63" providerId="LiveId" clId="{96FEFDC7-9DFA-4DC8-8EC7-9387211A9581}" dt="2023-01-23T13:31:20.318" v="352" actId="207"/>
        <pc:sldMkLst>
          <pc:docMk/>
          <pc:sldMk cId="109857222" sldId="256"/>
        </pc:sldMkLst>
        <pc:spChg chg="add del mod">
          <ac:chgData name="Sapir Eshel" userId="02fd3f0837241c63" providerId="LiveId" clId="{96FEFDC7-9DFA-4DC8-8EC7-9387211A9581}" dt="2023-01-23T12:02:23.993" v="15" actId="478"/>
          <ac:spMkLst>
            <pc:docMk/>
            <pc:sldMk cId="109857222" sldId="256"/>
            <ac:spMk id="3" creationId="{71031D2E-AB3F-728C-D53E-068EEB5B7376}"/>
          </ac:spMkLst>
        </pc:spChg>
        <pc:spChg chg="mod">
          <ac:chgData name="Sapir Eshel" userId="02fd3f0837241c63" providerId="LiveId" clId="{96FEFDC7-9DFA-4DC8-8EC7-9387211A9581}" dt="2023-01-23T13:31:20.318" v="352" actId="207"/>
          <ac:spMkLst>
            <pc:docMk/>
            <pc:sldMk cId="109857222" sldId="256"/>
            <ac:spMk id="5" creationId="{C143221E-AB59-A38B-4E78-F98F7FC45CD2}"/>
          </ac:spMkLst>
        </pc:spChg>
        <pc:spChg chg="mod">
          <ac:chgData name="Sapir Eshel" userId="02fd3f0837241c63" providerId="LiveId" clId="{96FEFDC7-9DFA-4DC8-8EC7-9387211A9581}" dt="2023-01-23T13:31:17.824" v="351" actId="207"/>
          <ac:spMkLst>
            <pc:docMk/>
            <pc:sldMk cId="109857222" sldId="256"/>
            <ac:spMk id="6" creationId="{800F210B-576A-2B49-8D00-A80380FBF168}"/>
          </ac:spMkLst>
        </pc:spChg>
        <pc:spChg chg="add del mod">
          <ac:chgData name="Sapir Eshel" userId="02fd3f0837241c63" providerId="LiveId" clId="{96FEFDC7-9DFA-4DC8-8EC7-9387211A9581}" dt="2023-01-23T12:03:00.282" v="73" actId="478"/>
          <ac:spMkLst>
            <pc:docMk/>
            <pc:sldMk cId="109857222" sldId="256"/>
            <ac:spMk id="7" creationId="{0923579C-7FA3-45E6-D420-E5518038BFFB}"/>
          </ac:spMkLst>
        </pc:spChg>
        <pc:picChg chg="add mod ord">
          <ac:chgData name="Sapir Eshel" userId="02fd3f0837241c63" providerId="LiveId" clId="{96FEFDC7-9DFA-4DC8-8EC7-9387211A9581}" dt="2023-01-23T13:30:18.703" v="334" actId="167"/>
          <ac:picMkLst>
            <pc:docMk/>
            <pc:sldMk cId="109857222" sldId="256"/>
            <ac:picMk id="2" creationId="{282293AC-D305-3F92-6E7F-3FFA97A016A8}"/>
          </ac:picMkLst>
        </pc:picChg>
        <pc:picChg chg="add mod">
          <ac:chgData name="Sapir Eshel" userId="02fd3f0837241c63" providerId="LiveId" clId="{96FEFDC7-9DFA-4DC8-8EC7-9387211A9581}" dt="2023-01-23T12:03:27.458" v="75" actId="1076"/>
          <ac:picMkLst>
            <pc:docMk/>
            <pc:sldMk cId="109857222" sldId="256"/>
            <ac:picMk id="4" creationId="{DA57BFBA-FF06-7844-E06A-D39DF789D06C}"/>
          </ac:picMkLst>
        </pc:picChg>
      </pc:sldChg>
      <pc:sldChg chg="modSp del mod">
        <pc:chgData name="Sapir Eshel" userId="02fd3f0837241c63" providerId="LiveId" clId="{96FEFDC7-9DFA-4DC8-8EC7-9387211A9581}" dt="2023-01-23T13:15:03.840" v="108" actId="47"/>
        <pc:sldMkLst>
          <pc:docMk/>
          <pc:sldMk cId="474370806" sldId="257"/>
        </pc:sldMkLst>
        <pc:spChg chg="mod">
          <ac:chgData name="Sapir Eshel" userId="02fd3f0837241c63" providerId="LiveId" clId="{96FEFDC7-9DFA-4DC8-8EC7-9387211A9581}" dt="2023-01-23T12:54:31.565" v="82" actId="790"/>
          <ac:spMkLst>
            <pc:docMk/>
            <pc:sldMk cId="474370806" sldId="257"/>
            <ac:spMk id="8" creationId="{EA10F7CF-AF01-0967-B2FA-E4FBA31DA373}"/>
          </ac:spMkLst>
        </pc:spChg>
      </pc:sldChg>
      <pc:sldChg chg="modSp del">
        <pc:chgData name="Sapir Eshel" userId="02fd3f0837241c63" providerId="LiveId" clId="{96FEFDC7-9DFA-4DC8-8EC7-9387211A9581}" dt="2023-01-23T13:24:46.341" v="199" actId="47"/>
        <pc:sldMkLst>
          <pc:docMk/>
          <pc:sldMk cId="2538389500" sldId="258"/>
        </pc:sldMkLst>
        <pc:graphicFrameChg chg="mod">
          <ac:chgData name="Sapir Eshel" userId="02fd3f0837241c63" providerId="LiveId" clId="{96FEFDC7-9DFA-4DC8-8EC7-9387211A9581}" dt="2023-01-23T13:23:01.273" v="192" actId="478"/>
          <ac:graphicFrameMkLst>
            <pc:docMk/>
            <pc:sldMk cId="2538389500" sldId="258"/>
            <ac:graphicFrameMk id="6" creationId="{DFC1A325-5782-703E-FED3-A479AD56D6B5}"/>
          </ac:graphicFrameMkLst>
        </pc:graphicFrameChg>
      </pc:sldChg>
      <pc:sldChg chg="addSp delSp modSp del mod">
        <pc:chgData name="Sapir Eshel" userId="02fd3f0837241c63" providerId="LiveId" clId="{96FEFDC7-9DFA-4DC8-8EC7-9387211A9581}" dt="2023-01-23T14:04:06.428" v="957" actId="47"/>
        <pc:sldMkLst>
          <pc:docMk/>
          <pc:sldMk cId="523884718" sldId="259"/>
        </pc:sldMkLst>
        <pc:spChg chg="del mod">
          <ac:chgData name="Sapir Eshel" userId="02fd3f0837241c63" providerId="LiveId" clId="{96FEFDC7-9DFA-4DC8-8EC7-9387211A9581}" dt="2023-01-23T13:54:15.095" v="613" actId="478"/>
          <ac:spMkLst>
            <pc:docMk/>
            <pc:sldMk cId="523884718" sldId="259"/>
            <ac:spMk id="7" creationId="{EC9D0C58-8266-7AB9-9AC7-1DADD76F31C7}"/>
          </ac:spMkLst>
        </pc:spChg>
        <pc:spChg chg="mod">
          <ac:chgData name="Sapir Eshel" userId="02fd3f0837241c63" providerId="LiveId" clId="{96FEFDC7-9DFA-4DC8-8EC7-9387211A9581}" dt="2023-01-23T13:25:16.188" v="204" actId="207"/>
          <ac:spMkLst>
            <pc:docMk/>
            <pc:sldMk cId="523884718" sldId="259"/>
            <ac:spMk id="8" creationId="{56741584-50E9-855C-E14E-4162D4BC8AF5}"/>
          </ac:spMkLst>
        </pc:spChg>
        <pc:spChg chg="mod">
          <ac:chgData name="Sapir Eshel" userId="02fd3f0837241c63" providerId="LiveId" clId="{96FEFDC7-9DFA-4DC8-8EC7-9387211A9581}" dt="2023-01-23T13:25:20.753" v="206" actId="20577"/>
          <ac:spMkLst>
            <pc:docMk/>
            <pc:sldMk cId="523884718" sldId="259"/>
            <ac:spMk id="9" creationId="{AA568C40-EF60-896A-DE71-E5DB034A9AF4}"/>
          </ac:spMkLst>
        </pc:spChg>
        <pc:spChg chg="mod">
          <ac:chgData name="Sapir Eshel" userId="02fd3f0837241c63" providerId="LiveId" clId="{96FEFDC7-9DFA-4DC8-8EC7-9387211A9581}" dt="2023-01-23T13:27:30.328" v="239" actId="2711"/>
          <ac:spMkLst>
            <pc:docMk/>
            <pc:sldMk cId="523884718" sldId="259"/>
            <ac:spMk id="10" creationId="{DB893278-F21A-5733-AAB6-B95D5037ADA8}"/>
          </ac:spMkLst>
        </pc:spChg>
        <pc:spChg chg="add mod">
          <ac:chgData name="Sapir Eshel" userId="02fd3f0837241c63" providerId="LiveId" clId="{96FEFDC7-9DFA-4DC8-8EC7-9387211A9581}" dt="2023-01-23T13:56:48.490" v="681" actId="113"/>
          <ac:spMkLst>
            <pc:docMk/>
            <pc:sldMk cId="523884718" sldId="259"/>
            <ac:spMk id="11" creationId="{93D6CF34-F26D-BE24-B6D8-49F80A8C1087}"/>
          </ac:spMkLst>
        </pc:spChg>
        <pc:picChg chg="add mod">
          <ac:chgData name="Sapir Eshel" userId="02fd3f0837241c63" providerId="LiveId" clId="{96FEFDC7-9DFA-4DC8-8EC7-9387211A9581}" dt="2023-01-23T13:30:49.366" v="342"/>
          <ac:picMkLst>
            <pc:docMk/>
            <pc:sldMk cId="523884718" sldId="259"/>
            <ac:picMk id="2" creationId="{A5B65D02-4F4C-FB75-2E89-6B162F8F1E69}"/>
          </ac:picMkLst>
        </pc:picChg>
        <pc:picChg chg="del">
          <ac:chgData name="Sapir Eshel" userId="02fd3f0837241c63" providerId="LiveId" clId="{96FEFDC7-9DFA-4DC8-8EC7-9387211A9581}" dt="2023-01-23T13:30:32.443" v="337" actId="478"/>
          <ac:picMkLst>
            <pc:docMk/>
            <pc:sldMk cId="523884718" sldId="259"/>
            <ac:picMk id="3" creationId="{1CF25FF0-E86D-69DF-096D-B859C7F48151}"/>
          </ac:picMkLst>
        </pc:picChg>
      </pc:sldChg>
      <pc:sldChg chg="del">
        <pc:chgData name="Sapir Eshel" userId="02fd3f0837241c63" providerId="LiveId" clId="{96FEFDC7-9DFA-4DC8-8EC7-9387211A9581}" dt="2023-01-23T13:28:29.767" v="285" actId="47"/>
        <pc:sldMkLst>
          <pc:docMk/>
          <pc:sldMk cId="2899254671" sldId="260"/>
        </pc:sldMkLst>
      </pc:sldChg>
      <pc:sldChg chg="addSp delSp modSp mod">
        <pc:chgData name="Sapir Eshel" userId="02fd3f0837241c63" providerId="LiveId" clId="{96FEFDC7-9DFA-4DC8-8EC7-9387211A9581}" dt="2023-01-23T14:31:29.469" v="969" actId="20577"/>
        <pc:sldMkLst>
          <pc:docMk/>
          <pc:sldMk cId="3355489097" sldId="261"/>
        </pc:sldMkLst>
        <pc:spChg chg="mod">
          <ac:chgData name="Sapir Eshel" userId="02fd3f0837241c63" providerId="LiveId" clId="{96FEFDC7-9DFA-4DC8-8EC7-9387211A9581}" dt="2023-01-23T13:50:50.229" v="553" actId="2711"/>
          <ac:spMkLst>
            <pc:docMk/>
            <pc:sldMk cId="3355489097" sldId="261"/>
            <ac:spMk id="4" creationId="{2C9E4A2A-1CD8-9FE7-24A0-ADA3B8A69D31}"/>
          </ac:spMkLst>
        </pc:spChg>
        <pc:graphicFrameChg chg="modGraphic">
          <ac:chgData name="Sapir Eshel" userId="02fd3f0837241c63" providerId="LiveId" clId="{96FEFDC7-9DFA-4DC8-8EC7-9387211A9581}" dt="2023-01-23T14:31:29.469" v="969" actId="20577"/>
          <ac:graphicFrameMkLst>
            <pc:docMk/>
            <pc:sldMk cId="3355489097" sldId="261"/>
            <ac:graphicFrameMk id="6" creationId="{A2554EAC-4408-C9B7-779E-2402C988748A}"/>
          </ac:graphicFrameMkLst>
        </pc:graphicFrameChg>
        <pc:graphicFrameChg chg="add mod">
          <ac:chgData name="Sapir Eshel" userId="02fd3f0837241c63" providerId="LiveId" clId="{96FEFDC7-9DFA-4DC8-8EC7-9387211A9581}" dt="2023-01-23T13:21:03.916" v="189" actId="1076"/>
          <ac:graphicFrameMkLst>
            <pc:docMk/>
            <pc:sldMk cId="3355489097" sldId="261"/>
            <ac:graphicFrameMk id="8" creationId="{3523BCE3-0DFE-946F-B2EA-F123E9084177}"/>
          </ac:graphicFrameMkLst>
        </pc:graphicFrameChg>
        <pc:graphicFrameChg chg="add del mod">
          <ac:chgData name="Sapir Eshel" userId="02fd3f0837241c63" providerId="LiveId" clId="{96FEFDC7-9DFA-4DC8-8EC7-9387211A9581}" dt="2023-01-23T13:37:47.003" v="357" actId="478"/>
          <ac:graphicFrameMkLst>
            <pc:docMk/>
            <pc:sldMk cId="3355489097" sldId="261"/>
            <ac:graphicFrameMk id="9" creationId="{A61920E0-CCE9-7152-595F-E106BDC0BE9E}"/>
          </ac:graphicFrameMkLst>
        </pc:graphicFrameChg>
        <pc:graphicFrameChg chg="add del mod">
          <ac:chgData name="Sapir Eshel" userId="02fd3f0837241c63" providerId="LiveId" clId="{96FEFDC7-9DFA-4DC8-8EC7-9387211A9581}" dt="2023-01-23T13:38:22.331" v="367" actId="478"/>
          <ac:graphicFrameMkLst>
            <pc:docMk/>
            <pc:sldMk cId="3355489097" sldId="261"/>
            <ac:graphicFrameMk id="10" creationId="{F9D46CA1-9797-34AF-2A4A-9BF23A4FC9C2}"/>
          </ac:graphicFrameMkLst>
        </pc:graphicFrameChg>
        <pc:graphicFrameChg chg="add mod">
          <ac:chgData name="Sapir Eshel" userId="02fd3f0837241c63" providerId="LiveId" clId="{96FEFDC7-9DFA-4DC8-8EC7-9387211A9581}" dt="2023-01-23T13:38:35.615" v="371" actId="1076"/>
          <ac:graphicFrameMkLst>
            <pc:docMk/>
            <pc:sldMk cId="3355489097" sldId="261"/>
            <ac:graphicFrameMk id="11" creationId="{7159DD1D-EA87-8B24-BD5F-D0D9CC27D78B}"/>
          </ac:graphicFrameMkLst>
        </pc:graphicFrameChg>
        <pc:picChg chg="del">
          <ac:chgData name="Sapir Eshel" userId="02fd3f0837241c63" providerId="LiveId" clId="{96FEFDC7-9DFA-4DC8-8EC7-9387211A9581}" dt="2023-01-23T13:38:14.663" v="364" actId="478"/>
          <ac:picMkLst>
            <pc:docMk/>
            <pc:sldMk cId="3355489097" sldId="261"/>
            <ac:picMk id="5" creationId="{37295F91-0479-03CC-B68A-741806C3457B}"/>
          </ac:picMkLst>
        </pc:picChg>
      </pc:sldChg>
      <pc:sldChg chg="del">
        <pc:chgData name="Sapir Eshel" userId="02fd3f0837241c63" providerId="LiveId" clId="{96FEFDC7-9DFA-4DC8-8EC7-9387211A9581}" dt="2023-01-23T13:29:20.003" v="302" actId="47"/>
        <pc:sldMkLst>
          <pc:docMk/>
          <pc:sldMk cId="50654027" sldId="262"/>
        </pc:sldMkLst>
      </pc:sldChg>
      <pc:sldChg chg="del">
        <pc:chgData name="Sapir Eshel" userId="02fd3f0837241c63" providerId="LiveId" clId="{96FEFDC7-9DFA-4DC8-8EC7-9387211A9581}" dt="2023-01-23T13:29:36.380" v="316" actId="47"/>
        <pc:sldMkLst>
          <pc:docMk/>
          <pc:sldMk cId="3092371824" sldId="263"/>
        </pc:sldMkLst>
      </pc:sldChg>
      <pc:sldChg chg="del">
        <pc:chgData name="Sapir Eshel" userId="02fd3f0837241c63" providerId="LiveId" clId="{96FEFDC7-9DFA-4DC8-8EC7-9387211A9581}" dt="2023-01-23T13:30:08.793" v="333" actId="47"/>
        <pc:sldMkLst>
          <pc:docMk/>
          <pc:sldMk cId="527043130" sldId="264"/>
        </pc:sldMkLst>
      </pc:sldChg>
      <pc:sldChg chg="addSp delSp modSp">
        <pc:chgData name="Sapir Eshel" userId="02fd3f0837241c63" providerId="LiveId" clId="{96FEFDC7-9DFA-4DC8-8EC7-9387211A9581}" dt="2023-01-23T13:31:00.820" v="348"/>
        <pc:sldMkLst>
          <pc:docMk/>
          <pc:sldMk cId="3002137357" sldId="265"/>
        </pc:sldMkLst>
        <pc:picChg chg="add del mod">
          <ac:chgData name="Sapir Eshel" userId="02fd3f0837241c63" providerId="LiveId" clId="{96FEFDC7-9DFA-4DC8-8EC7-9387211A9581}" dt="2023-01-23T13:31:00.820" v="348"/>
          <ac:picMkLst>
            <pc:docMk/>
            <pc:sldMk cId="3002137357" sldId="265"/>
            <ac:picMk id="2" creationId="{978B24C3-98A9-E388-9CD0-1954DEEF16F6}"/>
          </ac:picMkLst>
        </pc:picChg>
      </pc:sldChg>
      <pc:sldChg chg="addSp delSp modSp new mod">
        <pc:chgData name="Sapir Eshel" userId="02fd3f0837241c63" providerId="LiveId" clId="{96FEFDC7-9DFA-4DC8-8EC7-9387211A9581}" dt="2023-01-23T13:47:10.051" v="492" actId="115"/>
        <pc:sldMkLst>
          <pc:docMk/>
          <pc:sldMk cId="525405666" sldId="266"/>
        </pc:sldMkLst>
        <pc:spChg chg="mod">
          <ac:chgData name="Sapir Eshel" userId="02fd3f0837241c63" providerId="LiveId" clId="{96FEFDC7-9DFA-4DC8-8EC7-9387211A9581}" dt="2023-01-23T13:47:10.051" v="492" actId="115"/>
          <ac:spMkLst>
            <pc:docMk/>
            <pc:sldMk cId="525405666" sldId="266"/>
            <ac:spMk id="2" creationId="{4D2849AB-E601-E034-0A21-D1712B92BBB5}"/>
          </ac:spMkLst>
        </pc:spChg>
        <pc:spChg chg="mod">
          <ac:chgData name="Sapir Eshel" userId="02fd3f0837241c63" providerId="LiveId" clId="{96FEFDC7-9DFA-4DC8-8EC7-9387211A9581}" dt="2023-01-23T13:25:07.787" v="202" actId="207"/>
          <ac:spMkLst>
            <pc:docMk/>
            <pc:sldMk cId="525405666" sldId="266"/>
            <ac:spMk id="3" creationId="{942E33DB-D9EA-2EDC-28B3-9455CEF59D9E}"/>
          </ac:spMkLst>
        </pc:spChg>
        <pc:picChg chg="add del mod">
          <ac:chgData name="Sapir Eshel" userId="02fd3f0837241c63" providerId="LiveId" clId="{96FEFDC7-9DFA-4DC8-8EC7-9387211A9581}" dt="2023-01-23T13:30:35.742" v="339" actId="478"/>
          <ac:picMkLst>
            <pc:docMk/>
            <pc:sldMk cId="525405666" sldId="266"/>
            <ac:picMk id="4" creationId="{4F9B6A3D-7E56-4231-E89B-DF7932A7CF33}"/>
          </ac:picMkLst>
        </pc:picChg>
        <pc:picChg chg="add mod">
          <ac:chgData name="Sapir Eshel" userId="02fd3f0837241c63" providerId="LiveId" clId="{96FEFDC7-9DFA-4DC8-8EC7-9387211A9581}" dt="2023-01-23T13:30:47.700" v="340"/>
          <ac:picMkLst>
            <pc:docMk/>
            <pc:sldMk cId="525405666" sldId="266"/>
            <ac:picMk id="5" creationId="{E3257234-1B10-4064-5761-E5D4F3A153D7}"/>
          </ac:picMkLst>
        </pc:picChg>
      </pc:sldChg>
      <pc:sldChg chg="addSp delSp modSp new mod">
        <pc:chgData name="Sapir Eshel" userId="02fd3f0837241c63" providerId="LiveId" clId="{96FEFDC7-9DFA-4DC8-8EC7-9387211A9581}" dt="2023-01-23T14:17:45.676" v="960" actId="20577"/>
        <pc:sldMkLst>
          <pc:docMk/>
          <pc:sldMk cId="4147181670" sldId="267"/>
        </pc:sldMkLst>
        <pc:spChg chg="mod">
          <ac:chgData name="Sapir Eshel" userId="02fd3f0837241c63" providerId="LiveId" clId="{96FEFDC7-9DFA-4DC8-8EC7-9387211A9581}" dt="2023-01-23T13:47:01.068" v="486" actId="115"/>
          <ac:spMkLst>
            <pc:docMk/>
            <pc:sldMk cId="4147181670" sldId="267"/>
            <ac:spMk id="2" creationId="{8B245695-D64E-6529-B362-FBC1F0B07F43}"/>
          </ac:spMkLst>
        </pc:spChg>
        <pc:spChg chg="mod">
          <ac:chgData name="Sapir Eshel" userId="02fd3f0837241c63" providerId="LiveId" clId="{96FEFDC7-9DFA-4DC8-8EC7-9387211A9581}" dt="2023-01-23T14:17:45.676" v="960" actId="20577"/>
          <ac:spMkLst>
            <pc:docMk/>
            <pc:sldMk cId="4147181670" sldId="267"/>
            <ac:spMk id="3" creationId="{7F5A3C51-ACF9-08DE-6020-63399D2C5FCD}"/>
          </ac:spMkLst>
        </pc:spChg>
        <pc:picChg chg="add del mod">
          <ac:chgData name="Sapir Eshel" userId="02fd3f0837241c63" providerId="LiveId" clId="{96FEFDC7-9DFA-4DC8-8EC7-9387211A9581}" dt="2023-01-23T13:30:34.279" v="338" actId="478"/>
          <ac:picMkLst>
            <pc:docMk/>
            <pc:sldMk cId="4147181670" sldId="267"/>
            <ac:picMk id="4" creationId="{5AD426BE-26B6-44DC-E805-BA686B026897}"/>
          </ac:picMkLst>
        </pc:picChg>
        <pc:picChg chg="add mod">
          <ac:chgData name="Sapir Eshel" userId="02fd3f0837241c63" providerId="LiveId" clId="{96FEFDC7-9DFA-4DC8-8EC7-9387211A9581}" dt="2023-01-23T13:30:48.484" v="341"/>
          <ac:picMkLst>
            <pc:docMk/>
            <pc:sldMk cId="4147181670" sldId="267"/>
            <ac:picMk id="5" creationId="{4CD2D165-B557-F5E3-66A8-C8D4E84D8A37}"/>
          </ac:picMkLst>
        </pc:picChg>
      </pc:sldChg>
      <pc:sldChg chg="addSp modSp new mod">
        <pc:chgData name="Sapir Eshel" userId="02fd3f0837241c63" providerId="LiveId" clId="{96FEFDC7-9DFA-4DC8-8EC7-9387211A9581}" dt="2023-01-23T13:46:47.876" v="485" actId="115"/>
        <pc:sldMkLst>
          <pc:docMk/>
          <pc:sldMk cId="462573107" sldId="268"/>
        </pc:sldMkLst>
        <pc:spChg chg="mod">
          <ac:chgData name="Sapir Eshel" userId="02fd3f0837241c63" providerId="LiveId" clId="{96FEFDC7-9DFA-4DC8-8EC7-9387211A9581}" dt="2023-01-23T13:46:47.876" v="485" actId="115"/>
          <ac:spMkLst>
            <pc:docMk/>
            <pc:sldMk cId="462573107" sldId="268"/>
            <ac:spMk id="2" creationId="{C8B61A4E-36A6-0D6E-5ABA-4F0A43C83BA8}"/>
          </ac:spMkLst>
        </pc:spChg>
        <pc:spChg chg="mod">
          <ac:chgData name="Sapir Eshel" userId="02fd3f0837241c63" providerId="LiveId" clId="{96FEFDC7-9DFA-4DC8-8EC7-9387211A9581}" dt="2023-01-23T13:28:26.327" v="284" actId="403"/>
          <ac:spMkLst>
            <pc:docMk/>
            <pc:sldMk cId="462573107" sldId="268"/>
            <ac:spMk id="3" creationId="{C1D038DD-3738-6340-6C1F-D5079A24AFC3}"/>
          </ac:spMkLst>
        </pc:spChg>
        <pc:picChg chg="add mod">
          <ac:chgData name="Sapir Eshel" userId="02fd3f0837241c63" providerId="LiveId" clId="{96FEFDC7-9DFA-4DC8-8EC7-9387211A9581}" dt="2023-01-23T13:28:05.691" v="255"/>
          <ac:picMkLst>
            <pc:docMk/>
            <pc:sldMk cId="462573107" sldId="268"/>
            <ac:picMk id="4" creationId="{C57F05C9-6837-B180-E77B-22222F8C4D31}"/>
          </ac:picMkLst>
        </pc:picChg>
        <pc:picChg chg="add mod">
          <ac:chgData name="Sapir Eshel" userId="02fd3f0837241c63" providerId="LiveId" clId="{96FEFDC7-9DFA-4DC8-8EC7-9387211A9581}" dt="2023-01-23T13:30:50.405" v="343"/>
          <ac:picMkLst>
            <pc:docMk/>
            <pc:sldMk cId="462573107" sldId="268"/>
            <ac:picMk id="5" creationId="{122AC00C-34DC-905F-0DBC-9E23F4644326}"/>
          </ac:picMkLst>
        </pc:picChg>
      </pc:sldChg>
      <pc:sldChg chg="addSp delSp modSp new mod setBg setClrOvrMap">
        <pc:chgData name="Sapir Eshel" userId="02fd3f0837241c63" providerId="LiveId" clId="{96FEFDC7-9DFA-4DC8-8EC7-9387211A9581}" dt="2023-01-23T13:50:32.435" v="552" actId="1076"/>
        <pc:sldMkLst>
          <pc:docMk/>
          <pc:sldMk cId="641489444" sldId="269"/>
        </pc:sldMkLst>
        <pc:spChg chg="mod">
          <ac:chgData name="Sapir Eshel" userId="02fd3f0837241c63" providerId="LiveId" clId="{96FEFDC7-9DFA-4DC8-8EC7-9387211A9581}" dt="2023-01-23T13:48:40.194" v="533" actId="115"/>
          <ac:spMkLst>
            <pc:docMk/>
            <pc:sldMk cId="641489444" sldId="269"/>
            <ac:spMk id="2" creationId="{EC4FD0DF-EE5A-F65D-7139-2908B921CF0F}"/>
          </ac:spMkLst>
        </pc:spChg>
        <pc:spChg chg="mod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3" creationId="{622FCE6E-DA3B-80A0-B29A-724E76D06C85}"/>
          </ac:spMkLst>
        </pc:spChg>
        <pc:spChg chg="mod">
          <ac:chgData name="Sapir Eshel" userId="02fd3f0837241c63" providerId="LiveId" clId="{96FEFDC7-9DFA-4DC8-8EC7-9387211A9581}" dt="2023-01-23T13:38:55.889" v="372" actId="121"/>
          <ac:spMkLst>
            <pc:docMk/>
            <pc:sldMk cId="641489444" sldId="269"/>
            <ac:spMk id="7" creationId="{755548A5-A3F8-4FB3-59C5-3C82FC60DE66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9" creationId="{A65AC7D1-EAA9-48F5-B509-60A7F50BF703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11" creationId="{D6320AF9-619A-4175-865B-5663E1AEF4C5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17" creationId="{7E018740-5C2B-4A41-AC1A-7E68D1EC1954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19" creationId="{166F75A4-C475-4941-8EE2-B80A06A2C1BB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21" creationId="{A032553A-72E8-4B0D-8405-FF9771C9AF05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23" creationId="{765800AC-C3B9-498E-87BC-29FAE4C76B21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25" creationId="{1F9D6ACB-2FF4-49F9-978A-E0D5327FC635}"/>
          </ac:spMkLst>
        </pc:spChg>
        <pc:spChg chg="add del">
          <ac:chgData name="Sapir Eshel" userId="02fd3f0837241c63" providerId="LiveId" clId="{96FEFDC7-9DFA-4DC8-8EC7-9387211A9581}" dt="2023-01-23T13:30:57.594" v="346" actId="26606"/>
          <ac:spMkLst>
            <pc:docMk/>
            <pc:sldMk cId="641489444" sldId="269"/>
            <ac:spMk id="27" creationId="{142BFA2A-77A0-4F60-A32A-685681C84889}"/>
          </ac:spMkLst>
        </pc:spChg>
        <pc:graphicFrameChg chg="add mod">
          <ac:chgData name="Sapir Eshel" userId="02fd3f0837241c63" providerId="LiveId" clId="{96FEFDC7-9DFA-4DC8-8EC7-9387211A9581}" dt="2023-01-23T13:50:32.435" v="552" actId="1076"/>
          <ac:graphicFrameMkLst>
            <pc:docMk/>
            <pc:sldMk cId="641489444" sldId="269"/>
            <ac:graphicFrameMk id="10" creationId="{42FFEB9D-264A-E6E9-BA1E-6DF435D86DEB}"/>
          </ac:graphicFrameMkLst>
        </pc:graphicFrameChg>
        <pc:picChg chg="add mod">
          <ac:chgData name="Sapir Eshel" userId="02fd3f0837241c63" providerId="LiveId" clId="{96FEFDC7-9DFA-4DC8-8EC7-9387211A9581}" dt="2023-01-23T13:30:54.734" v="344"/>
          <ac:picMkLst>
            <pc:docMk/>
            <pc:sldMk cId="641489444" sldId="269"/>
            <ac:picMk id="4" creationId="{50C2C60F-6B53-91A8-D58A-8E0645248646}"/>
          </ac:picMkLst>
        </pc:picChg>
        <pc:picChg chg="del">
          <ac:chgData name="Sapir Eshel" userId="02fd3f0837241c63" providerId="LiveId" clId="{96FEFDC7-9DFA-4DC8-8EC7-9387211A9581}" dt="2023-01-23T13:50:28.995" v="550" actId="478"/>
          <ac:picMkLst>
            <pc:docMk/>
            <pc:sldMk cId="641489444" sldId="269"/>
            <ac:picMk id="6" creationId="{B73A5B98-4F00-C568-3E06-CFA5300848C5}"/>
          </ac:picMkLst>
        </pc:picChg>
        <pc:cxnChg chg="add del">
          <ac:chgData name="Sapir Eshel" userId="02fd3f0837241c63" providerId="LiveId" clId="{96FEFDC7-9DFA-4DC8-8EC7-9387211A9581}" dt="2023-01-23T13:30:57.594" v="346" actId="26606"/>
          <ac:cxnSpMkLst>
            <pc:docMk/>
            <pc:sldMk cId="641489444" sldId="269"/>
            <ac:cxnSpMk id="13" creationId="{063B6EC6-D752-4EE7-908B-F8F19E8C7FEA}"/>
          </ac:cxnSpMkLst>
        </pc:cxnChg>
        <pc:cxnChg chg="add del">
          <ac:chgData name="Sapir Eshel" userId="02fd3f0837241c63" providerId="LiveId" clId="{96FEFDC7-9DFA-4DC8-8EC7-9387211A9581}" dt="2023-01-23T13:30:57.594" v="346" actId="26606"/>
          <ac:cxnSpMkLst>
            <pc:docMk/>
            <pc:sldMk cId="641489444" sldId="269"/>
            <ac:cxnSpMk id="15" creationId="{EFECD4E8-AD3E-4228-82A2-9461958EA94D}"/>
          </ac:cxnSpMkLst>
        </pc:cxnChg>
      </pc:sldChg>
      <pc:sldChg chg="addSp modSp new mod">
        <pc:chgData name="Sapir Eshel" userId="02fd3f0837241c63" providerId="LiveId" clId="{96FEFDC7-9DFA-4DC8-8EC7-9387211A9581}" dt="2023-01-23T13:31:05.812" v="350"/>
        <pc:sldMkLst>
          <pc:docMk/>
          <pc:sldMk cId="3907714768" sldId="270"/>
        </pc:sldMkLst>
        <pc:spChg chg="mod">
          <ac:chgData name="Sapir Eshel" userId="02fd3f0837241c63" providerId="LiveId" clId="{96FEFDC7-9DFA-4DC8-8EC7-9387211A9581}" dt="2023-01-23T13:29:32.196" v="315" actId="20577"/>
          <ac:spMkLst>
            <pc:docMk/>
            <pc:sldMk cId="3907714768" sldId="270"/>
            <ac:spMk id="2" creationId="{B23617B7-19E9-96F9-EF20-1FA06FAF8F7B}"/>
          </ac:spMkLst>
        </pc:spChg>
        <pc:spChg chg="mod">
          <ac:chgData name="Sapir Eshel" userId="02fd3f0837241c63" providerId="LiveId" clId="{96FEFDC7-9DFA-4DC8-8EC7-9387211A9581}" dt="2023-01-23T13:29:38.800" v="317" actId="782"/>
          <ac:spMkLst>
            <pc:docMk/>
            <pc:sldMk cId="3907714768" sldId="270"/>
            <ac:spMk id="3" creationId="{0024E6E8-6C9D-06CF-B0FD-278CEB08AFFA}"/>
          </ac:spMkLst>
        </pc:spChg>
        <pc:picChg chg="add mod">
          <ac:chgData name="Sapir Eshel" userId="02fd3f0837241c63" providerId="LiveId" clId="{96FEFDC7-9DFA-4DC8-8EC7-9387211A9581}" dt="2023-01-23T13:31:05.812" v="350"/>
          <ac:picMkLst>
            <pc:docMk/>
            <pc:sldMk cId="3907714768" sldId="270"/>
            <ac:picMk id="4" creationId="{AC59FE8E-F346-893A-091B-AB3DB2479D16}"/>
          </ac:picMkLst>
        </pc:picChg>
      </pc:sldChg>
      <pc:sldChg chg="addSp delSp modSp new del mod modClrScheme chgLayout">
        <pc:chgData name="Sapir Eshel" userId="02fd3f0837241c63" providerId="LiveId" clId="{96FEFDC7-9DFA-4DC8-8EC7-9387211A9581}" dt="2023-01-23T13:49:00.026" v="549" actId="47"/>
        <pc:sldMkLst>
          <pc:docMk/>
          <pc:sldMk cId="2864420733" sldId="271"/>
        </pc:sldMkLst>
        <pc:spChg chg="del mod ord">
          <ac:chgData name="Sapir Eshel" userId="02fd3f0837241c63" providerId="LiveId" clId="{96FEFDC7-9DFA-4DC8-8EC7-9387211A9581}" dt="2023-01-23T13:29:52.165" v="319" actId="700"/>
          <ac:spMkLst>
            <pc:docMk/>
            <pc:sldMk cId="2864420733" sldId="271"/>
            <ac:spMk id="2" creationId="{242F1662-3007-8FC0-0E26-955D8267BBC6}"/>
          </ac:spMkLst>
        </pc:spChg>
        <pc:spChg chg="del mod ord">
          <ac:chgData name="Sapir Eshel" userId="02fd3f0837241c63" providerId="LiveId" clId="{96FEFDC7-9DFA-4DC8-8EC7-9387211A9581}" dt="2023-01-23T13:29:52.165" v="319" actId="700"/>
          <ac:spMkLst>
            <pc:docMk/>
            <pc:sldMk cId="2864420733" sldId="271"/>
            <ac:spMk id="3" creationId="{535FB27B-75CE-40B6-26CE-0FCC0613DCC6}"/>
          </ac:spMkLst>
        </pc:spChg>
        <pc:spChg chg="add mod ord">
          <ac:chgData name="Sapir Eshel" userId="02fd3f0837241c63" providerId="LiveId" clId="{96FEFDC7-9DFA-4DC8-8EC7-9387211A9581}" dt="2023-01-23T13:29:59.219" v="332" actId="20577"/>
          <ac:spMkLst>
            <pc:docMk/>
            <pc:sldMk cId="2864420733" sldId="271"/>
            <ac:spMk id="4" creationId="{F655880B-FF1F-CD75-877C-048BB09EB107}"/>
          </ac:spMkLst>
        </pc:spChg>
        <pc:spChg chg="add mod ord">
          <ac:chgData name="Sapir Eshel" userId="02fd3f0837241c63" providerId="LiveId" clId="{96FEFDC7-9DFA-4DC8-8EC7-9387211A9581}" dt="2023-01-23T13:29:52.165" v="319" actId="700"/>
          <ac:spMkLst>
            <pc:docMk/>
            <pc:sldMk cId="2864420733" sldId="271"/>
            <ac:spMk id="5" creationId="{416A6B6C-CB06-E59E-41A6-FB592B8134C2}"/>
          </ac:spMkLst>
        </pc:spChg>
        <pc:picChg chg="add mod">
          <ac:chgData name="Sapir Eshel" userId="02fd3f0837241c63" providerId="LiveId" clId="{96FEFDC7-9DFA-4DC8-8EC7-9387211A9581}" dt="2023-01-23T13:31:02.733" v="349"/>
          <ac:picMkLst>
            <pc:docMk/>
            <pc:sldMk cId="2864420733" sldId="271"/>
            <ac:picMk id="6" creationId="{7F3545D2-C8C1-3E4B-2720-AF7A88B94285}"/>
          </ac:picMkLst>
        </pc:picChg>
      </pc:sldChg>
      <pc:sldChg chg="modSp new del mod">
        <pc:chgData name="Sapir Eshel" userId="02fd3f0837241c63" providerId="LiveId" clId="{96FEFDC7-9DFA-4DC8-8EC7-9387211A9581}" dt="2023-01-23T14:21:19.772" v="962" actId="47"/>
        <pc:sldMkLst>
          <pc:docMk/>
          <pc:sldMk cId="797489751" sldId="272"/>
        </pc:sldMkLst>
        <pc:spChg chg="mod">
          <ac:chgData name="Sapir Eshel" userId="02fd3f0837241c63" providerId="LiveId" clId="{96FEFDC7-9DFA-4DC8-8EC7-9387211A9581}" dt="2023-01-23T13:48:54.346" v="548" actId="20577"/>
          <ac:spMkLst>
            <pc:docMk/>
            <pc:sldMk cId="797489751" sldId="272"/>
            <ac:spMk id="2" creationId="{8232F36E-911B-9D41-F222-6BE2913AB0C1}"/>
          </ac:spMkLst>
        </pc:spChg>
      </pc:sldChg>
      <pc:sldChg chg="modSp new add del mod">
        <pc:chgData name="Sapir Eshel" userId="02fd3f0837241c63" providerId="LiveId" clId="{96FEFDC7-9DFA-4DC8-8EC7-9387211A9581}" dt="2023-01-23T13:40:26.702" v="450" actId="20577"/>
        <pc:sldMkLst>
          <pc:docMk/>
          <pc:sldMk cId="1314357094" sldId="272"/>
        </pc:sldMkLst>
        <pc:spChg chg="mod">
          <ac:chgData name="Sapir Eshel" userId="02fd3f0837241c63" providerId="LiveId" clId="{96FEFDC7-9DFA-4DC8-8EC7-9387211A9581}" dt="2023-01-23T13:39:24.973" v="385" actId="20577"/>
          <ac:spMkLst>
            <pc:docMk/>
            <pc:sldMk cId="1314357094" sldId="272"/>
            <ac:spMk id="2" creationId="{7169D9A6-5784-0651-FE46-9DE77396345F}"/>
          </ac:spMkLst>
        </pc:spChg>
        <pc:spChg chg="mod">
          <ac:chgData name="Sapir Eshel" userId="02fd3f0837241c63" providerId="LiveId" clId="{96FEFDC7-9DFA-4DC8-8EC7-9387211A9581}" dt="2023-01-23T13:40:26.702" v="450" actId="20577"/>
          <ac:spMkLst>
            <pc:docMk/>
            <pc:sldMk cId="1314357094" sldId="272"/>
            <ac:spMk id="3" creationId="{3459D86A-6F2B-6631-3E3B-8972BC6103BD}"/>
          </ac:spMkLst>
        </pc:spChg>
      </pc:sldChg>
      <pc:sldChg chg="modSp new del mod">
        <pc:chgData name="Sapir Eshel" userId="02fd3f0837241c63" providerId="LiveId" clId="{96FEFDC7-9DFA-4DC8-8EC7-9387211A9581}" dt="2023-01-23T13:51:35.355" v="571" actId="47"/>
        <pc:sldMkLst>
          <pc:docMk/>
          <pc:sldMk cId="2675611331" sldId="273"/>
        </pc:sldMkLst>
        <pc:spChg chg="mod">
          <ac:chgData name="Sapir Eshel" userId="02fd3f0837241c63" providerId="LiveId" clId="{96FEFDC7-9DFA-4DC8-8EC7-9387211A9581}" dt="2023-01-23T13:51:19.458" v="565" actId="20577"/>
          <ac:spMkLst>
            <pc:docMk/>
            <pc:sldMk cId="2675611331" sldId="273"/>
            <ac:spMk id="2" creationId="{74996525-7E4C-7B4A-A28B-FDECC726E95C}"/>
          </ac:spMkLst>
        </pc:spChg>
        <pc:spChg chg="mod">
          <ac:chgData name="Sapir Eshel" userId="02fd3f0837241c63" providerId="LiveId" clId="{96FEFDC7-9DFA-4DC8-8EC7-9387211A9581}" dt="2023-01-23T13:51:33.209" v="570" actId="6549"/>
          <ac:spMkLst>
            <pc:docMk/>
            <pc:sldMk cId="2675611331" sldId="273"/>
            <ac:spMk id="3" creationId="{B4A8D547-0CB0-F045-C4D8-05F0C93D85AA}"/>
          </ac:spMkLst>
        </pc:spChg>
      </pc:sldChg>
      <pc:sldChg chg="modSp new del mod">
        <pc:chgData name="Sapir Eshel" userId="02fd3f0837241c63" providerId="LiveId" clId="{96FEFDC7-9DFA-4DC8-8EC7-9387211A9581}" dt="2023-01-23T13:56:06.252" v="653" actId="47"/>
        <pc:sldMkLst>
          <pc:docMk/>
          <pc:sldMk cId="4005407146" sldId="273"/>
        </pc:sldMkLst>
        <pc:spChg chg="mod">
          <ac:chgData name="Sapir Eshel" userId="02fd3f0837241c63" providerId="LiveId" clId="{96FEFDC7-9DFA-4DC8-8EC7-9387211A9581}" dt="2023-01-23T13:53:19.206" v="607" actId="14100"/>
          <ac:spMkLst>
            <pc:docMk/>
            <pc:sldMk cId="4005407146" sldId="273"/>
            <ac:spMk id="3" creationId="{6031C181-DEB1-E0D7-CEAE-10C7B288C9C8}"/>
          </ac:spMkLst>
        </pc:spChg>
      </pc:sldChg>
      <pc:sldChg chg="delSp modSp add mod">
        <pc:chgData name="Sapir Eshel" userId="02fd3f0837241c63" providerId="LiveId" clId="{96FEFDC7-9DFA-4DC8-8EC7-9387211A9581}" dt="2023-01-23T14:03:25.404" v="956" actId="20577"/>
        <pc:sldMkLst>
          <pc:docMk/>
          <pc:sldMk cId="2879497033" sldId="274"/>
        </pc:sldMkLst>
        <pc:spChg chg="del">
          <ac:chgData name="Sapir Eshel" userId="02fd3f0837241c63" providerId="LiveId" clId="{96FEFDC7-9DFA-4DC8-8EC7-9387211A9581}" dt="2023-01-23T13:55:31.980" v="616" actId="478"/>
          <ac:spMkLst>
            <pc:docMk/>
            <pc:sldMk cId="2879497033" sldId="274"/>
            <ac:spMk id="8" creationId="{56741584-50E9-855C-E14E-4162D4BC8AF5}"/>
          </ac:spMkLst>
        </pc:spChg>
        <pc:spChg chg="del">
          <ac:chgData name="Sapir Eshel" userId="02fd3f0837241c63" providerId="LiveId" clId="{96FEFDC7-9DFA-4DC8-8EC7-9387211A9581}" dt="2023-01-23T13:55:33.228" v="617" actId="478"/>
          <ac:spMkLst>
            <pc:docMk/>
            <pc:sldMk cId="2879497033" sldId="274"/>
            <ac:spMk id="9" creationId="{AA568C40-EF60-896A-DE71-E5DB034A9AF4}"/>
          </ac:spMkLst>
        </pc:spChg>
        <pc:spChg chg="mod">
          <ac:chgData name="Sapir Eshel" userId="02fd3f0837241c63" providerId="LiveId" clId="{96FEFDC7-9DFA-4DC8-8EC7-9387211A9581}" dt="2023-01-23T14:03:25.404" v="956" actId="20577"/>
          <ac:spMkLst>
            <pc:docMk/>
            <pc:sldMk cId="2879497033" sldId="274"/>
            <ac:spMk id="11" creationId="{93D6CF34-F26D-BE24-B6D8-49F80A8C1087}"/>
          </ac:spMkLst>
        </pc:spChg>
      </pc:sldChg>
      <pc:sldChg chg="add">
        <pc:chgData name="Sapir Eshel" userId="02fd3f0837241c63" providerId="LiveId" clId="{96FEFDC7-9DFA-4DC8-8EC7-9387211A9581}" dt="2023-01-23T14:21:17.517" v="961"/>
        <pc:sldMkLst>
          <pc:docMk/>
          <pc:sldMk cId="3821445078" sldId="275"/>
        </pc:sldMkLst>
      </pc:sldChg>
    </pc:docChg>
  </pc:docChgLst>
  <pc:docChgLst>
    <pc:chgData name="Bugsy Bugsy" userId="22594571cf6f399a" providerId="Windows Live" clId="Web-{032F2C0D-B113-4191-964C-AF5EBED57FAB}"/>
    <pc:docChg chg="addSld delSld modSld">
      <pc:chgData name="Bugsy Bugsy" userId="22594571cf6f399a" providerId="Windows Live" clId="Web-{032F2C0D-B113-4191-964C-AF5EBED57FAB}" dt="2023-01-23T14:39:06.392" v="885" actId="14100"/>
      <pc:docMkLst>
        <pc:docMk/>
      </pc:docMkLst>
      <pc:sldChg chg="modSp">
        <pc:chgData name="Bugsy Bugsy" userId="22594571cf6f399a" providerId="Windows Live" clId="Web-{032F2C0D-B113-4191-964C-AF5EBED57FAB}" dt="2023-01-23T13:44:58.950" v="381" actId="20577"/>
        <pc:sldMkLst>
          <pc:docMk/>
          <pc:sldMk cId="109857222" sldId="256"/>
        </pc:sldMkLst>
        <pc:spChg chg="mod">
          <ac:chgData name="Bugsy Bugsy" userId="22594571cf6f399a" providerId="Windows Live" clId="Web-{032F2C0D-B113-4191-964C-AF5EBED57FAB}" dt="2023-01-23T13:44:58.950" v="381" actId="20577"/>
          <ac:spMkLst>
            <pc:docMk/>
            <pc:sldMk cId="109857222" sldId="256"/>
            <ac:spMk id="6" creationId="{800F210B-576A-2B49-8D00-A80380FBF168}"/>
          </ac:spMkLst>
        </pc:spChg>
      </pc:sldChg>
      <pc:sldChg chg="modSp">
        <pc:chgData name="Bugsy Bugsy" userId="22594571cf6f399a" providerId="Windows Live" clId="Web-{032F2C0D-B113-4191-964C-AF5EBED57FAB}" dt="2023-01-23T13:19:18.016" v="2" actId="1076"/>
        <pc:sldMkLst>
          <pc:docMk/>
          <pc:sldMk cId="2538389500" sldId="258"/>
        </pc:sldMkLst>
        <pc:graphicFrameChg chg="mod">
          <ac:chgData name="Bugsy Bugsy" userId="22594571cf6f399a" providerId="Windows Live" clId="Web-{032F2C0D-B113-4191-964C-AF5EBED57FAB}" dt="2023-01-23T13:19:18.016" v="2" actId="1076"/>
          <ac:graphicFrameMkLst>
            <pc:docMk/>
            <pc:sldMk cId="2538389500" sldId="258"/>
            <ac:graphicFrameMk id="6" creationId="{DFC1A325-5782-703E-FED3-A479AD56D6B5}"/>
          </ac:graphicFrameMkLst>
        </pc:graphicFrameChg>
      </pc:sldChg>
      <pc:sldChg chg="modSp">
        <pc:chgData name="Bugsy Bugsy" userId="22594571cf6f399a" providerId="Windows Live" clId="Web-{032F2C0D-B113-4191-964C-AF5EBED57FAB}" dt="2023-01-23T13:45:11.154" v="382" actId="20577"/>
        <pc:sldMkLst>
          <pc:docMk/>
          <pc:sldMk cId="523884718" sldId="259"/>
        </pc:sldMkLst>
        <pc:spChg chg="mod">
          <ac:chgData name="Bugsy Bugsy" userId="22594571cf6f399a" providerId="Windows Live" clId="Web-{032F2C0D-B113-4191-964C-AF5EBED57FAB}" dt="2023-01-23T13:45:11.154" v="382" actId="20577"/>
          <ac:spMkLst>
            <pc:docMk/>
            <pc:sldMk cId="523884718" sldId="259"/>
            <ac:spMk id="7" creationId="{EC9D0C58-8266-7AB9-9AC7-1DADD76F31C7}"/>
          </ac:spMkLst>
        </pc:spChg>
        <pc:spChg chg="mod">
          <ac:chgData name="Bugsy Bugsy" userId="22594571cf6f399a" providerId="Windows Live" clId="Web-{032F2C0D-B113-4191-964C-AF5EBED57FAB}" dt="2023-01-23T13:39:36.303" v="349"/>
          <ac:spMkLst>
            <pc:docMk/>
            <pc:sldMk cId="523884718" sldId="259"/>
            <ac:spMk id="10" creationId="{DB893278-F21A-5733-AAB6-B95D5037ADA8}"/>
          </ac:spMkLst>
        </pc:spChg>
      </pc:sldChg>
      <pc:sldChg chg="addSp delSp modSp">
        <pc:chgData name="Bugsy Bugsy" userId="22594571cf6f399a" providerId="Windows Live" clId="Web-{032F2C0D-B113-4191-964C-AF5EBED57FAB}" dt="2023-01-23T14:20:56.895" v="759"/>
        <pc:sldMkLst>
          <pc:docMk/>
          <pc:sldMk cId="3355489097" sldId="261"/>
        </pc:sldMkLst>
        <pc:spChg chg="mod">
          <ac:chgData name="Bugsy Bugsy" userId="22594571cf6f399a" providerId="Windows Live" clId="Web-{032F2C0D-B113-4191-964C-AF5EBED57FAB}" dt="2023-01-23T13:40:23.306" v="367"/>
          <ac:spMkLst>
            <pc:docMk/>
            <pc:sldMk cId="3355489097" sldId="261"/>
            <ac:spMk id="4" creationId="{2C9E4A2A-1CD8-9FE7-24A0-ADA3B8A69D31}"/>
          </ac:spMkLst>
        </pc:spChg>
        <pc:graphicFrameChg chg="add mod modGraphic">
          <ac:chgData name="Bugsy Bugsy" userId="22594571cf6f399a" providerId="Windows Live" clId="Web-{032F2C0D-B113-4191-964C-AF5EBED57FAB}" dt="2023-01-23T14:20:56.895" v="759"/>
          <ac:graphicFrameMkLst>
            <pc:docMk/>
            <pc:sldMk cId="3355489097" sldId="261"/>
            <ac:graphicFrameMk id="6" creationId="{A2554EAC-4408-C9B7-779E-2402C988748A}"/>
          </ac:graphicFrameMkLst>
        </pc:graphicFrameChg>
        <pc:graphicFrameChg chg="del mod">
          <ac:chgData name="Bugsy Bugsy" userId="22594571cf6f399a" providerId="Windows Live" clId="Web-{032F2C0D-B113-4191-964C-AF5EBED57FAB}" dt="2023-01-23T13:21:54.543" v="4"/>
          <ac:graphicFrameMkLst>
            <pc:docMk/>
            <pc:sldMk cId="3355489097" sldId="261"/>
            <ac:graphicFrameMk id="8" creationId="{3523BCE3-0DFE-946F-B2EA-F123E9084177}"/>
          </ac:graphicFrameMkLst>
        </pc:graphicFrameChg>
        <pc:graphicFrameChg chg="add del">
          <ac:chgData name="Bugsy Bugsy" userId="22594571cf6f399a" providerId="Windows Live" clId="Web-{032F2C0D-B113-4191-964C-AF5EBED57FAB}" dt="2023-01-23T14:17:08.036" v="713"/>
          <ac:graphicFrameMkLst>
            <pc:docMk/>
            <pc:sldMk cId="3355489097" sldId="261"/>
            <ac:graphicFrameMk id="11" creationId="{7159DD1D-EA87-8B24-BD5F-D0D9CC27D78B}"/>
          </ac:graphicFrameMkLst>
        </pc:graphicFrameChg>
        <pc:picChg chg="add del mod">
          <ac:chgData name="Bugsy Bugsy" userId="22594571cf6f399a" providerId="Windows Live" clId="Web-{032F2C0D-B113-4191-964C-AF5EBED57FAB}" dt="2023-01-23T13:27:54.443" v="9"/>
          <ac:picMkLst>
            <pc:docMk/>
            <pc:sldMk cId="3355489097" sldId="261"/>
            <ac:picMk id="2" creationId="{D9F7FCEA-BB0D-AA33-EB47-902F814C1557}"/>
          </ac:picMkLst>
        </pc:picChg>
        <pc:picChg chg="add mod">
          <ac:chgData name="Bugsy Bugsy" userId="22594571cf6f399a" providerId="Windows Live" clId="Web-{032F2C0D-B113-4191-964C-AF5EBED57FAB}" dt="2023-01-23T13:32:45.775" v="263" actId="14100"/>
          <ac:picMkLst>
            <pc:docMk/>
            <pc:sldMk cId="3355489097" sldId="261"/>
            <ac:picMk id="5" creationId="{37295F91-0479-03CC-B68A-741806C3457B}"/>
          </ac:picMkLst>
        </pc:picChg>
        <pc:picChg chg="add mod">
          <ac:chgData name="Bugsy Bugsy" userId="22594571cf6f399a" providerId="Windows Live" clId="Web-{032F2C0D-B113-4191-964C-AF5EBED57FAB}" dt="2023-01-23T14:19:05.606" v="725" actId="1076"/>
          <ac:picMkLst>
            <pc:docMk/>
            <pc:sldMk cId="3355489097" sldId="261"/>
            <ac:picMk id="7" creationId="{C8A793D2-7773-695A-6C21-E3BD67C89483}"/>
          </ac:picMkLst>
        </pc:picChg>
      </pc:sldChg>
      <pc:sldChg chg="del">
        <pc:chgData name="Bugsy Bugsy" userId="22594571cf6f399a" providerId="Windows Live" clId="Web-{032F2C0D-B113-4191-964C-AF5EBED57FAB}" dt="2023-01-23T13:46:09.143" v="383"/>
        <pc:sldMkLst>
          <pc:docMk/>
          <pc:sldMk cId="3002137357" sldId="265"/>
        </pc:sldMkLst>
      </pc:sldChg>
      <pc:sldChg chg="modSp">
        <pc:chgData name="Bugsy Bugsy" userId="22594571cf6f399a" providerId="Windows Live" clId="Web-{032F2C0D-B113-4191-964C-AF5EBED57FAB}" dt="2023-01-23T13:39:44.819" v="352" actId="20577"/>
        <pc:sldMkLst>
          <pc:docMk/>
          <pc:sldMk cId="525405666" sldId="266"/>
        </pc:sldMkLst>
        <pc:spChg chg="mod">
          <ac:chgData name="Bugsy Bugsy" userId="22594571cf6f399a" providerId="Windows Live" clId="Web-{032F2C0D-B113-4191-964C-AF5EBED57FAB}" dt="2023-01-23T13:39:44.819" v="352" actId="20577"/>
          <ac:spMkLst>
            <pc:docMk/>
            <pc:sldMk cId="525405666" sldId="266"/>
            <ac:spMk id="2" creationId="{4D2849AB-E601-E034-0A21-D1712B92BBB5}"/>
          </ac:spMkLst>
        </pc:spChg>
      </pc:sldChg>
      <pc:sldChg chg="modSp">
        <pc:chgData name="Bugsy Bugsy" userId="22594571cf6f399a" providerId="Windows Live" clId="Web-{032F2C0D-B113-4191-964C-AF5EBED57FAB}" dt="2023-01-23T13:39:54.383" v="355" actId="20577"/>
        <pc:sldMkLst>
          <pc:docMk/>
          <pc:sldMk cId="4147181670" sldId="267"/>
        </pc:sldMkLst>
        <pc:spChg chg="mod">
          <ac:chgData name="Bugsy Bugsy" userId="22594571cf6f399a" providerId="Windows Live" clId="Web-{032F2C0D-B113-4191-964C-AF5EBED57FAB}" dt="2023-01-23T13:39:54.383" v="355" actId="20577"/>
          <ac:spMkLst>
            <pc:docMk/>
            <pc:sldMk cId="4147181670" sldId="267"/>
            <ac:spMk id="2" creationId="{8B245695-D64E-6529-B362-FBC1F0B07F43}"/>
          </ac:spMkLst>
        </pc:spChg>
      </pc:sldChg>
      <pc:sldChg chg="modSp">
        <pc:chgData name="Bugsy Bugsy" userId="22594571cf6f399a" providerId="Windows Live" clId="Web-{032F2C0D-B113-4191-964C-AF5EBED57FAB}" dt="2023-01-23T13:40:04.790" v="358" actId="20577"/>
        <pc:sldMkLst>
          <pc:docMk/>
          <pc:sldMk cId="462573107" sldId="268"/>
        </pc:sldMkLst>
        <pc:spChg chg="mod">
          <ac:chgData name="Bugsy Bugsy" userId="22594571cf6f399a" providerId="Windows Live" clId="Web-{032F2C0D-B113-4191-964C-AF5EBED57FAB}" dt="2023-01-23T13:40:04.790" v="358" actId="20577"/>
          <ac:spMkLst>
            <pc:docMk/>
            <pc:sldMk cId="462573107" sldId="268"/>
            <ac:spMk id="2" creationId="{C8B61A4E-36A6-0D6E-5ABA-4F0A43C83BA8}"/>
          </ac:spMkLst>
        </pc:spChg>
        <pc:spChg chg="mod">
          <ac:chgData name="Bugsy Bugsy" userId="22594571cf6f399a" providerId="Windows Live" clId="Web-{032F2C0D-B113-4191-964C-AF5EBED57FAB}" dt="2023-01-23T13:39:01.645" v="346" actId="1076"/>
          <ac:spMkLst>
            <pc:docMk/>
            <pc:sldMk cId="462573107" sldId="268"/>
            <ac:spMk id="3" creationId="{C1D038DD-3738-6340-6C1F-D5079A24AFC3}"/>
          </ac:spMkLst>
        </pc:spChg>
      </pc:sldChg>
      <pc:sldChg chg="addSp delSp modSp">
        <pc:chgData name="Bugsy Bugsy" userId="22594571cf6f399a" providerId="Windows Live" clId="Web-{032F2C0D-B113-4191-964C-AF5EBED57FAB}" dt="2023-01-23T14:24:18.081" v="784" actId="20577"/>
        <pc:sldMkLst>
          <pc:docMk/>
          <pc:sldMk cId="641489444" sldId="269"/>
        </pc:sldMkLst>
        <pc:spChg chg="mod">
          <ac:chgData name="Bugsy Bugsy" userId="22594571cf6f399a" providerId="Windows Live" clId="Web-{032F2C0D-B113-4191-964C-AF5EBED57FAB}" dt="2023-01-23T13:40:45.777" v="370" actId="20577"/>
          <ac:spMkLst>
            <pc:docMk/>
            <pc:sldMk cId="641489444" sldId="269"/>
            <ac:spMk id="2" creationId="{EC4FD0DF-EE5A-F65D-7139-2908B921CF0F}"/>
          </ac:spMkLst>
        </pc:spChg>
        <pc:spChg chg="del">
          <ac:chgData name="Bugsy Bugsy" userId="22594571cf6f399a" providerId="Windows Live" clId="Web-{032F2C0D-B113-4191-964C-AF5EBED57FAB}" dt="2023-01-23T13:32:57.682" v="264"/>
          <ac:spMkLst>
            <pc:docMk/>
            <pc:sldMk cId="641489444" sldId="269"/>
            <ac:spMk id="3" creationId="{622FCE6E-DA3B-80A0-B29A-724E76D06C85}"/>
          </ac:spMkLst>
        </pc:spChg>
        <pc:spChg chg="add del mod">
          <ac:chgData name="Bugsy Bugsy" userId="22594571cf6f399a" providerId="Windows Live" clId="Web-{032F2C0D-B113-4191-964C-AF5EBED57FAB}" dt="2023-01-23T13:41:22.842" v="377"/>
          <ac:spMkLst>
            <pc:docMk/>
            <pc:sldMk cId="641489444" sldId="269"/>
            <ac:spMk id="7" creationId="{755548A5-A3F8-4FB3-59C5-3C82FC60DE66}"/>
          </ac:spMkLst>
        </pc:spChg>
        <pc:spChg chg="add mod">
          <ac:chgData name="Bugsy Bugsy" userId="22594571cf6f399a" providerId="Windows Live" clId="Web-{032F2C0D-B113-4191-964C-AF5EBED57FAB}" dt="2023-01-23T14:24:18.081" v="784" actId="20577"/>
          <ac:spMkLst>
            <pc:docMk/>
            <pc:sldMk cId="641489444" sldId="269"/>
            <ac:spMk id="8" creationId="{76E61BE1-BE62-F3F0-260D-546E47541667}"/>
          </ac:spMkLst>
        </pc:spChg>
        <pc:spChg chg="add mod">
          <ac:chgData name="Bugsy Bugsy" userId="22594571cf6f399a" providerId="Windows Live" clId="Web-{032F2C0D-B113-4191-964C-AF5EBED57FAB}" dt="2023-01-23T14:23:42.876" v="778" actId="20577"/>
          <ac:spMkLst>
            <pc:docMk/>
            <pc:sldMk cId="641489444" sldId="269"/>
            <ac:spMk id="20" creationId="{2DBB702E-D88E-A666-653C-12F47F3AF569}"/>
          </ac:spMkLst>
        </pc:spChg>
        <pc:graphicFrameChg chg="del">
          <ac:chgData name="Bugsy Bugsy" userId="22594571cf6f399a" providerId="Windows Live" clId="Web-{032F2C0D-B113-4191-964C-AF5EBED57FAB}" dt="2023-01-23T13:51:53.619" v="423"/>
          <ac:graphicFrameMkLst>
            <pc:docMk/>
            <pc:sldMk cId="641489444" sldId="269"/>
            <ac:graphicFrameMk id="10" creationId="{42FFEB9D-264A-E6E9-BA1E-6DF435D86DEB}"/>
          </ac:graphicFrameMkLst>
        </pc:graphicFrameChg>
        <pc:picChg chg="add del mod">
          <ac:chgData name="Bugsy Bugsy" userId="22594571cf6f399a" providerId="Windows Live" clId="Web-{032F2C0D-B113-4191-964C-AF5EBED57FAB}" dt="2023-01-23T13:35:24.051" v="270"/>
          <ac:picMkLst>
            <pc:docMk/>
            <pc:sldMk cId="641489444" sldId="269"/>
            <ac:picMk id="5" creationId="{E0F37EFF-D74E-FAF1-FCFE-9A757DA8669B}"/>
          </ac:picMkLst>
        </pc:picChg>
        <pc:picChg chg="add mod">
          <ac:chgData name="Bugsy Bugsy" userId="22594571cf6f399a" providerId="Windows Live" clId="Web-{032F2C0D-B113-4191-964C-AF5EBED57FAB}" dt="2023-01-23T13:48:22.324" v="417" actId="14100"/>
          <ac:picMkLst>
            <pc:docMk/>
            <pc:sldMk cId="641489444" sldId="269"/>
            <ac:picMk id="6" creationId="{B73A5B98-4F00-C568-3E06-CFA5300848C5}"/>
          </ac:picMkLst>
        </pc:picChg>
        <pc:picChg chg="add del mod">
          <ac:chgData name="Bugsy Bugsy" userId="22594571cf6f399a" providerId="Windows Live" clId="Web-{032F2C0D-B113-4191-964C-AF5EBED57FAB}" dt="2023-01-23T14:21:35.507" v="760"/>
          <ac:picMkLst>
            <pc:docMk/>
            <pc:sldMk cId="641489444" sldId="269"/>
            <ac:picMk id="12" creationId="{74E12C8E-77FF-39FD-70A0-EC7D7B0BF77F}"/>
          </ac:picMkLst>
        </pc:picChg>
        <pc:picChg chg="add del mod">
          <ac:chgData name="Bugsy Bugsy" userId="22594571cf6f399a" providerId="Windows Live" clId="Web-{032F2C0D-B113-4191-964C-AF5EBED57FAB}" dt="2023-01-23T14:21:37.648" v="761"/>
          <ac:picMkLst>
            <pc:docMk/>
            <pc:sldMk cId="641489444" sldId="269"/>
            <ac:picMk id="14" creationId="{ED52897D-82D3-D9F8-66FA-D0899BA7F186}"/>
          </ac:picMkLst>
        </pc:picChg>
        <pc:picChg chg="add mod">
          <ac:chgData name="Bugsy Bugsy" userId="22594571cf6f399a" providerId="Windows Live" clId="Web-{032F2C0D-B113-4191-964C-AF5EBED57FAB}" dt="2023-01-23T14:24:04.205" v="783" actId="1076"/>
          <ac:picMkLst>
            <pc:docMk/>
            <pc:sldMk cId="641489444" sldId="269"/>
            <ac:picMk id="16" creationId="{1E673121-12EB-1C8D-952E-98BCC8604B9D}"/>
          </ac:picMkLst>
        </pc:picChg>
        <pc:picChg chg="add mod">
          <ac:chgData name="Bugsy Bugsy" userId="22594571cf6f399a" providerId="Windows Live" clId="Web-{032F2C0D-B113-4191-964C-AF5EBED57FAB}" dt="2023-01-23T14:22:03.041" v="767" actId="1076"/>
          <ac:picMkLst>
            <pc:docMk/>
            <pc:sldMk cId="641489444" sldId="269"/>
            <ac:picMk id="18" creationId="{16B23B8E-433B-4443-57F0-DA48A2C5A9F8}"/>
          </ac:picMkLst>
        </pc:picChg>
      </pc:sldChg>
      <pc:sldChg chg="delSp del">
        <pc:chgData name="Bugsy Bugsy" userId="22594571cf6f399a" providerId="Windows Live" clId="Web-{032F2C0D-B113-4191-964C-AF5EBED57FAB}" dt="2023-01-23T13:33:10.183" v="266"/>
        <pc:sldMkLst>
          <pc:docMk/>
          <pc:sldMk cId="3907714768" sldId="270"/>
        </pc:sldMkLst>
        <pc:spChg chg="del">
          <ac:chgData name="Bugsy Bugsy" userId="22594571cf6f399a" providerId="Windows Live" clId="Web-{032F2C0D-B113-4191-964C-AF5EBED57FAB}" dt="2023-01-23T13:33:00.792" v="265"/>
          <ac:spMkLst>
            <pc:docMk/>
            <pc:sldMk cId="3907714768" sldId="270"/>
            <ac:spMk id="3" creationId="{0024E6E8-6C9D-06CF-B0FD-278CEB08AFFA}"/>
          </ac:spMkLst>
        </pc:spChg>
      </pc:sldChg>
      <pc:sldChg chg="addSp delSp modSp">
        <pc:chgData name="Bugsy Bugsy" userId="22594571cf6f399a" providerId="Windows Live" clId="Web-{032F2C0D-B113-4191-964C-AF5EBED57FAB}" dt="2023-01-23T13:47:49.400" v="415" actId="1076"/>
        <pc:sldMkLst>
          <pc:docMk/>
          <pc:sldMk cId="2864420733" sldId="271"/>
        </pc:sldMkLst>
        <pc:spChg chg="del mod">
          <ac:chgData name="Bugsy Bugsy" userId="22594571cf6f399a" providerId="Windows Live" clId="Web-{032F2C0D-B113-4191-964C-AF5EBED57FAB}" dt="2023-01-23T13:46:55.583" v="391"/>
          <ac:spMkLst>
            <pc:docMk/>
            <pc:sldMk cId="2864420733" sldId="271"/>
            <ac:spMk id="4" creationId="{F655880B-FF1F-CD75-877C-048BB09EB107}"/>
          </ac:spMkLst>
        </pc:spChg>
        <pc:spChg chg="del">
          <ac:chgData name="Bugsy Bugsy" userId="22594571cf6f399a" providerId="Windows Live" clId="Web-{032F2C0D-B113-4191-964C-AF5EBED57FAB}" dt="2023-01-23T13:46:25.925" v="385"/>
          <ac:spMkLst>
            <pc:docMk/>
            <pc:sldMk cId="2864420733" sldId="271"/>
            <ac:spMk id="5" creationId="{416A6B6C-CB06-E59E-41A6-FB592B8134C2}"/>
          </ac:spMkLst>
        </pc:spChg>
        <pc:spChg chg="add del mod">
          <ac:chgData name="Bugsy Bugsy" userId="22594571cf6f399a" providerId="Windows Live" clId="Web-{032F2C0D-B113-4191-964C-AF5EBED57FAB}" dt="2023-01-23T13:47:08.990" v="393"/>
          <ac:spMkLst>
            <pc:docMk/>
            <pc:sldMk cId="2864420733" sldId="271"/>
            <ac:spMk id="8" creationId="{FE499986-8562-0567-4BBA-E59A9F8C831A}"/>
          </ac:spMkLst>
        </pc:spChg>
        <pc:spChg chg="add">
          <ac:chgData name="Bugsy Bugsy" userId="22594571cf6f399a" providerId="Windows Live" clId="Web-{032F2C0D-B113-4191-964C-AF5EBED57FAB}" dt="2023-01-23T13:47:05.146" v="392"/>
          <ac:spMkLst>
            <pc:docMk/>
            <pc:sldMk cId="2864420733" sldId="271"/>
            <ac:spMk id="9" creationId="{F508476C-DC41-C4A5-9567-52DAC8395EF5}"/>
          </ac:spMkLst>
        </pc:spChg>
        <pc:spChg chg="add mod">
          <ac:chgData name="Bugsy Bugsy" userId="22594571cf6f399a" providerId="Windows Live" clId="Web-{032F2C0D-B113-4191-964C-AF5EBED57FAB}" dt="2023-01-23T13:47:49.400" v="415" actId="1076"/>
          <ac:spMkLst>
            <pc:docMk/>
            <pc:sldMk cId="2864420733" sldId="271"/>
            <ac:spMk id="10" creationId="{FB8134B6-CB75-D6C9-4E3F-E563EC9062AB}"/>
          </ac:spMkLst>
        </pc:spChg>
      </pc:sldChg>
      <pc:sldChg chg="addSp delSp modSp add del">
        <pc:chgData name="Bugsy Bugsy" userId="22594571cf6f399a" providerId="Windows Live" clId="Web-{032F2C0D-B113-4191-964C-AF5EBED57FAB}" dt="2023-01-23T14:14:58.433" v="709" actId="20577"/>
        <pc:sldMkLst>
          <pc:docMk/>
          <pc:sldMk cId="797489751" sldId="272"/>
        </pc:sldMkLst>
        <pc:spChg chg="mod">
          <ac:chgData name="Bugsy Bugsy" userId="22594571cf6f399a" providerId="Windows Live" clId="Web-{032F2C0D-B113-4191-964C-AF5EBED57FAB}" dt="2023-01-23T13:56:54.703" v="491" actId="20577"/>
          <ac:spMkLst>
            <pc:docMk/>
            <pc:sldMk cId="797489751" sldId="272"/>
            <ac:spMk id="2" creationId="{8232F36E-911B-9D41-F222-6BE2913AB0C1}"/>
          </ac:spMkLst>
        </pc:spChg>
        <pc:spChg chg="del mod">
          <ac:chgData name="Bugsy Bugsy" userId="22594571cf6f399a" providerId="Windows Live" clId="Web-{032F2C0D-B113-4191-964C-AF5EBED57FAB}" dt="2023-01-23T13:54:22.176" v="436"/>
          <ac:spMkLst>
            <pc:docMk/>
            <pc:sldMk cId="797489751" sldId="272"/>
            <ac:spMk id="3" creationId="{EE44E2C1-3D05-2069-1A7D-E5DF5E3E1E71}"/>
          </ac:spMkLst>
        </pc:spChg>
        <pc:spChg chg="add del mod">
          <ac:chgData name="Bugsy Bugsy" userId="22594571cf6f399a" providerId="Windows Live" clId="Web-{032F2C0D-B113-4191-964C-AF5EBED57FAB}" dt="2023-01-23T13:54:26.130" v="439"/>
          <ac:spMkLst>
            <pc:docMk/>
            <pc:sldMk cId="797489751" sldId="272"/>
            <ac:spMk id="5" creationId="{2474BF07-BD85-7D0C-08BD-AA876751F486}"/>
          </ac:spMkLst>
        </pc:spChg>
        <pc:spChg chg="add del mod">
          <ac:chgData name="Bugsy Bugsy" userId="22594571cf6f399a" providerId="Windows Live" clId="Web-{032F2C0D-B113-4191-964C-AF5EBED57FAB}" dt="2023-01-23T13:57:15.470" v="492"/>
          <ac:spMkLst>
            <pc:docMk/>
            <pc:sldMk cId="797489751" sldId="272"/>
            <ac:spMk id="6" creationId="{6DB98F38-3AF8-D6C6-DF43-175424DD4283}"/>
          </ac:spMkLst>
        </pc:spChg>
        <pc:spChg chg="add del mod">
          <ac:chgData name="Bugsy Bugsy" userId="22594571cf6f399a" providerId="Windows Live" clId="Web-{032F2C0D-B113-4191-964C-AF5EBED57FAB}" dt="2023-01-23T14:00:43.609" v="672"/>
          <ac:spMkLst>
            <pc:docMk/>
            <pc:sldMk cId="797489751" sldId="272"/>
            <ac:spMk id="8" creationId="{E3EC0307-FDE2-CF22-BD6E-2E0696F9B12E}"/>
          </ac:spMkLst>
        </pc:spChg>
        <pc:spChg chg="add mod">
          <ac:chgData name="Bugsy Bugsy" userId="22594571cf6f399a" providerId="Windows Live" clId="Web-{032F2C0D-B113-4191-964C-AF5EBED57FAB}" dt="2023-01-23T14:14:58.433" v="709" actId="20577"/>
          <ac:spMkLst>
            <pc:docMk/>
            <pc:sldMk cId="797489751" sldId="272"/>
            <ac:spMk id="9" creationId="{6AA386D3-3631-D5CA-0CB6-1BC5DDB95BE0}"/>
          </ac:spMkLst>
        </pc:spChg>
        <pc:spChg chg="add del mod">
          <ac:chgData name="Bugsy Bugsy" userId="22594571cf6f399a" providerId="Windows Live" clId="Web-{032F2C0D-B113-4191-964C-AF5EBED57FAB}" dt="2023-01-23T14:00:46.890" v="673"/>
          <ac:spMkLst>
            <pc:docMk/>
            <pc:sldMk cId="797489751" sldId="272"/>
            <ac:spMk id="11" creationId="{DBDF5C43-3F65-D751-068C-F4ED990D076D}"/>
          </ac:spMkLst>
        </pc:spChg>
      </pc:sldChg>
      <pc:sldChg chg="addSp delSp modSp del">
        <pc:chgData name="Bugsy Bugsy" userId="22594571cf6f399a" providerId="Windows Live" clId="Web-{032F2C0D-B113-4191-964C-AF5EBED57FAB}" dt="2023-01-23T13:41:37.827" v="379"/>
        <pc:sldMkLst>
          <pc:docMk/>
          <pc:sldMk cId="1314357094" sldId="272"/>
        </pc:sldMkLst>
        <pc:spChg chg="del mod">
          <ac:chgData name="Bugsy Bugsy" userId="22594571cf6f399a" providerId="Windows Live" clId="Web-{032F2C0D-B113-4191-964C-AF5EBED57FAB}" dt="2023-01-23T13:41:14.888" v="373"/>
          <ac:spMkLst>
            <pc:docMk/>
            <pc:sldMk cId="1314357094" sldId="272"/>
            <ac:spMk id="3" creationId="{3459D86A-6F2B-6631-3E3B-8972BC6103BD}"/>
          </ac:spMkLst>
        </pc:spChg>
        <pc:spChg chg="add mod">
          <ac:chgData name="Bugsy Bugsy" userId="22594571cf6f399a" providerId="Windows Live" clId="Web-{032F2C0D-B113-4191-964C-AF5EBED57FAB}" dt="2023-01-23T13:41:14.888" v="373"/>
          <ac:spMkLst>
            <pc:docMk/>
            <pc:sldMk cId="1314357094" sldId="272"/>
            <ac:spMk id="5" creationId="{ABB4C69F-44F6-28B4-6E16-CC9CD28768B1}"/>
          </ac:spMkLst>
        </pc:spChg>
      </pc:sldChg>
      <pc:sldChg chg="addSp modSp">
        <pc:chgData name="Bugsy Bugsy" userId="22594571cf6f399a" providerId="Windows Live" clId="Web-{032F2C0D-B113-4191-964C-AF5EBED57FAB}" dt="2023-01-23T14:32:49.554" v="827" actId="20577"/>
        <pc:sldMkLst>
          <pc:docMk/>
          <pc:sldMk cId="3821445078" sldId="275"/>
        </pc:sldMkLst>
        <pc:spChg chg="mod">
          <ac:chgData name="Bugsy Bugsy" userId="22594571cf6f399a" providerId="Windows Live" clId="Web-{032F2C0D-B113-4191-964C-AF5EBED57FAB}" dt="2023-01-23T14:32:49.554" v="827" actId="20577"/>
          <ac:spMkLst>
            <pc:docMk/>
            <pc:sldMk cId="3821445078" sldId="275"/>
            <ac:spMk id="2" creationId="{E6F80187-6FEB-C558-A116-83DE857F0774}"/>
          </ac:spMkLst>
        </pc:spChg>
        <pc:spChg chg="mod">
          <ac:chgData name="Bugsy Bugsy" userId="22594571cf6f399a" providerId="Windows Live" clId="Web-{032F2C0D-B113-4191-964C-AF5EBED57FAB}" dt="2023-01-23T14:25:44.493" v="818" actId="20577"/>
          <ac:spMkLst>
            <pc:docMk/>
            <pc:sldMk cId="3821445078" sldId="275"/>
            <ac:spMk id="3" creationId="{61876026-CFBB-6070-072D-92081A15A1C9}"/>
          </ac:spMkLst>
        </pc:spChg>
        <pc:picChg chg="add">
          <ac:chgData name="Bugsy Bugsy" userId="22594571cf6f399a" providerId="Windows Live" clId="Web-{032F2C0D-B113-4191-964C-AF5EBED57FAB}" dt="2023-01-23T14:32:28.521" v="822"/>
          <ac:picMkLst>
            <pc:docMk/>
            <pc:sldMk cId="3821445078" sldId="275"/>
            <ac:picMk id="5" creationId="{80A3F1CF-5ABC-09E6-2723-7B914068C9E2}"/>
          </ac:picMkLst>
        </pc:picChg>
      </pc:sldChg>
      <pc:sldChg chg="addSp delSp modSp add del mod replId setBg">
        <pc:chgData name="Bugsy Bugsy" userId="22594571cf6f399a" providerId="Windows Live" clId="Web-{032F2C0D-B113-4191-964C-AF5EBED57FAB}" dt="2023-01-23T14:37:22.776" v="870"/>
        <pc:sldMkLst>
          <pc:docMk/>
          <pc:sldMk cId="460906208" sldId="276"/>
        </pc:sldMkLst>
        <pc:spChg chg="del">
          <ac:chgData name="Bugsy Bugsy" userId="22594571cf6f399a" providerId="Windows Live" clId="Web-{032F2C0D-B113-4191-964C-AF5EBED57FAB}" dt="2023-01-23T14:32:18.052" v="821"/>
          <ac:spMkLst>
            <pc:docMk/>
            <pc:sldMk cId="460906208" sldId="276"/>
            <ac:spMk id="2" creationId="{E6F80187-6FEB-C558-A116-83DE857F0774}"/>
          </ac:spMkLst>
        </pc:spChg>
        <pc:spChg chg="del">
          <ac:chgData name="Bugsy Bugsy" userId="22594571cf6f399a" providerId="Windows Live" clId="Web-{032F2C0D-B113-4191-964C-AF5EBED57FAB}" dt="2023-01-23T14:32:15.723" v="820"/>
          <ac:spMkLst>
            <pc:docMk/>
            <pc:sldMk cId="460906208" sldId="276"/>
            <ac:spMk id="3" creationId="{61876026-CFBB-6070-072D-92081A15A1C9}"/>
          </ac:spMkLst>
        </pc:spChg>
        <pc:spChg chg="add del mod">
          <ac:chgData name="Bugsy Bugsy" userId="22594571cf6f399a" providerId="Windows Live" clId="Web-{032F2C0D-B113-4191-964C-AF5EBED57FAB}" dt="2023-01-23T14:32:36.272" v="825"/>
          <ac:spMkLst>
            <pc:docMk/>
            <pc:sldMk cId="460906208" sldId="276"/>
            <ac:spMk id="5" creationId="{F5F88D79-AA28-6E42-F56E-3A1DC5593B17}"/>
          </ac:spMkLst>
        </pc:spChg>
        <pc:spChg chg="add del mod">
          <ac:chgData name="Bugsy Bugsy" userId="22594571cf6f399a" providerId="Windows Live" clId="Web-{032F2C0D-B113-4191-964C-AF5EBED57FAB}" dt="2023-01-23T14:32:34.725" v="824"/>
          <ac:spMkLst>
            <pc:docMk/>
            <pc:sldMk cId="460906208" sldId="276"/>
            <ac:spMk id="7" creationId="{D9496248-750D-670F-DD49-FBF32CA3A9C2}"/>
          </ac:spMkLst>
        </pc:spChg>
        <pc:spChg chg="add del mod">
          <ac:chgData name="Bugsy Bugsy" userId="22594571cf6f399a" providerId="Windows Live" clId="Web-{032F2C0D-B113-4191-964C-AF5EBED57FAB}" dt="2023-01-23T14:36:47.336" v="868"/>
          <ac:spMkLst>
            <pc:docMk/>
            <pc:sldMk cId="460906208" sldId="276"/>
            <ac:spMk id="11" creationId="{C44276E1-DA98-9700-DFC1-4543023A454E}"/>
          </ac:spMkLst>
        </pc:spChg>
        <pc:spChg chg="add">
          <ac:chgData name="Bugsy Bugsy" userId="22594571cf6f399a" providerId="Windows Live" clId="Web-{032F2C0D-B113-4191-964C-AF5EBED57FAB}" dt="2023-01-23T14:35:19.798" v="833"/>
          <ac:spMkLst>
            <pc:docMk/>
            <pc:sldMk cId="460906208" sldId="276"/>
            <ac:spMk id="27" creationId="{41DC778F-EF1A-4C1B-B1AD-BA37A74E5DD7}"/>
          </ac:spMkLst>
        </pc:spChg>
        <pc:spChg chg="add">
          <ac:chgData name="Bugsy Bugsy" userId="22594571cf6f399a" providerId="Windows Live" clId="Web-{032F2C0D-B113-4191-964C-AF5EBED57FAB}" dt="2023-01-23T14:35:19.798" v="833"/>
          <ac:spMkLst>
            <pc:docMk/>
            <pc:sldMk cId="460906208" sldId="276"/>
            <ac:spMk id="29" creationId="{613FCDB4-670C-4568-96EE-093382A9E682}"/>
          </ac:spMkLst>
        </pc:spChg>
        <pc:grpChg chg="add">
          <ac:chgData name="Bugsy Bugsy" userId="22594571cf6f399a" providerId="Windows Live" clId="Web-{032F2C0D-B113-4191-964C-AF5EBED57FAB}" dt="2023-01-23T14:35:19.798" v="833"/>
          <ac:grpSpMkLst>
            <pc:docMk/>
            <pc:sldMk cId="460906208" sldId="276"/>
            <ac:grpSpMk id="15" creationId="{0565C35A-C6FA-4269-822E-6DB5B9C48882}"/>
          </ac:grpSpMkLst>
        </pc:grpChg>
        <pc:picChg chg="add del mod ord">
          <ac:chgData name="Bugsy Bugsy" userId="22594571cf6f399a" providerId="Windows Live" clId="Web-{032F2C0D-B113-4191-964C-AF5EBED57FAB}" dt="2023-01-23T14:35:29.830" v="836"/>
          <ac:picMkLst>
            <pc:docMk/>
            <pc:sldMk cId="460906208" sldId="276"/>
            <ac:picMk id="9" creationId="{4BCC3461-40AC-624A-28C9-46B89CF67761}"/>
          </ac:picMkLst>
        </pc:picChg>
        <pc:picChg chg="add del mod">
          <ac:chgData name="Bugsy Bugsy" userId="22594571cf6f399a" providerId="Windows Live" clId="Web-{032F2C0D-B113-4191-964C-AF5EBED57FAB}" dt="2023-01-23T14:37:16.588" v="869"/>
          <ac:picMkLst>
            <pc:docMk/>
            <pc:sldMk cId="460906208" sldId="276"/>
            <ac:picMk id="10" creationId="{F7F840CB-C3DB-0EA9-58E2-B06B0DDC34E7}"/>
          </ac:picMkLst>
        </pc:picChg>
      </pc:sldChg>
      <pc:sldChg chg="addSp delSp modSp new mod setBg">
        <pc:chgData name="Bugsy Bugsy" userId="22594571cf6f399a" providerId="Windows Live" clId="Web-{032F2C0D-B113-4191-964C-AF5EBED57FAB}" dt="2023-01-23T14:39:06.392" v="885" actId="14100"/>
        <pc:sldMkLst>
          <pc:docMk/>
          <pc:sldMk cId="3378286052" sldId="276"/>
        </pc:sldMkLst>
        <pc:spChg chg="del">
          <ac:chgData name="Bugsy Bugsy" userId="22594571cf6f399a" providerId="Windows Live" clId="Web-{032F2C0D-B113-4191-964C-AF5EBED57FAB}" dt="2023-01-23T14:38:45.234" v="881"/>
          <ac:spMkLst>
            <pc:docMk/>
            <pc:sldMk cId="3378286052" sldId="276"/>
            <ac:spMk id="2" creationId="{F9A7D3ED-9207-2934-7A80-30B6D7E75535}"/>
          </ac:spMkLst>
        </pc:spChg>
        <pc:spChg chg="del">
          <ac:chgData name="Bugsy Bugsy" userId="22594571cf6f399a" providerId="Windows Live" clId="Web-{032F2C0D-B113-4191-964C-AF5EBED57FAB}" dt="2023-01-23T14:37:31.526" v="872"/>
          <ac:spMkLst>
            <pc:docMk/>
            <pc:sldMk cId="3378286052" sldId="276"/>
            <ac:spMk id="3" creationId="{9CD4B76B-5062-7061-4211-6CA33F7EFF5F}"/>
          </ac:spMkLst>
        </pc:spChg>
        <pc:spChg chg="add">
          <ac:chgData name="Bugsy Bugsy" userId="22594571cf6f399a" providerId="Windows Live" clId="Web-{032F2C0D-B113-4191-964C-AF5EBED57FAB}" dt="2023-01-23T14:38:45.234" v="881"/>
          <ac:spMkLst>
            <pc:docMk/>
            <pc:sldMk cId="3378286052" sldId="276"/>
            <ac:spMk id="23" creationId="{03E8462A-FEBA-4848-81CC-3F8DA3E477BE}"/>
          </ac:spMkLst>
        </pc:spChg>
        <pc:spChg chg="add">
          <ac:chgData name="Bugsy Bugsy" userId="22594571cf6f399a" providerId="Windows Live" clId="Web-{032F2C0D-B113-4191-964C-AF5EBED57FAB}" dt="2023-01-23T14:38:45.234" v="881"/>
          <ac:spMkLst>
            <pc:docMk/>
            <pc:sldMk cId="3378286052" sldId="276"/>
            <ac:spMk id="36" creationId="{7941F9B1-B01B-4A84-89D9-B169AEB4E456}"/>
          </ac:spMkLst>
        </pc:spChg>
        <pc:grpChg chg="add">
          <ac:chgData name="Bugsy Bugsy" userId="22594571cf6f399a" providerId="Windows Live" clId="Web-{032F2C0D-B113-4191-964C-AF5EBED57FAB}" dt="2023-01-23T14:38:45.234" v="881"/>
          <ac:grpSpMkLst>
            <pc:docMk/>
            <pc:sldMk cId="3378286052" sldId="276"/>
            <ac:grpSpMk id="11" creationId="{609316A9-990D-4EC3-A671-70EE5C1493A4}"/>
          </ac:grpSpMkLst>
        </pc:grpChg>
        <pc:grpChg chg="add">
          <ac:chgData name="Bugsy Bugsy" userId="22594571cf6f399a" providerId="Windows Live" clId="Web-{032F2C0D-B113-4191-964C-AF5EBED57FAB}" dt="2023-01-23T14:38:45.234" v="881"/>
          <ac:grpSpMkLst>
            <pc:docMk/>
            <pc:sldMk cId="3378286052" sldId="276"/>
            <ac:grpSpMk id="25" creationId="{2109F83F-40FE-4DB3-84CC-09FB3340D06D}"/>
          </ac:grpSpMkLst>
        </pc:grpChg>
        <pc:picChg chg="add mod ord">
          <ac:chgData name="Bugsy Bugsy" userId="22594571cf6f399a" providerId="Windows Live" clId="Web-{032F2C0D-B113-4191-964C-AF5EBED57FAB}" dt="2023-01-23T14:39:06.392" v="885" actId="14100"/>
          <ac:picMkLst>
            <pc:docMk/>
            <pc:sldMk cId="3378286052" sldId="276"/>
            <ac:picMk id="4" creationId="{7314E42F-EFED-B1C9-600E-167FF8547A33}"/>
          </ac:picMkLst>
        </pc:picChg>
        <pc:picChg chg="add">
          <ac:chgData name="Bugsy Bugsy" userId="22594571cf6f399a" providerId="Windows Live" clId="Web-{032F2C0D-B113-4191-964C-AF5EBED57FAB}" dt="2023-01-23T14:38:08.529" v="879"/>
          <ac:picMkLst>
            <pc:docMk/>
            <pc:sldMk cId="3378286052" sldId="276"/>
            <ac:picMk id="6" creationId="{BB30B233-3332-F532-0746-822FBC6A1F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2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0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82293AC-D305-3F92-6E7F-3FFA97A0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3221E-AB59-A38B-4E78-F98F7FC45CD2}"/>
              </a:ext>
            </a:extLst>
          </p:cNvPr>
          <p:cNvSpPr txBox="1"/>
          <p:nvPr/>
        </p:nvSpPr>
        <p:spPr>
          <a:xfrm>
            <a:off x="6278880" y="199251"/>
            <a:ext cx="30581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ru-RU" sz="22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פרויקט</a:t>
            </a:r>
            <a:r>
              <a:rPr lang="ru-RU" sz="2200" b="1">
                <a:solidFill>
                  <a:schemeClr val="tx1">
                    <a:lumMod val="75000"/>
                    <a:lumOff val="25000"/>
                  </a:schemeClr>
                </a:solidFill>
              </a:rPr>
              <a:t> WEB</a:t>
            </a:r>
          </a:p>
          <a:p>
            <a:pPr algn="r" rtl="1"/>
            <a:r>
              <a:rPr lang="ru-RU" sz="22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23.01.2023</a:t>
            </a:r>
            <a:endParaRPr lang="ru-RU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גרפיקה 3" descr="ספרים קו מיתאר">
            <a:extLst>
              <a:ext uri="{FF2B5EF4-FFF2-40B4-BE49-F238E27FC236}">
                <a16:creationId xmlns:a16="http://schemas.microsoft.com/office/drawing/2014/main" id="{DA57BFBA-FF06-7844-E06A-D39DF789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50" y="91439"/>
            <a:ext cx="914400" cy="91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F210B-576A-2B49-8D00-A80380FBF168}"/>
              </a:ext>
            </a:extLst>
          </p:cNvPr>
          <p:cNvSpPr txBox="1"/>
          <p:nvPr/>
        </p:nvSpPr>
        <p:spPr>
          <a:xfrm>
            <a:off x="781050" y="2472184"/>
            <a:ext cx="1783545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ru-RU" sz="4500" b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</a:p>
          <a:p>
            <a:pPr algn="r" rtl="1"/>
            <a:endParaRPr lang="ru-RU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ru-RU" sz="1900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אתר</a:t>
            </a:r>
            <a:r>
              <a:rPr lang="ru-RU" sz="19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סטימצקי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algn="r" rtl="1"/>
            <a:endParaRPr lang="ru-RU" sz="19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endParaRPr lang="ru-RU" sz="19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ru-RU" sz="1900" b="1" u="sng" err="1">
                <a:solidFill>
                  <a:schemeClr val="tx1">
                    <a:lumMod val="75000"/>
                    <a:lumOff val="25000"/>
                  </a:schemeClr>
                </a:solidFill>
              </a:rPr>
              <a:t>צוות</a:t>
            </a:r>
            <a:r>
              <a:rPr lang="ru-RU" sz="19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ליאורה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גולד</a:t>
            </a:r>
            <a:endParaRPr lang="ru-RU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ספיר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אשל</a:t>
            </a:r>
            <a:endParaRPr lang="ru-RU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לינה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גביאזדה</a:t>
            </a:r>
            <a:endParaRPr lang="ru-RU" sz="1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קירה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ru-RU" sz="1900" err="1">
                <a:ea typeface="+mn-lt"/>
                <a:cs typeface="+mn-lt"/>
              </a:rPr>
              <a:t>רייבן</a:t>
            </a:r>
            <a:r>
              <a:rPr lang="ru-RU" sz="1900">
                <a:ea typeface="+mn-lt"/>
                <a:cs typeface="+mn-lt"/>
              </a:rPr>
              <a:t> </a:t>
            </a:r>
            <a:r>
              <a:rPr lang="ru-RU" sz="1900" err="1">
                <a:ea typeface="+mn-lt"/>
                <a:cs typeface="+mn-lt"/>
              </a:rPr>
              <a:t>קורול</a:t>
            </a:r>
            <a:endParaRPr lang="ru-RU" sz="1900">
              <a:ea typeface="+mn-lt"/>
              <a:cs typeface="+mn-lt"/>
            </a:endParaRPr>
          </a:p>
          <a:p>
            <a:pPr algn="r" rtl="1"/>
            <a:r>
              <a:rPr lang="ru-RU" sz="1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יונתן</a:t>
            </a:r>
            <a:r>
              <a:rPr lang="ru-RU" sz="19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ru-RU" sz="1900" err="1">
                <a:ea typeface="+mn-lt"/>
                <a:cs typeface="+mn-lt"/>
              </a:rPr>
              <a:t>אזערי</a:t>
            </a:r>
          </a:p>
          <a:p>
            <a:pPr algn="r" rtl="1"/>
            <a:endParaRPr lang="ru-RU" sz="2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Рисунок 9" descr="Изображение выглядит как доска&#10;&#10;Автоматически созданное описание">
            <a:extLst>
              <a:ext uri="{FF2B5EF4-FFF2-40B4-BE49-F238E27FC236}">
                <a16:creationId xmlns:a16="http://schemas.microsoft.com/office/drawing/2014/main" id="{A04C9603-5395-8936-3C0B-457667592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2509838"/>
            <a:ext cx="2885440" cy="2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849AB-E601-E034-0A21-D1712B92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u="sng"/>
              <a:t>רקע</a:t>
            </a:r>
            <a:endParaRPr lang="he-IL" sz="3200" b="1" u="sng">
              <a:cs typeface="Arial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2E33DB-D9EA-2EDC-28B3-9455CEF5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sz="1800" noProof="1">
                <a:ea typeface="+mn-lt"/>
                <a:cs typeface="+mn-lt"/>
              </a:rPr>
              <a:t>האתר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סטימצקי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 err="1">
                <a:ea typeface="+mn-lt"/>
                <a:cs typeface="+mn-lt"/>
              </a:rPr>
              <a:t>מהווה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חנות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וירטואלית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נגישה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ונוחה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עבור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לקוחותיה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מכל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רחבי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הארץ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והעולם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he" sz="1800">
                <a:ea typeface="+mn-lt"/>
                <a:cs typeface="+mn-lt"/>
              </a:rPr>
              <a:t>לרכישת ספרים ומוצרים נוספים</a:t>
            </a:r>
            <a:endParaRPr lang="en-US" sz="1800">
              <a:ea typeface="+mn-lt"/>
              <a:cs typeface="+mn-lt"/>
            </a:endParaRPr>
          </a:p>
          <a:p>
            <a:pPr algn="r" rtl="1"/>
            <a:endParaRPr lang="he" sz="1800">
              <a:ea typeface="+mn-lt"/>
              <a:cs typeface="+mn-lt"/>
            </a:endParaRPr>
          </a:p>
          <a:p>
            <a:pPr algn="r" rtl="1"/>
            <a:r>
              <a:rPr lang="en-US" sz="1800" err="1">
                <a:ea typeface="+mn-lt"/>
                <a:cs typeface="+mn-lt"/>
              </a:rPr>
              <a:t>לסטימצקי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מועדון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לקוחות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מצליח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המונה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he-IL" sz="1800">
                <a:ea typeface="+mn-lt"/>
                <a:cs typeface="+mn-lt"/>
              </a:rPr>
              <a:t>מעל </a:t>
            </a:r>
            <a:r>
              <a:rPr lang="he-IL">
                <a:ea typeface="+mn-lt"/>
                <a:cs typeface="+mn-lt"/>
              </a:rPr>
              <a:t>450,000</a:t>
            </a:r>
            <a:r>
              <a:rPr lang="he-IL" sz="1800">
                <a:ea typeface="+mn-lt"/>
                <a:cs typeface="+mn-lt"/>
              </a:rPr>
              <a:t> חברים</a:t>
            </a:r>
            <a:r>
              <a:rPr lang="en-US" sz="1800">
                <a:ea typeface="+mn-lt"/>
                <a:cs typeface="+mn-lt"/>
              </a:rPr>
              <a:t>,</a:t>
            </a:r>
            <a:r>
              <a:rPr lang="he-IL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שמקבל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הטבות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ייחודיות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וחדשות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מעולם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הספר</a:t>
            </a:r>
            <a:endParaRPr lang="en-US" sz="1800">
              <a:ea typeface="+mn-lt"/>
              <a:cs typeface="+mn-lt"/>
            </a:endParaRPr>
          </a:p>
          <a:p>
            <a:pPr algn="r" rtl="1"/>
            <a:endParaRPr lang="en-US" sz="1800">
              <a:ea typeface="+mn-lt"/>
              <a:cs typeface="+mn-lt"/>
            </a:endParaRPr>
          </a:p>
          <a:p>
            <a:pPr algn="r" rtl="1"/>
            <a:r>
              <a:rPr lang="en-US" sz="1800" err="1">
                <a:ea typeface="+mn-lt"/>
                <a:cs typeface="+mn-lt"/>
              </a:rPr>
              <a:t>הרשת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הינה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בעלת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העמוד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הספרותי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הכי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גדול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פעיל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וצומח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בפייסבוק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המונה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מעל</a:t>
            </a:r>
            <a:r>
              <a:rPr lang="en-US">
                <a:ea typeface="+mn-lt"/>
                <a:cs typeface="+mn-lt"/>
              </a:rPr>
              <a:t> 146,000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עוקבים</a:t>
            </a:r>
            <a:endParaRPr lang="ru-RU" sz="1800"/>
          </a:p>
          <a:p>
            <a:pPr marL="0" indent="0" algn="r" rtl="1">
              <a:buNone/>
            </a:pPr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3257234-1B10-4064-5761-E5D4F3A1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4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45695-D64E-6529-B362-FBC1F0B0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u="sng"/>
              <a:t>מטרת הבדיקות</a:t>
            </a:r>
            <a:endParaRPr lang="he-IL" sz="3200" b="1" u="sng">
              <a:cs typeface="Arial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5A3C51-ACF9-08DE-6020-63399D2C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+mj-lt"/>
              <a:buAutoNum type="arabicPeriod"/>
            </a:pPr>
            <a:r>
              <a:rPr lang="he-IL"/>
              <a:t>לוודא שהאתר</a:t>
            </a:r>
            <a:r>
              <a:rPr lang="en-US"/>
              <a:t> </a:t>
            </a:r>
            <a:r>
              <a:rPr lang="he-IL"/>
              <a:t>עובד בהתאם למסמך הדרישות</a:t>
            </a:r>
          </a:p>
          <a:p>
            <a:pPr algn="r" rtl="1">
              <a:buFont typeface="+mj-lt"/>
              <a:buAutoNum type="arabicPeriod"/>
            </a:pPr>
            <a:r>
              <a:rPr lang="he-IL"/>
              <a:t>לכסות תהליכים עסקיים של רישום, חיפוש, רכישה ותהליכי משנה בצורה מרבית</a:t>
            </a:r>
          </a:p>
          <a:p>
            <a:pPr algn="r" rtl="1">
              <a:buFont typeface="+mj-lt"/>
              <a:buAutoNum type="arabicPeriod"/>
            </a:pPr>
            <a:r>
              <a:rPr lang="he-IL"/>
              <a:t>לוודא רמת אבטחה ועמידה בעומסים</a:t>
            </a:r>
          </a:p>
          <a:p>
            <a:pPr algn="r" rtl="1">
              <a:buFont typeface="+mj-lt"/>
              <a:buAutoNum type="arabicPeriod"/>
            </a:pPr>
            <a:r>
              <a:rPr lang="he-IL"/>
              <a:t>לוודא שהאתר פונקציונאלי ושמיש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D2D165-B557-F5E3-66A8-C8D4E84D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50C13F9-B45B-1789-CF15-11736959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15" y="1128395"/>
            <a:ext cx="612775" cy="82994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3A78E4C-2D49-60DB-C1EB-7DA7A113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5233670"/>
            <a:ext cx="865505" cy="100584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58E8769-0F02-D112-F401-C3235B0E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85" y="3537585"/>
            <a:ext cx="1529715" cy="833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93278-F21A-5733-AAB6-B95D5037ADA8}"/>
              </a:ext>
            </a:extLst>
          </p:cNvPr>
          <p:cNvSpPr txBox="1"/>
          <p:nvPr/>
        </p:nvSpPr>
        <p:spPr>
          <a:xfrm>
            <a:off x="6268720" y="16256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b="1" u="sng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במה</a:t>
            </a:r>
            <a:r>
              <a:rPr lang="en-US" sz="3200" b="1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u="sng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נעזרנו</a:t>
            </a:r>
            <a:endParaRPr lang="en-US" sz="3200" b="1" u="sng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5B65D02-4F4C-FB75-2E89-6B162F8F1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93D6CF34-F26D-BE24-B6D8-49F80A8C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968692"/>
            <a:ext cx="8006080" cy="5825300"/>
          </a:xfrm>
        </p:spPr>
        <p:txBody>
          <a:bodyPr>
            <a:normAutofit/>
          </a:bodyPr>
          <a:lstStyle/>
          <a:p>
            <a:pPr marL="0" indent="0" algn="r" rtl="1">
              <a:spcBef>
                <a:spcPts val="50"/>
              </a:spcBef>
              <a:buNone/>
            </a:pPr>
            <a:r>
              <a:rPr lang="he-IL" b="1"/>
              <a:t>מסמכים</a:t>
            </a:r>
          </a:p>
          <a:p>
            <a:pPr algn="r" rtl="1">
              <a:spcBef>
                <a:spcPts val="50"/>
              </a:spcBef>
            </a:pPr>
            <a:r>
              <a:rPr lang="he-IL"/>
              <a:t>דרישות</a:t>
            </a:r>
          </a:p>
          <a:p>
            <a:pPr algn="r" rtl="1">
              <a:spcBef>
                <a:spcPts val="50"/>
              </a:spcBef>
            </a:pPr>
            <a:r>
              <a:rPr lang="en-US"/>
              <a:t>STP</a:t>
            </a:r>
          </a:p>
          <a:p>
            <a:pPr algn="r" rtl="1">
              <a:spcBef>
                <a:spcPts val="50"/>
              </a:spcBef>
            </a:pPr>
            <a:r>
              <a:rPr lang="en-US"/>
              <a:t>STD</a:t>
            </a:r>
            <a:endParaRPr lang="he-IL"/>
          </a:p>
          <a:p>
            <a:pPr algn="r" rtl="1">
              <a:spcBef>
                <a:spcPts val="50"/>
              </a:spcBef>
            </a:pPr>
            <a:endParaRPr lang="he-IL"/>
          </a:p>
          <a:p>
            <a:pPr algn="r" rtl="1">
              <a:spcBef>
                <a:spcPts val="50"/>
              </a:spcBef>
            </a:pPr>
            <a:endParaRPr lang="he-IL"/>
          </a:p>
          <a:p>
            <a:pPr marL="0" indent="0" algn="r" rtl="1">
              <a:spcBef>
                <a:spcPts val="50"/>
              </a:spcBef>
              <a:buNone/>
            </a:pPr>
            <a:r>
              <a:rPr lang="he-IL" b="1"/>
              <a:t>כלים</a:t>
            </a:r>
          </a:p>
          <a:p>
            <a:pPr algn="r" rtl="1">
              <a:spcBef>
                <a:spcPts val="50"/>
              </a:spcBef>
            </a:pPr>
            <a:r>
              <a:rPr lang="en-US"/>
              <a:t>Excel</a:t>
            </a:r>
            <a:endParaRPr lang="he-IL"/>
          </a:p>
          <a:p>
            <a:pPr algn="r" rtl="1">
              <a:spcBef>
                <a:spcPts val="50"/>
              </a:spcBef>
            </a:pPr>
            <a:r>
              <a:rPr lang="en-US"/>
              <a:t>Word</a:t>
            </a:r>
            <a:endParaRPr lang="he-IL"/>
          </a:p>
          <a:p>
            <a:pPr algn="r" rtl="1">
              <a:spcBef>
                <a:spcPts val="50"/>
              </a:spcBef>
            </a:pPr>
            <a:r>
              <a:rPr lang="en-US"/>
              <a:t>PowerPoint</a:t>
            </a:r>
            <a:endParaRPr lang="he-IL"/>
          </a:p>
          <a:p>
            <a:pPr algn="r" rtl="1">
              <a:spcBef>
                <a:spcPts val="50"/>
              </a:spcBef>
            </a:pPr>
            <a:r>
              <a:rPr lang="en-US"/>
              <a:t>JMeter</a:t>
            </a:r>
            <a:endParaRPr lang="he-IL"/>
          </a:p>
          <a:p>
            <a:pPr algn="r" rtl="1">
              <a:spcBef>
                <a:spcPts val="50"/>
              </a:spcBef>
            </a:pPr>
            <a:r>
              <a:rPr lang="en-US" err="1"/>
              <a:t>WebPageTest</a:t>
            </a:r>
            <a:endParaRPr lang="he-IL"/>
          </a:p>
          <a:p>
            <a:pPr algn="r" rtl="1">
              <a:spcBef>
                <a:spcPts val="50"/>
              </a:spcBef>
            </a:pPr>
            <a:endParaRPr lang="he-IL"/>
          </a:p>
          <a:p>
            <a:pPr algn="r" rtl="1">
              <a:spcBef>
                <a:spcPts val="50"/>
              </a:spcBef>
            </a:pPr>
            <a:endParaRPr lang="he-IL"/>
          </a:p>
          <a:p>
            <a:pPr algn="r" rtl="1">
              <a:spcBef>
                <a:spcPts val="50"/>
              </a:spcBef>
            </a:pPr>
            <a:endParaRPr lang="he-IL"/>
          </a:p>
          <a:p>
            <a:pPr marL="0" indent="0" algn="r" rtl="1">
              <a:spcBef>
                <a:spcPts val="50"/>
              </a:spcBef>
              <a:buNone/>
            </a:pPr>
            <a:r>
              <a:rPr lang="he-IL" b="1"/>
              <a:t>סביבת הבדיקות</a:t>
            </a:r>
          </a:p>
          <a:p>
            <a:pPr algn="r" rtl="1">
              <a:spcBef>
                <a:spcPts val="50"/>
              </a:spcBef>
            </a:pPr>
            <a:r>
              <a:rPr lang="he-IL"/>
              <a:t>מערכת הפעלה </a:t>
            </a:r>
            <a:r>
              <a:rPr lang="en-US"/>
              <a:t>Windows 11 Pro</a:t>
            </a:r>
          </a:p>
          <a:p>
            <a:pPr algn="r" rtl="1">
              <a:spcBef>
                <a:spcPts val="50"/>
              </a:spcBef>
            </a:pPr>
            <a:r>
              <a:rPr lang="he-IL"/>
              <a:t>בדיות שפיות ומדגמיות בוצעו בדפדפנים </a:t>
            </a:r>
            <a:r>
              <a:rPr lang="en-US"/>
              <a:t>Chrome, Microsoft Edge, Firefox</a:t>
            </a:r>
            <a:endParaRPr lang="he-IL"/>
          </a:p>
          <a:p>
            <a:pPr algn="r" rtl="1">
              <a:spcBef>
                <a:spcPts val="50"/>
              </a:spcBef>
            </a:pPr>
            <a:r>
              <a:rPr lang="he-IL"/>
              <a:t>מכשיר סלולארי </a:t>
            </a:r>
            <a:r>
              <a:rPr lang="en-US"/>
              <a:t>Galaxy S FE20</a:t>
            </a:r>
            <a:r>
              <a:rPr lang="he-IL"/>
              <a:t>. גרסת </a:t>
            </a:r>
            <a:r>
              <a:rPr lang="en-US"/>
              <a:t>Android</a:t>
            </a:r>
            <a:r>
              <a:rPr lang="he-IL"/>
              <a:t> 13.</a:t>
            </a:r>
          </a:p>
        </p:txBody>
      </p:sp>
    </p:spTree>
    <p:extLst>
      <p:ext uri="{BB962C8B-B14F-4D97-AF65-F5344CB8AC3E}">
        <p14:creationId xmlns:p14="http://schemas.microsoft.com/office/powerpoint/2010/main" val="28794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B61A4E-36A6-0D6E-5ABA-4F0A43C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u="sng"/>
              <a:t>לא בדקנו</a:t>
            </a:r>
            <a:endParaRPr lang="he-IL" sz="3200" b="1" u="sng">
              <a:cs typeface="Arial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D038DD-3738-6340-6C1F-D5079A24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54" y="15916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>
                <a:cs typeface="Gisha"/>
              </a:rPr>
              <a:t>סטימצקי לעסקים</a:t>
            </a:r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endParaRPr lang="he-IL">
              <a:cs typeface="Gisha"/>
            </a:endParaRPr>
          </a:p>
          <a:p>
            <a:pPr marL="0" indent="0" algn="r" rtl="1">
              <a:buNone/>
            </a:pPr>
            <a:endParaRPr lang="he-IL">
              <a:cs typeface="Gisha"/>
            </a:endParaRPr>
          </a:p>
          <a:p>
            <a:pPr marL="0" indent="0" algn="r" rtl="1">
              <a:buNone/>
            </a:pPr>
            <a:r>
              <a:rPr lang="he-IL" sz="2000" b="1">
                <a:cs typeface="Gisha"/>
              </a:rPr>
              <a:t>למה?</a:t>
            </a:r>
          </a:p>
          <a:p>
            <a:pPr marL="0" indent="0" algn="r" rtl="1">
              <a:buNone/>
            </a:pPr>
            <a:r>
              <a:rPr lang="he-IL">
                <a:cs typeface="Gisha"/>
              </a:rPr>
              <a:t>נדרשים פרטי עסק פעיל</a:t>
            </a:r>
          </a:p>
        </p:txBody>
      </p:sp>
      <p:pic>
        <p:nvPicPr>
          <p:cNvPr id="4" name="Рисунок 4" descr="Изображение выглядит как текст, зна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57F05C9-6837-B180-E77B-22222F8C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427355"/>
            <a:ext cx="1339850" cy="132969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22AC00C-34DC-905F-0DBC-9E23F464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5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1">
            <a:extLst>
              <a:ext uri="{FF2B5EF4-FFF2-40B4-BE49-F238E27FC236}">
                <a16:creationId xmlns:a16="http://schemas.microsoft.com/office/drawing/2014/main" id="{7BADE5CE-1DDC-8C46-D6A9-25F03636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090" y="159067"/>
            <a:ext cx="1475740" cy="7893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E4A2A-1CD8-9FE7-24A0-ADA3B8A69D31}"/>
              </a:ext>
            </a:extLst>
          </p:cNvPr>
          <p:cNvSpPr txBox="1"/>
          <p:nvPr/>
        </p:nvSpPr>
        <p:spPr>
          <a:xfrm>
            <a:off x="6471920" y="4572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he-IL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סטטוס ב</a:t>
            </a:r>
            <a:r>
              <a:rPr lang="en-US" sz="3600" u="sng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דיקות</a:t>
            </a:r>
            <a:endParaRPr lang="en-US" sz="3600" u="sng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2554EAC-4408-C9B7-779E-2402C988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46061"/>
              </p:ext>
            </p:extLst>
          </p:nvPr>
        </p:nvGraphicFramePr>
        <p:xfrm>
          <a:off x="4612640" y="1544320"/>
          <a:ext cx="46939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647">
                  <a:extLst>
                    <a:ext uri="{9D8B030D-6E8A-4147-A177-3AD203B41FA5}">
                      <a16:colId xmlns:a16="http://schemas.microsoft.com/office/drawing/2014/main" val="2243752040"/>
                    </a:ext>
                  </a:extLst>
                </a:gridCol>
                <a:gridCol w="1564647">
                  <a:extLst>
                    <a:ext uri="{9D8B030D-6E8A-4147-A177-3AD203B41FA5}">
                      <a16:colId xmlns:a16="http://schemas.microsoft.com/office/drawing/2014/main" val="1450468260"/>
                    </a:ext>
                  </a:extLst>
                </a:gridCol>
                <a:gridCol w="1564647">
                  <a:extLst>
                    <a:ext uri="{9D8B030D-6E8A-4147-A177-3AD203B41FA5}">
                      <a16:colId xmlns:a16="http://schemas.microsoft.com/office/drawing/2014/main" val="354739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ru-RU" sz="1800" b="1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נכשל</a:t>
                      </a:r>
                      <a:endParaRPr lang="ru-RU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ru-RU" sz="1800" b="1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עבר </a:t>
                      </a:r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ru-RU" sz="1800" err="1">
                          <a:solidFill>
                            <a:schemeClr val="tx1"/>
                          </a:solidFill>
                        </a:rPr>
                        <a:t>סה"כ</a:t>
                      </a:r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err="1">
                          <a:solidFill>
                            <a:schemeClr val="tx1"/>
                          </a:solidFill>
                        </a:rPr>
                        <a:t>בדיקות</a:t>
                      </a:r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9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4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94.6%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err="1">
                          <a:solidFill>
                            <a:schemeClr val="tx1"/>
                          </a:solidFill>
                        </a:rPr>
                        <a:t>ייצוג</a:t>
                      </a:r>
                      <a:r>
                        <a:rPr lang="ru-RU" sz="1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err="1">
                          <a:solidFill>
                            <a:schemeClr val="tx1"/>
                          </a:solidFill>
                        </a:rPr>
                        <a:t>באחוזים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7084"/>
                  </a:ext>
                </a:extLst>
              </a:tr>
            </a:tbl>
          </a:graphicData>
        </a:graphic>
      </p:graphicFrame>
      <p:pic>
        <p:nvPicPr>
          <p:cNvPr id="7" name="Рисунок 11">
            <a:extLst>
              <a:ext uri="{FF2B5EF4-FFF2-40B4-BE49-F238E27FC236}">
                <a16:creationId xmlns:a16="http://schemas.microsoft.com/office/drawing/2014/main" id="{C8A793D2-7773-695A-6C21-E3BD67C8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3009883"/>
            <a:ext cx="5486400" cy="33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4FD0DF-EE5A-F65D-7139-2908B921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u="sng"/>
              <a:t>סטטוס תקלות</a:t>
            </a:r>
            <a:endParaRPr lang="he-IL" sz="3200" b="1" u="sng">
              <a:cs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C2C60F-6B53-91A8-D58A-8E064524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76E61BE1-BE62-F3F0-260D-546E47541667}"/>
              </a:ext>
            </a:extLst>
          </p:cNvPr>
          <p:cNvSpPr>
            <a:spLocks noGrp="1"/>
          </p:cNvSpPr>
          <p:nvPr/>
        </p:nvSpPr>
        <p:spPr>
          <a:xfrm>
            <a:off x="3928534" y="1469709"/>
            <a:ext cx="5457228" cy="924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>
                <a:cs typeface="Gisha"/>
              </a:rPr>
              <a:t>נפתחו 4 תקלות</a:t>
            </a:r>
          </a:p>
          <a:p>
            <a:pPr algn="r" rtl="1"/>
            <a:r>
              <a:rPr lang="he-IL">
                <a:cs typeface="Gisha"/>
              </a:rPr>
              <a:t>אחוז התקלות מתוך כמות הבדיקות שנעשו – 0.85%</a:t>
            </a:r>
          </a:p>
        </p:txBody>
      </p:sp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1E673121-12EB-1C8D-952E-98BCC860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0" y="3243563"/>
            <a:ext cx="4368800" cy="2636554"/>
          </a:xfrm>
          <a:prstGeom prst="rect">
            <a:avLst/>
          </a:prstGeom>
        </p:spPr>
      </p:pic>
      <p:pic>
        <p:nvPicPr>
          <p:cNvPr id="18" name="Рисунок 19">
            <a:extLst>
              <a:ext uri="{FF2B5EF4-FFF2-40B4-BE49-F238E27FC236}">
                <a16:creationId xmlns:a16="http://schemas.microsoft.com/office/drawing/2014/main" id="{16B23B8E-433B-4443-57F0-DA48A2C5A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3244661"/>
            <a:ext cx="4368800" cy="26343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BB702E-D88E-A666-653C-12F47F3AF569}"/>
              </a:ext>
            </a:extLst>
          </p:cNvPr>
          <p:cNvSpPr txBox="1"/>
          <p:nvPr/>
        </p:nvSpPr>
        <p:spPr>
          <a:xfrm>
            <a:off x="1788159" y="670560"/>
            <a:ext cx="401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8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F80187-6FEB-C558-A116-83DE857F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b="1" u="sng">
                <a:cs typeface="Arial"/>
              </a:rPr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876026-CFBB-6070-072D-92081A15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14" y="145954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he-IL">
                <a:cs typeface="Gisha"/>
              </a:rPr>
              <a:t>%95 מכלל הבדיקות עברו בהצלחה ובהתאם למסמך הדרישות </a:t>
            </a:r>
            <a:endParaRPr lang="ru-RU"/>
          </a:p>
          <a:p>
            <a:pPr algn="r" rtl="1">
              <a:lnSpc>
                <a:spcPct val="200000"/>
              </a:lnSpc>
            </a:pPr>
            <a:r>
              <a:rPr lang="he-IL">
                <a:cs typeface="Gisha"/>
              </a:rPr>
              <a:t>התהליכים העסקיים פועלים בהתאם למצופה </a:t>
            </a:r>
          </a:p>
          <a:p>
            <a:pPr algn="r" rtl="1">
              <a:lnSpc>
                <a:spcPct val="200000"/>
              </a:lnSpc>
            </a:pPr>
            <a:r>
              <a:rPr lang="he-IL">
                <a:cs typeface="Gisha"/>
              </a:rPr>
              <a:t>בתהליך אבטחת המידע והן בתהליך ההתחברות אותרו תקלות בדרגת </a:t>
            </a:r>
            <a:r>
              <a:rPr lang="en-US"/>
              <a:t>High </a:t>
            </a:r>
            <a:r>
              <a:rPr lang="he-IL">
                <a:cs typeface="Gisha"/>
              </a:rPr>
              <a:t>שאנו ממליצים על תיקונם בראש ובראשונה</a:t>
            </a:r>
          </a:p>
          <a:p>
            <a:pPr algn="r" rtl="1">
              <a:lnSpc>
                <a:spcPct val="200000"/>
              </a:lnSpc>
            </a:pPr>
            <a:r>
              <a:rPr lang="he-IL">
                <a:cs typeface="Gisha"/>
              </a:rPr>
              <a:t>אתר פונקציונלי ושמיש ברמה טובה , ידידותי למשתמש</a:t>
            </a:r>
          </a:p>
        </p:txBody>
      </p:sp>
      <p:pic>
        <p:nvPicPr>
          <p:cNvPr id="5" name="תמונה 1">
            <a:extLst>
              <a:ext uri="{FF2B5EF4-FFF2-40B4-BE49-F238E27FC236}">
                <a16:creationId xmlns:a16="http://schemas.microsoft.com/office/drawing/2014/main" id="{80A3F1CF-5ABC-09E6-2723-7B914068C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44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человек, очки, защитные очки&#10;&#10;Автоматически созданное описание">
            <a:extLst>
              <a:ext uri="{FF2B5EF4-FFF2-40B4-BE49-F238E27FC236}">
                <a16:creationId xmlns:a16="http://schemas.microsoft.com/office/drawing/2014/main" id="{7314E42F-EFED-B1C9-600E-167FF8547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81" y="481754"/>
            <a:ext cx="7837554" cy="5890866"/>
          </a:xfrm>
          <a:prstGeom prst="rect">
            <a:avLst/>
          </a:prstGeom>
        </p:spPr>
      </p:pic>
      <p:pic>
        <p:nvPicPr>
          <p:cNvPr id="6" name="תמונה 1">
            <a:extLst>
              <a:ext uri="{FF2B5EF4-FFF2-40B4-BE49-F238E27FC236}">
                <a16:creationId xmlns:a16="http://schemas.microsoft.com/office/drawing/2014/main" id="{BB30B233-3332-F532-0746-822FBC6A1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0" y="128587"/>
            <a:ext cx="1597660" cy="84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286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רקע</vt:lpstr>
      <vt:lpstr>מטרת הבדיקות</vt:lpstr>
      <vt:lpstr>PowerPoint Presentation</vt:lpstr>
      <vt:lpstr>לא בדקנו</vt:lpstr>
      <vt:lpstr>PowerPoint Presentation</vt:lpstr>
      <vt:lpstr>סטטוס תקלות</vt:lpstr>
      <vt:lpstr>סיכום ומסקנות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2023-01-23T11:40:43Z</dcterms:created>
  <dcterms:modified xsi:type="dcterms:W3CDTF">2023-01-23T14:39:12Z</dcterms:modified>
</cp:coreProperties>
</file>