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PUCfCE0o2IyO1HCmrRXv0tkW5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7F1315-87D2-46B6-A7EC-2238506CC5E3}">
  <a:tblStyle styleId="{2D7F1315-87D2-46B6-A7EC-2238506CC5E3}"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6"/>
          </a:solidFill>
        </a:fill>
      </a:tcStyle>
    </a:wholeTbl>
    <a:band1H>
      <a:tcTxStyle b="off" i="off"/>
      <a:tcStyle>
        <a:fill>
          <a:solidFill>
            <a:srgbClr val="FADCCA"/>
          </a:solidFill>
        </a:fill>
      </a:tcStyle>
    </a:band1H>
    <a:band2H>
      <a:tcTxStyle b="off" i="off"/>
    </a:band2H>
    <a:band1V>
      <a:tcTxStyle b="off" i="off"/>
      <a:tcStyle>
        <a:fill>
          <a:solidFill>
            <a:srgbClr val="FADCCA"/>
          </a:solidFill>
        </a:fill>
      </a:tcStyle>
    </a:band1V>
    <a:band2V>
      <a:tcTxStyle b="off" i="off"/>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08e6c9fc6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08e6c9fc6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08e6c9fc6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08e6c9fc6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08e6c9fc6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08e6c9fc6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8e6c9fc6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08e6c9fc6e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8e36cde2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08e36cde2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08e36cde2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08e36cde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8e6c9fc6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08e6c9fc6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08e6c9fc6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08e6c9fc6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1" name="Shape 11"/>
        <p:cNvGrpSpPr/>
        <p:nvPr/>
      </p:nvGrpSpPr>
      <p:grpSpPr>
        <a:xfrm>
          <a:off x="0" y="0"/>
          <a:ext cx="0" cy="0"/>
          <a:chOff x="0" y="0"/>
          <a:chExt cx="0" cy="0"/>
        </a:xfrm>
      </p:grpSpPr>
      <p:grpSp>
        <p:nvGrpSpPr>
          <p:cNvPr id="12" name="Google Shape;12;p24"/>
          <p:cNvGrpSpPr/>
          <p:nvPr/>
        </p:nvGrpSpPr>
        <p:grpSpPr>
          <a:xfrm>
            <a:off x="-329674" y="-59376"/>
            <a:ext cx="12515851" cy="6923798"/>
            <a:chOff x="-329674" y="-51881"/>
            <a:chExt cx="12515851" cy="6923798"/>
          </a:xfrm>
        </p:grpSpPr>
        <p:sp>
          <p:nvSpPr>
            <p:cNvPr id="13" name="Google Shape;13;p2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24"/>
          <p:cNvGrpSpPr/>
          <p:nvPr/>
        </p:nvGrpSpPr>
        <p:grpSpPr>
          <a:xfrm>
            <a:off x="1669293" y="1186483"/>
            <a:ext cx="8848345" cy="4477933"/>
            <a:chOff x="1669293" y="1186483"/>
            <a:chExt cx="8848345" cy="4477933"/>
          </a:xfrm>
        </p:grpSpPr>
        <p:sp>
          <p:nvSpPr>
            <p:cNvPr id="33" name="Google Shape;33;p24"/>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4"/>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rtl="1" algn="ctr">
              <a:lnSpc>
                <a:spcPct val="80000"/>
              </a:lnSpc>
              <a:spcBef>
                <a:spcPts val="0"/>
              </a:spcBef>
              <a:spcAft>
                <a:spcPts val="0"/>
              </a:spcAft>
              <a:buClr>
                <a:srgbClr val="FFFEFF"/>
              </a:buClr>
              <a:buSzPts val="5400"/>
              <a:buFont typeface="Calibri"/>
              <a:buNone/>
              <a:defRPr sz="5400">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rtl="1" algn="ctr">
              <a:lnSpc>
                <a:spcPct val="100000"/>
              </a:lnSpc>
              <a:spcBef>
                <a:spcPts val="1000"/>
              </a:spcBef>
              <a:spcAft>
                <a:spcPts val="0"/>
              </a:spcAft>
              <a:buSzPts val="1980"/>
              <a:buNone/>
              <a:defRPr b="0" sz="1800">
                <a:solidFill>
                  <a:srgbClr val="FFFEFF"/>
                </a:solidFill>
              </a:defRPr>
            </a:lvl1pPr>
            <a:lvl2pPr lvl="1" rtl="1" algn="ctr">
              <a:lnSpc>
                <a:spcPct val="120000"/>
              </a:lnSpc>
              <a:spcBef>
                <a:spcPts val="500"/>
              </a:spcBef>
              <a:spcAft>
                <a:spcPts val="0"/>
              </a:spcAft>
              <a:buSzPts val="1980"/>
              <a:buNone/>
              <a:defRPr sz="1800"/>
            </a:lvl2pPr>
            <a:lvl3pPr lvl="2" rtl="1" algn="ctr">
              <a:lnSpc>
                <a:spcPct val="120000"/>
              </a:lnSpc>
              <a:spcBef>
                <a:spcPts val="500"/>
              </a:spcBef>
              <a:spcAft>
                <a:spcPts val="0"/>
              </a:spcAft>
              <a:buSzPts val="1980"/>
              <a:buNone/>
              <a:defRPr sz="1800"/>
            </a:lvl3pPr>
            <a:lvl4pPr lvl="3" rtl="1" algn="ctr">
              <a:lnSpc>
                <a:spcPct val="120000"/>
              </a:lnSpc>
              <a:spcBef>
                <a:spcPts val="500"/>
              </a:spcBef>
              <a:spcAft>
                <a:spcPts val="0"/>
              </a:spcAft>
              <a:buSzPts val="1760"/>
              <a:buNone/>
              <a:defRPr sz="1600"/>
            </a:lvl4pPr>
            <a:lvl5pPr lvl="4" rtl="1" algn="ctr">
              <a:lnSpc>
                <a:spcPct val="120000"/>
              </a:lnSpc>
              <a:spcBef>
                <a:spcPts val="500"/>
              </a:spcBef>
              <a:spcAft>
                <a:spcPts val="0"/>
              </a:spcAft>
              <a:buSzPts val="1760"/>
              <a:buNone/>
              <a:defRPr sz="1600"/>
            </a:lvl5pPr>
            <a:lvl6pPr lvl="5" rtl="1" algn="ctr">
              <a:lnSpc>
                <a:spcPct val="120000"/>
              </a:lnSpc>
              <a:spcBef>
                <a:spcPts val="500"/>
              </a:spcBef>
              <a:spcAft>
                <a:spcPts val="0"/>
              </a:spcAft>
              <a:buSzPts val="1760"/>
              <a:buNone/>
              <a:defRPr sz="1600"/>
            </a:lvl6pPr>
            <a:lvl7pPr lvl="6" rtl="1" algn="ctr">
              <a:lnSpc>
                <a:spcPct val="120000"/>
              </a:lnSpc>
              <a:spcBef>
                <a:spcPts val="500"/>
              </a:spcBef>
              <a:spcAft>
                <a:spcPts val="0"/>
              </a:spcAft>
              <a:buSzPts val="1760"/>
              <a:buNone/>
              <a:defRPr sz="1600"/>
            </a:lvl7pPr>
            <a:lvl8pPr lvl="7" rtl="1" algn="ctr">
              <a:lnSpc>
                <a:spcPct val="120000"/>
              </a:lnSpc>
              <a:spcBef>
                <a:spcPts val="500"/>
              </a:spcBef>
              <a:spcAft>
                <a:spcPts val="0"/>
              </a:spcAft>
              <a:buSzPts val="1760"/>
              <a:buNone/>
              <a:defRPr sz="1600"/>
            </a:lvl8pPr>
            <a:lvl9pPr lvl="8" rtl="1" algn="ctr">
              <a:lnSpc>
                <a:spcPct val="120000"/>
              </a:lnSpc>
              <a:spcBef>
                <a:spcPts val="500"/>
              </a:spcBef>
              <a:spcAft>
                <a:spcPts val="0"/>
              </a:spcAft>
              <a:buSzPts val="1760"/>
              <a:buNone/>
              <a:defRPr sz="1600"/>
            </a:lvl9pPr>
          </a:lstStyle>
          <a:p/>
        </p:txBody>
      </p:sp>
      <p:sp>
        <p:nvSpPr>
          <p:cNvPr id="38" name="Google Shape;38;p2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270" name="Shape 270"/>
        <p:cNvGrpSpPr/>
        <p:nvPr/>
      </p:nvGrpSpPr>
      <p:grpSpPr>
        <a:xfrm>
          <a:off x="0" y="0"/>
          <a:ext cx="0" cy="0"/>
          <a:chOff x="0" y="0"/>
          <a:chExt cx="0" cy="0"/>
        </a:xfrm>
      </p:grpSpPr>
      <p:grpSp>
        <p:nvGrpSpPr>
          <p:cNvPr id="271" name="Google Shape;271;p33"/>
          <p:cNvGrpSpPr/>
          <p:nvPr/>
        </p:nvGrpSpPr>
        <p:grpSpPr>
          <a:xfrm>
            <a:off x="-417513" y="0"/>
            <a:ext cx="12584114" cy="6853238"/>
            <a:chOff x="-417513" y="0"/>
            <a:chExt cx="12584114" cy="6853238"/>
          </a:xfrm>
        </p:grpSpPr>
        <p:sp>
          <p:nvSpPr>
            <p:cNvPr id="272" name="Google Shape;272;p3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3"/>
          <p:cNvGrpSpPr/>
          <p:nvPr/>
        </p:nvGrpSpPr>
        <p:grpSpPr>
          <a:xfrm>
            <a:off x="800144" y="1699589"/>
            <a:ext cx="3674476" cy="3470421"/>
            <a:chOff x="697883" y="1816768"/>
            <a:chExt cx="3674476" cy="3470421"/>
          </a:xfrm>
        </p:grpSpPr>
        <p:sp>
          <p:nvSpPr>
            <p:cNvPr id="294" name="Google Shape;294;p3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33"/>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rtl="1" algn="ctr">
              <a:lnSpc>
                <a:spcPct val="85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33"/>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299" name="Google Shape;299;p3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3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3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302" name="Shape 302"/>
        <p:cNvGrpSpPr/>
        <p:nvPr/>
      </p:nvGrpSpPr>
      <p:grpSpPr>
        <a:xfrm>
          <a:off x="0" y="0"/>
          <a:ext cx="0" cy="0"/>
          <a:chOff x="0" y="0"/>
          <a:chExt cx="0" cy="0"/>
        </a:xfrm>
      </p:grpSpPr>
      <p:grpSp>
        <p:nvGrpSpPr>
          <p:cNvPr id="303" name="Google Shape;303;p34"/>
          <p:cNvGrpSpPr/>
          <p:nvPr/>
        </p:nvGrpSpPr>
        <p:grpSpPr>
          <a:xfrm flipH="1">
            <a:off x="0" y="0"/>
            <a:ext cx="12584114" cy="6853238"/>
            <a:chOff x="-417513" y="0"/>
            <a:chExt cx="12584114" cy="6853238"/>
          </a:xfrm>
        </p:grpSpPr>
        <p:sp>
          <p:nvSpPr>
            <p:cNvPr id="304" name="Google Shape;304;p3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4"/>
          <p:cNvGrpSpPr/>
          <p:nvPr/>
        </p:nvGrpSpPr>
        <p:grpSpPr>
          <a:xfrm>
            <a:off x="7718948" y="1699589"/>
            <a:ext cx="3674476" cy="3470421"/>
            <a:chOff x="697883" y="1816768"/>
            <a:chExt cx="3674476" cy="3470421"/>
          </a:xfrm>
        </p:grpSpPr>
        <p:sp>
          <p:nvSpPr>
            <p:cNvPr id="326" name="Google Shape;326;p3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p34"/>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rtl="1" algn="l">
              <a:lnSpc>
                <a:spcPct val="80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34"/>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331" name="Google Shape;331;p3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3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3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41" name="Shape 41"/>
        <p:cNvGrpSpPr/>
        <p:nvPr/>
      </p:nvGrpSpPr>
      <p:grpSpPr>
        <a:xfrm>
          <a:off x="0" y="0"/>
          <a:ext cx="0" cy="0"/>
          <a:chOff x="0" y="0"/>
          <a:chExt cx="0" cy="0"/>
        </a:xfrm>
      </p:grpSpPr>
      <p:grpSp>
        <p:nvGrpSpPr>
          <p:cNvPr id="42" name="Google Shape;42;p25"/>
          <p:cNvGrpSpPr/>
          <p:nvPr/>
        </p:nvGrpSpPr>
        <p:grpSpPr>
          <a:xfrm>
            <a:off x="-417513" y="0"/>
            <a:ext cx="12584114" cy="6853238"/>
            <a:chOff x="-417513" y="0"/>
            <a:chExt cx="12584114" cy="6853238"/>
          </a:xfrm>
        </p:grpSpPr>
        <p:sp>
          <p:nvSpPr>
            <p:cNvPr id="43" name="Google Shape;43;p2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5"/>
          <p:cNvGrpSpPr/>
          <p:nvPr/>
        </p:nvGrpSpPr>
        <p:grpSpPr>
          <a:xfrm>
            <a:off x="800144" y="1699589"/>
            <a:ext cx="3674476" cy="3470421"/>
            <a:chOff x="697883" y="1816768"/>
            <a:chExt cx="3674476" cy="3470421"/>
          </a:xfrm>
        </p:grpSpPr>
        <p:sp>
          <p:nvSpPr>
            <p:cNvPr id="65" name="Google Shape;65;p2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rtl="1" algn="ctr">
              <a:lnSpc>
                <a:spcPct val="85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70" name="Google Shape;70;p2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73" name="Shape 73"/>
        <p:cNvGrpSpPr/>
        <p:nvPr/>
      </p:nvGrpSpPr>
      <p:grpSpPr>
        <a:xfrm>
          <a:off x="0" y="0"/>
          <a:ext cx="0" cy="0"/>
          <a:chOff x="0" y="0"/>
          <a:chExt cx="0" cy="0"/>
        </a:xfrm>
      </p:grpSpPr>
      <p:sp>
        <p:nvSpPr>
          <p:cNvPr id="74" name="Google Shape;74;p2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77" name="Shape 77"/>
        <p:cNvGrpSpPr/>
        <p:nvPr/>
      </p:nvGrpSpPr>
      <p:grpSpPr>
        <a:xfrm>
          <a:off x="0" y="0"/>
          <a:ext cx="0" cy="0"/>
          <a:chOff x="0" y="0"/>
          <a:chExt cx="0" cy="0"/>
        </a:xfrm>
      </p:grpSpPr>
      <p:grpSp>
        <p:nvGrpSpPr>
          <p:cNvPr id="78" name="Google Shape;78;p27"/>
          <p:cNvGrpSpPr/>
          <p:nvPr/>
        </p:nvGrpSpPr>
        <p:grpSpPr>
          <a:xfrm>
            <a:off x="-329674" y="-59376"/>
            <a:ext cx="12515851" cy="6923798"/>
            <a:chOff x="-329674" y="-51881"/>
            <a:chExt cx="12515851" cy="6923798"/>
          </a:xfrm>
        </p:grpSpPr>
        <p:sp>
          <p:nvSpPr>
            <p:cNvPr id="79" name="Google Shape;79;p27"/>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7"/>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7"/>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7"/>
          <p:cNvGrpSpPr/>
          <p:nvPr/>
        </p:nvGrpSpPr>
        <p:grpSpPr>
          <a:xfrm>
            <a:off x="3259545" y="1186483"/>
            <a:ext cx="5666145" cy="4477933"/>
            <a:chOff x="3259545" y="1186483"/>
            <a:chExt cx="5666145" cy="4477933"/>
          </a:xfrm>
        </p:grpSpPr>
        <p:sp>
          <p:nvSpPr>
            <p:cNvPr id="99" name="Google Shape;99;p27"/>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7"/>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7"/>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rtl="1" algn="ctr">
              <a:lnSpc>
                <a:spcPct val="85000"/>
              </a:lnSpc>
              <a:spcBef>
                <a:spcPts val="0"/>
              </a:spcBef>
              <a:spcAft>
                <a:spcPts val="0"/>
              </a:spcAft>
              <a:buClr>
                <a:srgbClr val="FFFEFF"/>
              </a:buClr>
              <a:buSzPts val="4400"/>
              <a:buFont typeface="Calibri"/>
              <a:buNone/>
              <a:defRPr sz="4400">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rtl="1" algn="ctr">
              <a:lnSpc>
                <a:spcPct val="120000"/>
              </a:lnSpc>
              <a:spcBef>
                <a:spcPts val="1000"/>
              </a:spcBef>
              <a:spcAft>
                <a:spcPts val="0"/>
              </a:spcAft>
              <a:buSzPts val="1980"/>
              <a:buNone/>
              <a:defRPr sz="1800">
                <a:solidFill>
                  <a:srgbClr val="FFFEFF"/>
                </a:solidFill>
              </a:defRPr>
            </a:lvl1pPr>
            <a:lvl2pPr indent="-228600" lvl="1" marL="914400" rtl="1" algn="r">
              <a:lnSpc>
                <a:spcPct val="120000"/>
              </a:lnSpc>
              <a:spcBef>
                <a:spcPts val="500"/>
              </a:spcBef>
              <a:spcAft>
                <a:spcPts val="0"/>
              </a:spcAft>
              <a:buSzPts val="1980"/>
              <a:buNone/>
              <a:defRPr sz="1800">
                <a:solidFill>
                  <a:srgbClr val="888888"/>
                </a:solidFill>
              </a:defRPr>
            </a:lvl2pPr>
            <a:lvl3pPr indent="-228600" lvl="2" marL="1371600" rtl="1" algn="r">
              <a:lnSpc>
                <a:spcPct val="120000"/>
              </a:lnSpc>
              <a:spcBef>
                <a:spcPts val="500"/>
              </a:spcBef>
              <a:spcAft>
                <a:spcPts val="0"/>
              </a:spcAft>
              <a:buSzPts val="1980"/>
              <a:buNone/>
              <a:defRPr sz="1800">
                <a:solidFill>
                  <a:srgbClr val="888888"/>
                </a:solidFill>
              </a:defRPr>
            </a:lvl3pPr>
            <a:lvl4pPr indent="-228600" lvl="3" marL="1828800" rtl="1" algn="r">
              <a:lnSpc>
                <a:spcPct val="120000"/>
              </a:lnSpc>
              <a:spcBef>
                <a:spcPts val="500"/>
              </a:spcBef>
              <a:spcAft>
                <a:spcPts val="0"/>
              </a:spcAft>
              <a:buSzPts val="1760"/>
              <a:buNone/>
              <a:defRPr sz="1600">
                <a:solidFill>
                  <a:srgbClr val="888888"/>
                </a:solidFill>
              </a:defRPr>
            </a:lvl4pPr>
            <a:lvl5pPr indent="-228600" lvl="4" marL="2286000" rtl="1" algn="r">
              <a:lnSpc>
                <a:spcPct val="120000"/>
              </a:lnSpc>
              <a:spcBef>
                <a:spcPts val="500"/>
              </a:spcBef>
              <a:spcAft>
                <a:spcPts val="0"/>
              </a:spcAft>
              <a:buSzPts val="1760"/>
              <a:buNone/>
              <a:defRPr sz="1600">
                <a:solidFill>
                  <a:srgbClr val="888888"/>
                </a:solidFill>
              </a:defRPr>
            </a:lvl5pPr>
            <a:lvl6pPr indent="-228600" lvl="5" marL="2743200" rtl="1" algn="r">
              <a:lnSpc>
                <a:spcPct val="120000"/>
              </a:lnSpc>
              <a:spcBef>
                <a:spcPts val="500"/>
              </a:spcBef>
              <a:spcAft>
                <a:spcPts val="0"/>
              </a:spcAft>
              <a:buSzPts val="1760"/>
              <a:buNone/>
              <a:defRPr sz="1600">
                <a:solidFill>
                  <a:srgbClr val="888888"/>
                </a:solidFill>
              </a:defRPr>
            </a:lvl6pPr>
            <a:lvl7pPr indent="-228600" lvl="6" marL="3200400" rtl="1" algn="r">
              <a:lnSpc>
                <a:spcPct val="120000"/>
              </a:lnSpc>
              <a:spcBef>
                <a:spcPts val="500"/>
              </a:spcBef>
              <a:spcAft>
                <a:spcPts val="0"/>
              </a:spcAft>
              <a:buSzPts val="1760"/>
              <a:buNone/>
              <a:defRPr sz="1600">
                <a:solidFill>
                  <a:srgbClr val="888888"/>
                </a:solidFill>
              </a:defRPr>
            </a:lvl7pPr>
            <a:lvl8pPr indent="-228600" lvl="7" marL="3657600" rtl="1" algn="r">
              <a:lnSpc>
                <a:spcPct val="120000"/>
              </a:lnSpc>
              <a:spcBef>
                <a:spcPts val="500"/>
              </a:spcBef>
              <a:spcAft>
                <a:spcPts val="0"/>
              </a:spcAft>
              <a:buSzPts val="1760"/>
              <a:buNone/>
              <a:defRPr sz="1600">
                <a:solidFill>
                  <a:srgbClr val="888888"/>
                </a:solidFill>
              </a:defRPr>
            </a:lvl8pPr>
            <a:lvl9pPr indent="-228600" lvl="8" marL="4114800" rtl="1" algn="r">
              <a:lnSpc>
                <a:spcPct val="120000"/>
              </a:lnSpc>
              <a:spcBef>
                <a:spcPts val="500"/>
              </a:spcBef>
              <a:spcAft>
                <a:spcPts val="0"/>
              </a:spcAft>
              <a:buSzPts val="1760"/>
              <a:buNone/>
              <a:defRPr sz="1600">
                <a:solidFill>
                  <a:srgbClr val="888888"/>
                </a:solidFill>
              </a:defRPr>
            </a:lvl9pPr>
          </a:lstStyle>
          <a:p/>
        </p:txBody>
      </p:sp>
      <p:sp>
        <p:nvSpPr>
          <p:cNvPr id="104" name="Google Shape;104;p2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107" name="Shape 107"/>
        <p:cNvGrpSpPr/>
        <p:nvPr/>
      </p:nvGrpSpPr>
      <p:grpSpPr>
        <a:xfrm>
          <a:off x="0" y="0"/>
          <a:ext cx="0" cy="0"/>
          <a:chOff x="0" y="0"/>
          <a:chExt cx="0" cy="0"/>
        </a:xfrm>
      </p:grpSpPr>
      <p:grpSp>
        <p:nvGrpSpPr>
          <p:cNvPr id="108" name="Google Shape;108;p28"/>
          <p:cNvGrpSpPr/>
          <p:nvPr/>
        </p:nvGrpSpPr>
        <p:grpSpPr>
          <a:xfrm>
            <a:off x="-417513" y="0"/>
            <a:ext cx="12584114" cy="6853238"/>
            <a:chOff x="-417513" y="0"/>
            <a:chExt cx="12584114" cy="6853238"/>
          </a:xfrm>
        </p:grpSpPr>
        <p:sp>
          <p:nvSpPr>
            <p:cNvPr id="109" name="Google Shape;109;p2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28"/>
          <p:cNvGrpSpPr/>
          <p:nvPr/>
        </p:nvGrpSpPr>
        <p:grpSpPr>
          <a:xfrm>
            <a:off x="800144" y="1699589"/>
            <a:ext cx="3674476" cy="3470421"/>
            <a:chOff x="697883" y="1816768"/>
            <a:chExt cx="3674476" cy="3470421"/>
          </a:xfrm>
        </p:grpSpPr>
        <p:sp>
          <p:nvSpPr>
            <p:cNvPr id="131" name="Google Shape;131;p28"/>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28"/>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rtl="1" algn="ctr">
              <a:lnSpc>
                <a:spcPct val="85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8"/>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136" name="Google Shape;136;p28"/>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137" name="Google Shape;137;p2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140" name="Shape 140"/>
        <p:cNvGrpSpPr/>
        <p:nvPr/>
      </p:nvGrpSpPr>
      <p:grpSpPr>
        <a:xfrm>
          <a:off x="0" y="0"/>
          <a:ext cx="0" cy="0"/>
          <a:chOff x="0" y="0"/>
          <a:chExt cx="0" cy="0"/>
        </a:xfrm>
      </p:grpSpPr>
      <p:grpSp>
        <p:nvGrpSpPr>
          <p:cNvPr id="141" name="Google Shape;141;p29"/>
          <p:cNvGrpSpPr/>
          <p:nvPr/>
        </p:nvGrpSpPr>
        <p:grpSpPr>
          <a:xfrm>
            <a:off x="-417513" y="0"/>
            <a:ext cx="12584114" cy="6853238"/>
            <a:chOff x="-417513" y="0"/>
            <a:chExt cx="12584114" cy="6853238"/>
          </a:xfrm>
        </p:grpSpPr>
        <p:sp>
          <p:nvSpPr>
            <p:cNvPr id="142" name="Google Shape;142;p2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9"/>
          <p:cNvGrpSpPr/>
          <p:nvPr/>
        </p:nvGrpSpPr>
        <p:grpSpPr>
          <a:xfrm>
            <a:off x="800144" y="1699589"/>
            <a:ext cx="3674476" cy="3470421"/>
            <a:chOff x="697883" y="1816768"/>
            <a:chExt cx="3674476" cy="3470421"/>
          </a:xfrm>
        </p:grpSpPr>
        <p:sp>
          <p:nvSpPr>
            <p:cNvPr id="164" name="Google Shape;164;p2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29"/>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rtl="1" algn="ctr">
              <a:lnSpc>
                <a:spcPct val="85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9"/>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rtl="1" algn="l">
              <a:lnSpc>
                <a:spcPct val="100000"/>
              </a:lnSpc>
              <a:spcBef>
                <a:spcPts val="1000"/>
              </a:spcBef>
              <a:spcAft>
                <a:spcPts val="0"/>
              </a:spcAft>
              <a:buSzPts val="2420"/>
              <a:buNone/>
              <a:defRPr b="0" sz="2200" cap="none">
                <a:solidFill>
                  <a:schemeClr val="accent1"/>
                </a:solidFill>
              </a:defRPr>
            </a:lvl1pPr>
            <a:lvl2pPr indent="-228600" lvl="1" marL="914400" rtl="1" algn="r">
              <a:lnSpc>
                <a:spcPct val="120000"/>
              </a:lnSpc>
              <a:spcBef>
                <a:spcPts val="500"/>
              </a:spcBef>
              <a:spcAft>
                <a:spcPts val="0"/>
              </a:spcAft>
              <a:buSzPts val="2200"/>
              <a:buNone/>
              <a:defRPr b="1" sz="2000"/>
            </a:lvl2pPr>
            <a:lvl3pPr indent="-228600" lvl="2" marL="1371600" rtl="1" algn="r">
              <a:lnSpc>
                <a:spcPct val="120000"/>
              </a:lnSpc>
              <a:spcBef>
                <a:spcPts val="500"/>
              </a:spcBef>
              <a:spcAft>
                <a:spcPts val="0"/>
              </a:spcAft>
              <a:buSzPts val="1980"/>
              <a:buNone/>
              <a:defRPr b="1" sz="1800"/>
            </a:lvl3pPr>
            <a:lvl4pPr indent="-228600" lvl="3" marL="1828800" rtl="1" algn="r">
              <a:lnSpc>
                <a:spcPct val="120000"/>
              </a:lnSpc>
              <a:spcBef>
                <a:spcPts val="500"/>
              </a:spcBef>
              <a:spcAft>
                <a:spcPts val="0"/>
              </a:spcAft>
              <a:buSzPts val="1760"/>
              <a:buNone/>
              <a:defRPr b="1" sz="1600"/>
            </a:lvl4pPr>
            <a:lvl5pPr indent="-228600" lvl="4" marL="2286000" rtl="1" algn="r">
              <a:lnSpc>
                <a:spcPct val="120000"/>
              </a:lnSpc>
              <a:spcBef>
                <a:spcPts val="500"/>
              </a:spcBef>
              <a:spcAft>
                <a:spcPts val="0"/>
              </a:spcAft>
              <a:buSzPts val="1760"/>
              <a:buNone/>
              <a:defRPr b="1" sz="1600"/>
            </a:lvl5pPr>
            <a:lvl6pPr indent="-228600" lvl="5" marL="2743200" rtl="1" algn="r">
              <a:lnSpc>
                <a:spcPct val="120000"/>
              </a:lnSpc>
              <a:spcBef>
                <a:spcPts val="500"/>
              </a:spcBef>
              <a:spcAft>
                <a:spcPts val="0"/>
              </a:spcAft>
              <a:buSzPts val="1760"/>
              <a:buNone/>
              <a:defRPr b="1" sz="1600"/>
            </a:lvl6pPr>
            <a:lvl7pPr indent="-228600" lvl="6" marL="3200400" rtl="1" algn="r">
              <a:lnSpc>
                <a:spcPct val="120000"/>
              </a:lnSpc>
              <a:spcBef>
                <a:spcPts val="500"/>
              </a:spcBef>
              <a:spcAft>
                <a:spcPts val="0"/>
              </a:spcAft>
              <a:buSzPts val="1760"/>
              <a:buNone/>
              <a:defRPr b="1" sz="1600"/>
            </a:lvl7pPr>
            <a:lvl8pPr indent="-228600" lvl="7" marL="3657600" rtl="1" algn="r">
              <a:lnSpc>
                <a:spcPct val="120000"/>
              </a:lnSpc>
              <a:spcBef>
                <a:spcPts val="500"/>
              </a:spcBef>
              <a:spcAft>
                <a:spcPts val="0"/>
              </a:spcAft>
              <a:buSzPts val="1760"/>
              <a:buNone/>
              <a:defRPr b="1" sz="1600"/>
            </a:lvl8pPr>
            <a:lvl9pPr indent="-228600" lvl="8" marL="4114800" rtl="1" algn="r">
              <a:lnSpc>
                <a:spcPct val="120000"/>
              </a:lnSpc>
              <a:spcBef>
                <a:spcPts val="500"/>
              </a:spcBef>
              <a:spcAft>
                <a:spcPts val="0"/>
              </a:spcAft>
              <a:buSzPts val="1760"/>
              <a:buNone/>
              <a:defRPr b="1" sz="1600"/>
            </a:lvl9pPr>
          </a:lstStyle>
          <a:p/>
        </p:txBody>
      </p:sp>
      <p:sp>
        <p:nvSpPr>
          <p:cNvPr id="169" name="Google Shape;169;p29"/>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170" name="Google Shape;170;p29"/>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rtl="1" algn="l">
              <a:lnSpc>
                <a:spcPct val="100000"/>
              </a:lnSpc>
              <a:spcBef>
                <a:spcPts val="1000"/>
              </a:spcBef>
              <a:spcAft>
                <a:spcPts val="0"/>
              </a:spcAft>
              <a:buSzPts val="2420"/>
              <a:buNone/>
              <a:defRPr b="0" sz="2200" cap="none">
                <a:solidFill>
                  <a:schemeClr val="accent1"/>
                </a:solidFill>
              </a:defRPr>
            </a:lvl1pPr>
            <a:lvl2pPr indent="-228600" lvl="1" marL="914400" rtl="1" algn="r">
              <a:lnSpc>
                <a:spcPct val="120000"/>
              </a:lnSpc>
              <a:spcBef>
                <a:spcPts val="500"/>
              </a:spcBef>
              <a:spcAft>
                <a:spcPts val="0"/>
              </a:spcAft>
              <a:buSzPts val="2200"/>
              <a:buNone/>
              <a:defRPr b="1" sz="2000"/>
            </a:lvl2pPr>
            <a:lvl3pPr indent="-228600" lvl="2" marL="1371600" rtl="1" algn="r">
              <a:lnSpc>
                <a:spcPct val="120000"/>
              </a:lnSpc>
              <a:spcBef>
                <a:spcPts val="500"/>
              </a:spcBef>
              <a:spcAft>
                <a:spcPts val="0"/>
              </a:spcAft>
              <a:buSzPts val="1980"/>
              <a:buNone/>
              <a:defRPr b="1" sz="1800"/>
            </a:lvl3pPr>
            <a:lvl4pPr indent="-228600" lvl="3" marL="1828800" rtl="1" algn="r">
              <a:lnSpc>
                <a:spcPct val="120000"/>
              </a:lnSpc>
              <a:spcBef>
                <a:spcPts val="500"/>
              </a:spcBef>
              <a:spcAft>
                <a:spcPts val="0"/>
              </a:spcAft>
              <a:buSzPts val="1760"/>
              <a:buNone/>
              <a:defRPr b="1" sz="1600"/>
            </a:lvl4pPr>
            <a:lvl5pPr indent="-228600" lvl="4" marL="2286000" rtl="1" algn="r">
              <a:lnSpc>
                <a:spcPct val="120000"/>
              </a:lnSpc>
              <a:spcBef>
                <a:spcPts val="500"/>
              </a:spcBef>
              <a:spcAft>
                <a:spcPts val="0"/>
              </a:spcAft>
              <a:buSzPts val="1760"/>
              <a:buNone/>
              <a:defRPr b="1" sz="1600"/>
            </a:lvl5pPr>
            <a:lvl6pPr indent="-228600" lvl="5" marL="2743200" rtl="1" algn="r">
              <a:lnSpc>
                <a:spcPct val="120000"/>
              </a:lnSpc>
              <a:spcBef>
                <a:spcPts val="500"/>
              </a:spcBef>
              <a:spcAft>
                <a:spcPts val="0"/>
              </a:spcAft>
              <a:buSzPts val="1760"/>
              <a:buNone/>
              <a:defRPr b="1" sz="1600"/>
            </a:lvl6pPr>
            <a:lvl7pPr indent="-228600" lvl="6" marL="3200400" rtl="1" algn="r">
              <a:lnSpc>
                <a:spcPct val="120000"/>
              </a:lnSpc>
              <a:spcBef>
                <a:spcPts val="500"/>
              </a:spcBef>
              <a:spcAft>
                <a:spcPts val="0"/>
              </a:spcAft>
              <a:buSzPts val="1760"/>
              <a:buNone/>
              <a:defRPr b="1" sz="1600"/>
            </a:lvl7pPr>
            <a:lvl8pPr indent="-228600" lvl="7" marL="3657600" rtl="1" algn="r">
              <a:lnSpc>
                <a:spcPct val="120000"/>
              </a:lnSpc>
              <a:spcBef>
                <a:spcPts val="500"/>
              </a:spcBef>
              <a:spcAft>
                <a:spcPts val="0"/>
              </a:spcAft>
              <a:buSzPts val="1760"/>
              <a:buNone/>
              <a:defRPr b="1" sz="1600"/>
            </a:lvl8pPr>
            <a:lvl9pPr indent="-228600" lvl="8" marL="4114800" rtl="1" algn="r">
              <a:lnSpc>
                <a:spcPct val="120000"/>
              </a:lnSpc>
              <a:spcBef>
                <a:spcPts val="500"/>
              </a:spcBef>
              <a:spcAft>
                <a:spcPts val="0"/>
              </a:spcAft>
              <a:buSzPts val="1760"/>
              <a:buNone/>
              <a:defRPr b="1" sz="1600"/>
            </a:lvl9pPr>
          </a:lstStyle>
          <a:p/>
        </p:txBody>
      </p:sp>
      <p:sp>
        <p:nvSpPr>
          <p:cNvPr id="171" name="Google Shape;171;p29"/>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172" name="Google Shape;172;p2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2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175" name="Shape 175"/>
        <p:cNvGrpSpPr/>
        <p:nvPr/>
      </p:nvGrpSpPr>
      <p:grpSpPr>
        <a:xfrm>
          <a:off x="0" y="0"/>
          <a:ext cx="0" cy="0"/>
          <a:chOff x="0" y="0"/>
          <a:chExt cx="0" cy="0"/>
        </a:xfrm>
      </p:grpSpPr>
      <p:grpSp>
        <p:nvGrpSpPr>
          <p:cNvPr id="176" name="Google Shape;176;p30"/>
          <p:cNvGrpSpPr/>
          <p:nvPr/>
        </p:nvGrpSpPr>
        <p:grpSpPr>
          <a:xfrm>
            <a:off x="-417513" y="0"/>
            <a:ext cx="12584114" cy="6853238"/>
            <a:chOff x="-417513" y="0"/>
            <a:chExt cx="12584114" cy="6853238"/>
          </a:xfrm>
        </p:grpSpPr>
        <p:sp>
          <p:nvSpPr>
            <p:cNvPr id="177" name="Google Shape;177;p3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0"/>
          <p:cNvGrpSpPr/>
          <p:nvPr/>
        </p:nvGrpSpPr>
        <p:grpSpPr>
          <a:xfrm>
            <a:off x="800144" y="1699589"/>
            <a:ext cx="3674476" cy="3470421"/>
            <a:chOff x="697883" y="1816768"/>
            <a:chExt cx="3674476" cy="3470421"/>
          </a:xfrm>
        </p:grpSpPr>
        <p:sp>
          <p:nvSpPr>
            <p:cNvPr id="199" name="Google Shape;199;p3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30"/>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rtl="1" algn="ctr">
              <a:lnSpc>
                <a:spcPct val="85000"/>
              </a:lnSpc>
              <a:spcBef>
                <a:spcPts val="0"/>
              </a:spcBef>
              <a:spcAft>
                <a:spcPts val="0"/>
              </a:spcAft>
              <a:buClr>
                <a:srgbClr val="FFFEFF"/>
              </a:buClr>
              <a:buSzPts val="4000"/>
              <a:buFont typeface="Calibri"/>
              <a:buNone/>
              <a:defRPr>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206" name="Shape 206"/>
        <p:cNvGrpSpPr/>
        <p:nvPr/>
      </p:nvGrpSpPr>
      <p:grpSpPr>
        <a:xfrm>
          <a:off x="0" y="0"/>
          <a:ext cx="0" cy="0"/>
          <a:chOff x="0" y="0"/>
          <a:chExt cx="0" cy="0"/>
        </a:xfrm>
      </p:grpSpPr>
      <p:grpSp>
        <p:nvGrpSpPr>
          <p:cNvPr id="207" name="Google Shape;207;p31"/>
          <p:cNvGrpSpPr/>
          <p:nvPr/>
        </p:nvGrpSpPr>
        <p:grpSpPr>
          <a:xfrm>
            <a:off x="-417513" y="0"/>
            <a:ext cx="12584114" cy="6853238"/>
            <a:chOff x="-417513" y="0"/>
            <a:chExt cx="12584114" cy="6853238"/>
          </a:xfrm>
        </p:grpSpPr>
        <p:sp>
          <p:nvSpPr>
            <p:cNvPr id="208" name="Google Shape;208;p3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31"/>
          <p:cNvGrpSpPr/>
          <p:nvPr/>
        </p:nvGrpSpPr>
        <p:grpSpPr>
          <a:xfrm>
            <a:off x="800144" y="1699589"/>
            <a:ext cx="3674476" cy="3470421"/>
            <a:chOff x="697883" y="1816768"/>
            <a:chExt cx="3674476" cy="3470421"/>
          </a:xfrm>
        </p:grpSpPr>
        <p:sp>
          <p:nvSpPr>
            <p:cNvPr id="230" name="Google Shape;230;p3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31"/>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rtl="1" algn="ctr">
              <a:lnSpc>
                <a:spcPct val="85000"/>
              </a:lnSpc>
              <a:spcBef>
                <a:spcPts val="0"/>
              </a:spcBef>
              <a:spcAft>
                <a:spcPts val="0"/>
              </a:spcAft>
              <a:buClr>
                <a:srgbClr val="FFFEFF"/>
              </a:buClr>
              <a:buSzPts val="3200"/>
              <a:buFont typeface="Calibri"/>
              <a:buNone/>
              <a:defRPr sz="3200">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1"/>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rtl="1" algn="r">
              <a:lnSpc>
                <a:spcPct val="120000"/>
              </a:lnSpc>
              <a:spcBef>
                <a:spcPts val="1000"/>
              </a:spcBef>
              <a:spcAft>
                <a:spcPts val="0"/>
              </a:spcAft>
              <a:buSzPts val="1980"/>
              <a:buChar char="▪"/>
              <a:defRPr/>
            </a:lvl1pPr>
            <a:lvl2pPr indent="-354330" lvl="1" marL="914400" rtl="1" algn="r">
              <a:lnSpc>
                <a:spcPct val="120000"/>
              </a:lnSpc>
              <a:spcBef>
                <a:spcPts val="500"/>
              </a:spcBef>
              <a:spcAft>
                <a:spcPts val="0"/>
              </a:spcAft>
              <a:buSzPts val="1980"/>
              <a:buChar char="▪"/>
              <a:defRPr/>
            </a:lvl2pPr>
            <a:lvl3pPr indent="-354330" lvl="2" marL="1371600" rtl="1" algn="r">
              <a:lnSpc>
                <a:spcPct val="120000"/>
              </a:lnSpc>
              <a:spcBef>
                <a:spcPts val="500"/>
              </a:spcBef>
              <a:spcAft>
                <a:spcPts val="0"/>
              </a:spcAft>
              <a:buSzPts val="1980"/>
              <a:buChar char="▪"/>
              <a:defRPr/>
            </a:lvl3pPr>
            <a:lvl4pPr indent="-354330" lvl="3" marL="1828800" rtl="1" algn="r">
              <a:lnSpc>
                <a:spcPct val="120000"/>
              </a:lnSpc>
              <a:spcBef>
                <a:spcPts val="500"/>
              </a:spcBef>
              <a:spcAft>
                <a:spcPts val="0"/>
              </a:spcAft>
              <a:buSzPts val="1980"/>
              <a:buChar char="▪"/>
              <a:defRPr/>
            </a:lvl4pPr>
            <a:lvl5pPr indent="-354329" lvl="4" marL="2286000" rtl="1" algn="r">
              <a:lnSpc>
                <a:spcPct val="120000"/>
              </a:lnSpc>
              <a:spcBef>
                <a:spcPts val="500"/>
              </a:spcBef>
              <a:spcAft>
                <a:spcPts val="0"/>
              </a:spcAft>
              <a:buSzPts val="1980"/>
              <a:buChar char="▪"/>
              <a:defRPr/>
            </a:lvl5pPr>
            <a:lvl6pPr indent="-354329" lvl="5" marL="2743200" rtl="1" algn="r">
              <a:lnSpc>
                <a:spcPct val="120000"/>
              </a:lnSpc>
              <a:spcBef>
                <a:spcPts val="500"/>
              </a:spcBef>
              <a:spcAft>
                <a:spcPts val="0"/>
              </a:spcAft>
              <a:buSzPts val="1980"/>
              <a:buChar char="▪"/>
              <a:defRPr/>
            </a:lvl6pPr>
            <a:lvl7pPr indent="-354329" lvl="6" marL="3200400" rtl="1" algn="r">
              <a:lnSpc>
                <a:spcPct val="120000"/>
              </a:lnSpc>
              <a:spcBef>
                <a:spcPts val="500"/>
              </a:spcBef>
              <a:spcAft>
                <a:spcPts val="0"/>
              </a:spcAft>
              <a:buSzPts val="1980"/>
              <a:buChar char="▪"/>
              <a:defRPr/>
            </a:lvl7pPr>
            <a:lvl8pPr indent="-354329" lvl="7" marL="3657600" rtl="1" algn="r">
              <a:lnSpc>
                <a:spcPct val="120000"/>
              </a:lnSpc>
              <a:spcBef>
                <a:spcPts val="500"/>
              </a:spcBef>
              <a:spcAft>
                <a:spcPts val="0"/>
              </a:spcAft>
              <a:buSzPts val="1980"/>
              <a:buChar char="▪"/>
              <a:defRPr/>
            </a:lvl8pPr>
            <a:lvl9pPr indent="-354329" lvl="8" marL="4114800" rtl="1" algn="r">
              <a:lnSpc>
                <a:spcPct val="120000"/>
              </a:lnSpc>
              <a:spcBef>
                <a:spcPts val="500"/>
              </a:spcBef>
              <a:spcAft>
                <a:spcPts val="0"/>
              </a:spcAft>
              <a:buSzPts val="1980"/>
              <a:buChar char="▪"/>
              <a:defRPr/>
            </a:lvl9pPr>
          </a:lstStyle>
          <a:p/>
        </p:txBody>
      </p:sp>
      <p:sp>
        <p:nvSpPr>
          <p:cNvPr id="235" name="Google Shape;235;p31"/>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rtl="1" algn="ctr">
              <a:lnSpc>
                <a:spcPct val="120000"/>
              </a:lnSpc>
              <a:spcBef>
                <a:spcPts val="1000"/>
              </a:spcBef>
              <a:spcAft>
                <a:spcPts val="0"/>
              </a:spcAft>
              <a:buSzPts val="1760"/>
              <a:buNone/>
              <a:defRPr sz="1600">
                <a:solidFill>
                  <a:srgbClr val="FFFEFF"/>
                </a:solidFill>
              </a:defRPr>
            </a:lvl1pPr>
            <a:lvl2pPr indent="-228600" lvl="1" marL="914400" rtl="1" algn="r">
              <a:lnSpc>
                <a:spcPct val="120000"/>
              </a:lnSpc>
              <a:spcBef>
                <a:spcPts val="500"/>
              </a:spcBef>
              <a:spcAft>
                <a:spcPts val="0"/>
              </a:spcAft>
              <a:buSzPts val="1540"/>
              <a:buNone/>
              <a:defRPr sz="1400"/>
            </a:lvl2pPr>
            <a:lvl3pPr indent="-228600" lvl="2" marL="1371600" rtl="1" algn="r">
              <a:lnSpc>
                <a:spcPct val="120000"/>
              </a:lnSpc>
              <a:spcBef>
                <a:spcPts val="500"/>
              </a:spcBef>
              <a:spcAft>
                <a:spcPts val="0"/>
              </a:spcAft>
              <a:buSzPts val="1320"/>
              <a:buNone/>
              <a:defRPr sz="1200"/>
            </a:lvl3pPr>
            <a:lvl4pPr indent="-228600" lvl="3" marL="1828800" rtl="1" algn="r">
              <a:lnSpc>
                <a:spcPct val="120000"/>
              </a:lnSpc>
              <a:spcBef>
                <a:spcPts val="500"/>
              </a:spcBef>
              <a:spcAft>
                <a:spcPts val="0"/>
              </a:spcAft>
              <a:buSzPts val="1100"/>
              <a:buNone/>
              <a:defRPr sz="1000"/>
            </a:lvl4pPr>
            <a:lvl5pPr indent="-228600" lvl="4" marL="2286000" rtl="1" algn="r">
              <a:lnSpc>
                <a:spcPct val="120000"/>
              </a:lnSpc>
              <a:spcBef>
                <a:spcPts val="500"/>
              </a:spcBef>
              <a:spcAft>
                <a:spcPts val="0"/>
              </a:spcAft>
              <a:buSzPts val="1100"/>
              <a:buNone/>
              <a:defRPr sz="1000"/>
            </a:lvl5pPr>
            <a:lvl6pPr indent="-228600" lvl="5" marL="2743200" rtl="1" algn="r">
              <a:lnSpc>
                <a:spcPct val="120000"/>
              </a:lnSpc>
              <a:spcBef>
                <a:spcPts val="500"/>
              </a:spcBef>
              <a:spcAft>
                <a:spcPts val="0"/>
              </a:spcAft>
              <a:buSzPts val="1100"/>
              <a:buNone/>
              <a:defRPr sz="1000"/>
            </a:lvl6pPr>
            <a:lvl7pPr indent="-228600" lvl="6" marL="3200400" rtl="1" algn="r">
              <a:lnSpc>
                <a:spcPct val="120000"/>
              </a:lnSpc>
              <a:spcBef>
                <a:spcPts val="500"/>
              </a:spcBef>
              <a:spcAft>
                <a:spcPts val="0"/>
              </a:spcAft>
              <a:buSzPts val="1100"/>
              <a:buNone/>
              <a:defRPr sz="1000"/>
            </a:lvl7pPr>
            <a:lvl8pPr indent="-228600" lvl="7" marL="3657600" rtl="1" algn="r">
              <a:lnSpc>
                <a:spcPct val="120000"/>
              </a:lnSpc>
              <a:spcBef>
                <a:spcPts val="500"/>
              </a:spcBef>
              <a:spcAft>
                <a:spcPts val="0"/>
              </a:spcAft>
              <a:buSzPts val="1100"/>
              <a:buNone/>
              <a:defRPr sz="1000"/>
            </a:lvl8pPr>
            <a:lvl9pPr indent="-228600" lvl="8" marL="4114800" rtl="1" algn="r">
              <a:lnSpc>
                <a:spcPct val="120000"/>
              </a:lnSpc>
              <a:spcBef>
                <a:spcPts val="500"/>
              </a:spcBef>
              <a:spcAft>
                <a:spcPts val="0"/>
              </a:spcAft>
              <a:buSzPts val="1100"/>
              <a:buNone/>
              <a:defRPr sz="1000"/>
            </a:lvl9pPr>
          </a:lstStyle>
          <a:p/>
        </p:txBody>
      </p:sp>
      <p:sp>
        <p:nvSpPr>
          <p:cNvPr id="236" name="Google Shape;236;p3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3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239" name="Shape 239"/>
        <p:cNvGrpSpPr/>
        <p:nvPr/>
      </p:nvGrpSpPr>
      <p:grpSpPr>
        <a:xfrm>
          <a:off x="0" y="0"/>
          <a:ext cx="0" cy="0"/>
          <a:chOff x="0" y="0"/>
          <a:chExt cx="0" cy="0"/>
        </a:xfrm>
      </p:grpSpPr>
      <p:grpSp>
        <p:nvGrpSpPr>
          <p:cNvPr id="240" name="Google Shape;240;p32"/>
          <p:cNvGrpSpPr/>
          <p:nvPr/>
        </p:nvGrpSpPr>
        <p:grpSpPr>
          <a:xfrm>
            <a:off x="-329674" y="-59376"/>
            <a:ext cx="12515851" cy="6923798"/>
            <a:chOff x="-329674" y="-51881"/>
            <a:chExt cx="12515851" cy="6923798"/>
          </a:xfrm>
        </p:grpSpPr>
        <p:sp>
          <p:nvSpPr>
            <p:cNvPr id="241" name="Google Shape;241;p3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32"/>
          <p:cNvGrpSpPr/>
          <p:nvPr/>
        </p:nvGrpSpPr>
        <p:grpSpPr>
          <a:xfrm>
            <a:off x="805336" y="1698331"/>
            <a:ext cx="5941540" cy="3470421"/>
            <a:chOff x="805336" y="1698331"/>
            <a:chExt cx="5941540" cy="3470421"/>
          </a:xfrm>
        </p:grpSpPr>
        <p:sp>
          <p:nvSpPr>
            <p:cNvPr id="261" name="Google Shape;261;p32"/>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2"/>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2"/>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32"/>
          <p:cNvSpPr/>
          <p:nvPr>
            <p:ph idx="2" type="pic"/>
          </p:nvPr>
        </p:nvSpPr>
        <p:spPr>
          <a:xfrm>
            <a:off x="7543510" y="0"/>
            <a:ext cx="4648490" cy="6858000"/>
          </a:xfrm>
          <a:prstGeom prst="rect">
            <a:avLst/>
          </a:prstGeom>
          <a:solidFill>
            <a:srgbClr val="FEFEFE"/>
          </a:solidFill>
          <a:ln>
            <a:noFill/>
          </a:ln>
        </p:spPr>
      </p:sp>
      <p:sp>
        <p:nvSpPr>
          <p:cNvPr id="265" name="Google Shape;265;p32"/>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rtl="1" algn="ctr">
              <a:lnSpc>
                <a:spcPct val="85000"/>
              </a:lnSpc>
              <a:spcBef>
                <a:spcPts val="0"/>
              </a:spcBef>
              <a:spcAft>
                <a:spcPts val="0"/>
              </a:spcAft>
              <a:buClr>
                <a:srgbClr val="FFFEFF"/>
              </a:buClr>
              <a:buSzPts val="3600"/>
              <a:buFont typeface="Calibri"/>
              <a:buNone/>
              <a:defRPr sz="3600">
                <a:solidFill>
                  <a:srgbClr val="FFFE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32"/>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rtl="1" algn="ctr">
              <a:lnSpc>
                <a:spcPct val="120000"/>
              </a:lnSpc>
              <a:spcBef>
                <a:spcPts val="1000"/>
              </a:spcBef>
              <a:spcAft>
                <a:spcPts val="0"/>
              </a:spcAft>
              <a:buSzPts val="1980"/>
              <a:buNone/>
              <a:defRPr sz="1800">
                <a:solidFill>
                  <a:srgbClr val="FFFEFF"/>
                </a:solidFill>
              </a:defRPr>
            </a:lvl1pPr>
            <a:lvl2pPr indent="-228600" lvl="1" marL="914400" rtl="1" algn="r">
              <a:lnSpc>
                <a:spcPct val="120000"/>
              </a:lnSpc>
              <a:spcBef>
                <a:spcPts val="500"/>
              </a:spcBef>
              <a:spcAft>
                <a:spcPts val="0"/>
              </a:spcAft>
              <a:buSzPts val="1540"/>
              <a:buNone/>
              <a:defRPr sz="1400"/>
            </a:lvl2pPr>
            <a:lvl3pPr indent="-228600" lvl="2" marL="1371600" rtl="1" algn="r">
              <a:lnSpc>
                <a:spcPct val="120000"/>
              </a:lnSpc>
              <a:spcBef>
                <a:spcPts val="500"/>
              </a:spcBef>
              <a:spcAft>
                <a:spcPts val="0"/>
              </a:spcAft>
              <a:buSzPts val="1320"/>
              <a:buNone/>
              <a:defRPr sz="1200"/>
            </a:lvl3pPr>
            <a:lvl4pPr indent="-228600" lvl="3" marL="1828800" rtl="1" algn="r">
              <a:lnSpc>
                <a:spcPct val="120000"/>
              </a:lnSpc>
              <a:spcBef>
                <a:spcPts val="500"/>
              </a:spcBef>
              <a:spcAft>
                <a:spcPts val="0"/>
              </a:spcAft>
              <a:buSzPts val="1100"/>
              <a:buNone/>
              <a:defRPr sz="1000"/>
            </a:lvl4pPr>
            <a:lvl5pPr indent="-228600" lvl="4" marL="2286000" rtl="1" algn="r">
              <a:lnSpc>
                <a:spcPct val="120000"/>
              </a:lnSpc>
              <a:spcBef>
                <a:spcPts val="500"/>
              </a:spcBef>
              <a:spcAft>
                <a:spcPts val="0"/>
              </a:spcAft>
              <a:buSzPts val="1100"/>
              <a:buNone/>
              <a:defRPr sz="1000"/>
            </a:lvl5pPr>
            <a:lvl6pPr indent="-228600" lvl="5" marL="2743200" rtl="1" algn="r">
              <a:lnSpc>
                <a:spcPct val="120000"/>
              </a:lnSpc>
              <a:spcBef>
                <a:spcPts val="500"/>
              </a:spcBef>
              <a:spcAft>
                <a:spcPts val="0"/>
              </a:spcAft>
              <a:buSzPts val="1100"/>
              <a:buNone/>
              <a:defRPr sz="1000"/>
            </a:lvl6pPr>
            <a:lvl7pPr indent="-228600" lvl="6" marL="3200400" rtl="1" algn="r">
              <a:lnSpc>
                <a:spcPct val="120000"/>
              </a:lnSpc>
              <a:spcBef>
                <a:spcPts val="500"/>
              </a:spcBef>
              <a:spcAft>
                <a:spcPts val="0"/>
              </a:spcAft>
              <a:buSzPts val="1100"/>
              <a:buNone/>
              <a:defRPr sz="1000"/>
            </a:lvl7pPr>
            <a:lvl8pPr indent="-228600" lvl="7" marL="3657600" rtl="1" algn="r">
              <a:lnSpc>
                <a:spcPct val="120000"/>
              </a:lnSpc>
              <a:spcBef>
                <a:spcPts val="500"/>
              </a:spcBef>
              <a:spcAft>
                <a:spcPts val="0"/>
              </a:spcAft>
              <a:buSzPts val="1100"/>
              <a:buNone/>
              <a:defRPr sz="1000"/>
            </a:lvl8pPr>
            <a:lvl9pPr indent="-228600" lvl="8" marL="4114800" rtl="1" algn="r">
              <a:lnSpc>
                <a:spcPct val="120000"/>
              </a:lnSpc>
              <a:spcBef>
                <a:spcPts val="500"/>
              </a:spcBef>
              <a:spcAft>
                <a:spcPts val="0"/>
              </a:spcAft>
              <a:buSzPts val="1100"/>
              <a:buNone/>
              <a:defRPr sz="1000"/>
            </a:lvl9pPr>
          </a:lstStyle>
          <a:p/>
        </p:txBody>
      </p:sp>
      <p:sp>
        <p:nvSpPr>
          <p:cNvPr id="267" name="Google Shape;267;p3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32"/>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32"/>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1"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1" algn="r">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1" algn="r">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1" algn="r">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1" algn="r">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2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9" name="Google Shape;9;p2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0" name="Google Shape;10;p2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victoryonlineismine.atlassian.net/browse/VC-1?atlOrigin=eyJpIjoiYjJjMjNmNGVjMzc1NDEyNTk3N2IxNGQ4YjM2NGEwMjUiLCJwIjoiaiJ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victoryonlineismine.atlassian.net/browse/VC-2?atlOrigin=eyJpIjoiYThlZWRiYjQwYWEyNGMyY2JhMGRmYjU5NWQwYWQyYTQiLCJwIjoiaiJ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victoryonlineismine.atlassian.net/browse/VC-3?atlOrigin=eyJpIjoiNjZiZGRjNDkwOTlmNDQzNzllZGM3YmM0MzM2ZGMwZDEiLCJwIjoiaiJ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7" name="Shape 337"/>
        <p:cNvGrpSpPr/>
        <p:nvPr/>
      </p:nvGrpSpPr>
      <p:grpSpPr>
        <a:xfrm>
          <a:off x="0" y="0"/>
          <a:ext cx="0" cy="0"/>
          <a:chOff x="0" y="0"/>
          <a:chExt cx="0" cy="0"/>
        </a:xfrm>
      </p:grpSpPr>
      <p:sp>
        <p:nvSpPr>
          <p:cNvPr id="338" name="Google Shape;338;p1"/>
          <p:cNvSpPr txBox="1"/>
          <p:nvPr>
            <p:ph idx="1" type="subTitle"/>
          </p:nvPr>
        </p:nvSpPr>
        <p:spPr>
          <a:xfrm>
            <a:off x="1731766" y="3592847"/>
            <a:ext cx="8673427" cy="1838117"/>
          </a:xfrm>
          <a:prstGeom prst="rect">
            <a:avLst/>
          </a:prstGeom>
          <a:solidFill>
            <a:srgbClr val="181B84"/>
          </a:solidFill>
          <a:ln>
            <a:noFill/>
          </a:ln>
        </p:spPr>
        <p:txBody>
          <a:bodyPr anchorCtr="0" anchor="t" bIns="45700" lIns="91425" spcFirstLastPara="1" rIns="91425" wrap="square" tIns="0">
            <a:noAutofit/>
          </a:bodyPr>
          <a:lstStyle/>
          <a:p>
            <a:pPr indent="0" lvl="0" marL="0" rtl="1" algn="ctr">
              <a:lnSpc>
                <a:spcPct val="100000"/>
              </a:lnSpc>
              <a:spcBef>
                <a:spcPts val="0"/>
              </a:spcBef>
              <a:spcAft>
                <a:spcPts val="0"/>
              </a:spcAft>
              <a:buSzPts val="9680"/>
              <a:buNone/>
            </a:pPr>
            <a:r>
              <a:rPr lang="iw-IL" sz="8800">
                <a:latin typeface="Algerian"/>
                <a:ea typeface="Algerian"/>
                <a:cs typeface="Algerian"/>
                <a:sym typeface="Algerian"/>
              </a:rPr>
              <a:t>STR</a:t>
            </a:r>
            <a:endParaRPr sz="8800">
              <a:latin typeface="Algerian"/>
              <a:ea typeface="Algerian"/>
              <a:cs typeface="Algerian"/>
              <a:sym typeface="Algerian"/>
            </a:endParaRPr>
          </a:p>
        </p:txBody>
      </p:sp>
      <p:pic>
        <p:nvPicPr>
          <p:cNvPr id="339" name="Google Shape;339;p1"/>
          <p:cNvPicPr preferRelativeResize="0"/>
          <p:nvPr/>
        </p:nvPicPr>
        <p:blipFill rotWithShape="1">
          <a:blip r:embed="rId3">
            <a:alphaModFix/>
          </a:blip>
          <a:srcRect b="0" l="0" r="0" t="0"/>
          <a:stretch/>
        </p:blipFill>
        <p:spPr>
          <a:xfrm>
            <a:off x="4779997" y="1061757"/>
            <a:ext cx="2367243" cy="2367243"/>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Clr>
                <a:srgbClr val="FFFEFF"/>
              </a:buClr>
              <a:buSzPts val="4800"/>
              <a:buFont typeface="Aharoni"/>
              <a:buNone/>
            </a:pPr>
            <a:r>
              <a:rPr lang="iw-IL" sz="4800">
                <a:latin typeface="Aharoni"/>
                <a:ea typeface="Aharoni"/>
                <a:cs typeface="Aharoni"/>
                <a:sym typeface="Aharoni"/>
              </a:rPr>
              <a:t>התפלגות בדיקות לפי נייד</a:t>
            </a:r>
            <a:endParaRPr/>
          </a:p>
        </p:txBody>
      </p:sp>
      <p:sp>
        <p:nvSpPr>
          <p:cNvPr id="402" name="Google Shape;402;p9"/>
          <p:cNvSpPr txBox="1"/>
          <p:nvPr>
            <p:ph idx="1" type="body"/>
          </p:nvPr>
        </p:nvSpPr>
        <p:spPr>
          <a:xfrm>
            <a:off x="4820475" y="-354975"/>
            <a:ext cx="6841500" cy="3671700"/>
          </a:xfrm>
          <a:prstGeom prst="rect">
            <a:avLst/>
          </a:prstGeom>
          <a:noFill/>
          <a:ln>
            <a:noFill/>
          </a:ln>
        </p:spPr>
        <p:txBody>
          <a:bodyPr anchorCtr="0" anchor="ctr" bIns="45700" lIns="91425" spcFirstLastPara="1" rIns="91425" wrap="square" tIns="45700">
            <a:normAutofit/>
          </a:bodyPr>
          <a:lstStyle/>
          <a:p>
            <a:pPr indent="-354330" lvl="0" marL="457200" rtl="1" algn="r">
              <a:lnSpc>
                <a:spcPct val="120000"/>
              </a:lnSpc>
              <a:spcBef>
                <a:spcPts val="0"/>
              </a:spcBef>
              <a:spcAft>
                <a:spcPts val="0"/>
              </a:spcAft>
              <a:buSzPts val="1980"/>
              <a:buChar char="▪"/>
            </a:pPr>
            <a:r>
              <a:rPr lang="iw-IL" sz="2300">
                <a:latin typeface="Calibri"/>
                <a:ea typeface="Calibri"/>
                <a:cs typeface="Calibri"/>
                <a:sym typeface="Calibri"/>
              </a:rPr>
              <a:t>בוצעו כ-348 בדיקות שונות בכ-3 מערכות הפעלה</a:t>
            </a:r>
            <a:r>
              <a:rPr lang="iw-IL" sz="2300">
                <a:latin typeface="Calibri"/>
                <a:ea typeface="Calibri"/>
                <a:cs typeface="Calibri"/>
                <a:sym typeface="Calibri"/>
              </a:rPr>
              <a:t> </a:t>
            </a:r>
            <a:r>
              <a:rPr lang="iw-IL" sz="2300">
                <a:latin typeface="Calibri"/>
                <a:ea typeface="Calibri"/>
                <a:cs typeface="Calibri"/>
                <a:sym typeface="Calibri"/>
              </a:rPr>
              <a:t>שונות</a:t>
            </a:r>
            <a:endParaRPr sz="2300">
              <a:latin typeface="Calibri"/>
              <a:ea typeface="Calibri"/>
              <a:cs typeface="Calibri"/>
              <a:sym typeface="Calibri"/>
            </a:endParaRPr>
          </a:p>
          <a:p>
            <a:pPr indent="-374650" lvl="0" marL="457200" rtl="1" algn="r">
              <a:spcBef>
                <a:spcPts val="0"/>
              </a:spcBef>
              <a:spcAft>
                <a:spcPts val="0"/>
              </a:spcAft>
              <a:buSzPts val="2300"/>
              <a:buFont typeface="Calibri"/>
              <a:buChar char="▪"/>
            </a:pPr>
            <a:r>
              <a:rPr lang="iw-IL" sz="2300">
                <a:latin typeface="Calibri"/>
                <a:ea typeface="Calibri"/>
                <a:cs typeface="Calibri"/>
                <a:sym typeface="Calibri"/>
              </a:rPr>
              <a:t>נמצאו כ-3 "באגים" שונים</a:t>
            </a:r>
            <a:endParaRPr sz="2300">
              <a:latin typeface="Calibri"/>
              <a:ea typeface="Calibri"/>
              <a:cs typeface="Calibri"/>
              <a:sym typeface="Calibri"/>
            </a:endParaRPr>
          </a:p>
          <a:p>
            <a:pPr indent="-102870" lvl="0" marL="228600" rtl="1" algn="r">
              <a:lnSpc>
                <a:spcPct val="120000"/>
              </a:lnSpc>
              <a:spcBef>
                <a:spcPts val="0"/>
              </a:spcBef>
              <a:spcAft>
                <a:spcPts val="0"/>
              </a:spcAft>
              <a:buSzPts val="1980"/>
              <a:buNone/>
            </a:pPr>
            <a:r>
              <a:t/>
            </a:r>
            <a:endParaRPr sz="2300">
              <a:latin typeface="Calibri"/>
              <a:ea typeface="Calibri"/>
              <a:cs typeface="Calibri"/>
              <a:sym typeface="Calibri"/>
            </a:endParaRPr>
          </a:p>
          <a:p>
            <a:pPr indent="-102870" lvl="0" marL="228600" rtl="1" algn="r">
              <a:lnSpc>
                <a:spcPct val="120000"/>
              </a:lnSpc>
              <a:spcBef>
                <a:spcPts val="0"/>
              </a:spcBef>
              <a:spcAft>
                <a:spcPts val="0"/>
              </a:spcAft>
              <a:buSzPts val="1980"/>
              <a:buNone/>
            </a:pPr>
            <a:r>
              <a:t/>
            </a:r>
            <a:endParaRPr/>
          </a:p>
        </p:txBody>
      </p:sp>
      <p:pic>
        <p:nvPicPr>
          <p:cNvPr id="403" name="Google Shape;403;p9"/>
          <p:cNvPicPr preferRelativeResize="0"/>
          <p:nvPr/>
        </p:nvPicPr>
        <p:blipFill rotWithShape="1">
          <a:blip r:embed="rId3">
            <a:alphaModFix/>
          </a:blip>
          <a:srcRect b="0" l="0" r="0" t="0"/>
          <a:stretch/>
        </p:blipFill>
        <p:spPr>
          <a:xfrm>
            <a:off x="157794" y="188941"/>
            <a:ext cx="1877731" cy="2304488"/>
          </a:xfrm>
          <a:prstGeom prst="rect">
            <a:avLst/>
          </a:prstGeom>
          <a:noFill/>
          <a:ln>
            <a:noFill/>
          </a:ln>
        </p:spPr>
      </p:pic>
      <p:pic>
        <p:nvPicPr>
          <p:cNvPr id="404" name="Google Shape;404;p9" title="תרשים"/>
          <p:cNvPicPr preferRelativeResize="0"/>
          <p:nvPr/>
        </p:nvPicPr>
        <p:blipFill rotWithShape="1">
          <a:blip r:embed="rId4">
            <a:alphaModFix/>
          </a:blip>
          <a:srcRect b="0" l="0" r="0" t="0"/>
          <a:stretch/>
        </p:blipFill>
        <p:spPr>
          <a:xfrm>
            <a:off x="4635575" y="1875650"/>
            <a:ext cx="7026399" cy="4568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08e6c9fc6e_0_15"/>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sz="4400">
                <a:latin typeface="Aharoni"/>
                <a:ea typeface="Aharoni"/>
                <a:cs typeface="Aharoni"/>
                <a:sym typeface="Aharoni"/>
              </a:rPr>
              <a:t>פירוט התקלות</a:t>
            </a:r>
            <a:endParaRPr sz="4400">
              <a:latin typeface="Aharoni"/>
              <a:ea typeface="Aharoni"/>
              <a:cs typeface="Aharoni"/>
              <a:sym typeface="Aharoni"/>
            </a:endParaRPr>
          </a:p>
        </p:txBody>
      </p:sp>
      <p:sp>
        <p:nvSpPr>
          <p:cNvPr id="410" name="Google Shape;410;g208e6c9fc6e_0_15"/>
          <p:cNvSpPr txBox="1"/>
          <p:nvPr>
            <p:ph idx="1" type="body"/>
          </p:nvPr>
        </p:nvSpPr>
        <p:spPr>
          <a:xfrm>
            <a:off x="5078100" y="959349"/>
            <a:ext cx="6362700" cy="5665800"/>
          </a:xfrm>
          <a:prstGeom prst="rect">
            <a:avLst/>
          </a:prstGeom>
          <a:noFill/>
          <a:ln>
            <a:noFill/>
          </a:ln>
        </p:spPr>
        <p:txBody>
          <a:bodyPr anchorCtr="0" anchor="ctr" bIns="45700" lIns="91425" spcFirstLastPara="1" rIns="91425" wrap="square" tIns="45700">
            <a:noAutofit/>
          </a:bodyPr>
          <a:lstStyle/>
          <a:p>
            <a:pPr indent="0" lvl="0" marL="0" rtl="0" algn="r">
              <a:lnSpc>
                <a:spcPct val="115000"/>
              </a:lnSpc>
              <a:spcBef>
                <a:spcPts val="0"/>
              </a:spcBef>
              <a:spcAft>
                <a:spcPts val="0"/>
              </a:spcAft>
              <a:buSzPts val="1980"/>
              <a:buNone/>
            </a:pPr>
            <a:r>
              <a:rPr lang="iw-IL" sz="2300">
                <a:solidFill>
                  <a:srgbClr val="172B4D"/>
                </a:solidFill>
                <a:highlight>
                  <a:srgbClr val="EBECF0"/>
                </a:highlight>
                <a:latin typeface="Calibri"/>
                <a:ea typeface="Calibri"/>
                <a:cs typeface="Calibri"/>
                <a:sym typeface="Calibri"/>
              </a:rPr>
              <a:t>:</a:t>
            </a:r>
            <a:r>
              <a:rPr b="1" lang="iw-IL" sz="2300">
                <a:solidFill>
                  <a:srgbClr val="172B4D"/>
                </a:solidFill>
                <a:highlight>
                  <a:srgbClr val="EBECF0"/>
                </a:highlight>
                <a:latin typeface="Calibri"/>
                <a:ea typeface="Calibri"/>
                <a:cs typeface="Calibri"/>
                <a:sym typeface="Calibri"/>
              </a:rPr>
              <a:t>תיאור התקלה</a:t>
            </a:r>
            <a:endParaRPr sz="2300">
              <a:solidFill>
                <a:srgbClr val="172B4D"/>
              </a:solidFill>
              <a:highlight>
                <a:schemeClr val="lt1"/>
              </a:highlight>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rPr lang="iw-IL" sz="2300">
                <a:solidFill>
                  <a:srgbClr val="172B4D"/>
                </a:solidFill>
                <a:highlight>
                  <a:schemeClr val="lt1"/>
                </a:highlight>
                <a:latin typeface="Calibri"/>
                <a:ea typeface="Calibri"/>
                <a:cs typeface="Calibri"/>
                <a:sym typeface="Calibri"/>
              </a:rPr>
              <a:t>ב”תפריט” הנמצא בתפריט השמאלי העליון הקבוע, נמצאת אפשרות “החלפת שפה” כדי לעזור לאנשים שלא יודעים עברית לדעת מה נמצא באפליקציה ושתהיה קנייה נעימה - כאשר לוחצים</a:t>
            </a:r>
            <a:endParaRPr sz="2300">
              <a:solidFill>
                <a:srgbClr val="172B4D"/>
              </a:solidFill>
              <a:highlight>
                <a:schemeClr val="lt1"/>
              </a:highlight>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rPr lang="iw-IL" sz="2300">
                <a:solidFill>
                  <a:srgbClr val="172B4D"/>
                </a:solidFill>
                <a:highlight>
                  <a:schemeClr val="lt1"/>
                </a:highlight>
                <a:latin typeface="Calibri"/>
                <a:ea typeface="Calibri"/>
                <a:cs typeface="Calibri"/>
                <a:sym typeface="Calibri"/>
              </a:rPr>
              <a:t>להחלפת שפה לשפה אחרת התרגום יהיה חלקו בשפה הרצויה וחלקו בעברית </a:t>
            </a:r>
            <a:endParaRPr sz="2300">
              <a:solidFill>
                <a:srgbClr val="172B4D"/>
              </a:solidFill>
              <a:highlight>
                <a:schemeClr val="lt1"/>
              </a:highlight>
              <a:latin typeface="Calibri"/>
              <a:ea typeface="Calibri"/>
              <a:cs typeface="Calibri"/>
              <a:sym typeface="Calibri"/>
            </a:endParaRPr>
          </a:p>
          <a:p>
            <a:pPr indent="0" lvl="0" marL="0" rtl="0" algn="r">
              <a:lnSpc>
                <a:spcPct val="115000"/>
              </a:lnSpc>
              <a:spcBef>
                <a:spcPts val="0"/>
              </a:spcBef>
              <a:spcAft>
                <a:spcPts val="0"/>
              </a:spcAft>
              <a:buSzPts val="1980"/>
              <a:buNone/>
            </a:pPr>
            <a:r>
              <a:rPr lang="iw-IL" sz="2300">
                <a:solidFill>
                  <a:srgbClr val="172B4D"/>
                </a:solidFill>
                <a:highlight>
                  <a:schemeClr val="lt1"/>
                </a:highlight>
                <a:latin typeface="Calibri"/>
                <a:ea typeface="Calibri"/>
                <a:cs typeface="Calibri"/>
                <a:sym typeface="Calibri"/>
              </a:rPr>
              <a:t> הכיתוב לא מובן ולא ברור, לא נדע בדיוק מהו תיאור המוצר מכיוון של הכל מתורגם</a:t>
            </a:r>
            <a:endParaRPr sz="2300">
              <a:solidFill>
                <a:srgbClr val="172B4D"/>
              </a:solidFill>
              <a:highlight>
                <a:schemeClr val="lt1"/>
              </a:highlight>
              <a:latin typeface="Calibri"/>
              <a:ea typeface="Calibri"/>
              <a:cs typeface="Calibri"/>
              <a:sym typeface="Calibri"/>
            </a:endParaRPr>
          </a:p>
          <a:p>
            <a:pPr indent="0" lvl="0" marL="0" rtl="1" algn="r">
              <a:lnSpc>
                <a:spcPct val="115000"/>
              </a:lnSpc>
              <a:spcBef>
                <a:spcPts val="0"/>
              </a:spcBef>
              <a:spcAft>
                <a:spcPts val="0"/>
              </a:spcAft>
              <a:buClr>
                <a:schemeClr val="dk1"/>
              </a:buClr>
              <a:buSzPts val="1100"/>
              <a:buFont typeface="Arial"/>
              <a:buNone/>
            </a:pPr>
            <a:r>
              <a:rPr lang="iw-IL" sz="2300" u="sng">
                <a:solidFill>
                  <a:schemeClr val="hlink"/>
                </a:solidFill>
                <a:highlight>
                  <a:schemeClr val="lt1"/>
                </a:highlight>
                <a:latin typeface="Calibri"/>
                <a:ea typeface="Calibri"/>
                <a:cs typeface="Calibri"/>
                <a:sym typeface="Calibri"/>
                <a:hlinkClick r:id="rId3"/>
              </a:rPr>
              <a:t>קישור לתקלה בתוכנת JIRA- תקלת שינוי שפה</a:t>
            </a:r>
            <a:r>
              <a:rPr lang="iw-IL" sz="2300">
                <a:solidFill>
                  <a:srgbClr val="172B4D"/>
                </a:solidFill>
                <a:highlight>
                  <a:srgbClr val="EBECF0"/>
                </a:highlight>
                <a:latin typeface="Calibri"/>
                <a:ea typeface="Calibri"/>
                <a:cs typeface="Calibri"/>
                <a:sym typeface="Calibri"/>
              </a:rPr>
              <a:t> </a:t>
            </a:r>
            <a:endParaRPr sz="2300">
              <a:solidFill>
                <a:srgbClr val="172B4D"/>
              </a:solidFill>
              <a:highlight>
                <a:srgbClr val="EBECF0"/>
              </a:highlight>
              <a:latin typeface="Calibri"/>
              <a:ea typeface="Calibri"/>
              <a:cs typeface="Calibri"/>
              <a:sym typeface="Calibri"/>
            </a:endParaRPr>
          </a:p>
          <a:p>
            <a:pPr indent="0" lvl="0" marL="0" rtl="0" algn="l">
              <a:lnSpc>
                <a:spcPct val="115000"/>
              </a:lnSpc>
              <a:spcBef>
                <a:spcPts val="1000"/>
              </a:spcBef>
              <a:spcAft>
                <a:spcPts val="0"/>
              </a:spcAft>
              <a:buSzPts val="1980"/>
              <a:buNone/>
            </a:pPr>
            <a:r>
              <a:t/>
            </a:r>
            <a:endParaRPr sz="2300">
              <a:latin typeface="Calibri"/>
              <a:ea typeface="Calibri"/>
              <a:cs typeface="Calibri"/>
              <a:sym typeface="Calibri"/>
            </a:endParaRPr>
          </a:p>
        </p:txBody>
      </p:sp>
      <p:sp>
        <p:nvSpPr>
          <p:cNvPr id="411" name="Google Shape;411;g208e6c9fc6e_0_15"/>
          <p:cNvSpPr txBox="1"/>
          <p:nvPr/>
        </p:nvSpPr>
        <p:spPr>
          <a:xfrm>
            <a:off x="6030275" y="695125"/>
            <a:ext cx="3223200" cy="6618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3100"/>
              <a:buFont typeface="Arial"/>
              <a:buNone/>
            </a:pPr>
            <a:r>
              <a:rPr b="1" lang="iw-IL" sz="3100" u="sng" cap="none" strike="noStrike">
                <a:solidFill>
                  <a:srgbClr val="000000"/>
                </a:solidFill>
                <a:latin typeface="Calibri"/>
                <a:ea typeface="Calibri"/>
                <a:cs typeface="Calibri"/>
                <a:sym typeface="Calibri"/>
              </a:rPr>
              <a:t>תקלת שינוי שפה</a:t>
            </a:r>
            <a:endParaRPr b="1" sz="3100" u="sng"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08e6c9fc6e_0_24"/>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a:t>פירוט התקלות</a:t>
            </a:r>
            <a:endParaRPr/>
          </a:p>
        </p:txBody>
      </p:sp>
      <p:sp>
        <p:nvSpPr>
          <p:cNvPr id="417" name="Google Shape;417;g208e6c9fc6e_0_24"/>
          <p:cNvSpPr txBox="1"/>
          <p:nvPr/>
        </p:nvSpPr>
        <p:spPr>
          <a:xfrm>
            <a:off x="6666800" y="654900"/>
            <a:ext cx="2754600" cy="6618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3100"/>
              <a:buFont typeface="Arial"/>
              <a:buNone/>
            </a:pPr>
            <a:r>
              <a:rPr b="1" i="0" lang="iw-IL" sz="3100" u="sng" cap="none" strike="noStrike">
                <a:solidFill>
                  <a:srgbClr val="000000"/>
                </a:solidFill>
                <a:latin typeface="Calibri"/>
                <a:ea typeface="Calibri"/>
                <a:cs typeface="Calibri"/>
                <a:sym typeface="Calibri"/>
              </a:rPr>
              <a:t>תקלת שינוי שפה</a:t>
            </a:r>
            <a:endParaRPr b="1" i="0" sz="3100" u="sng" cap="none" strike="noStrike">
              <a:solidFill>
                <a:srgbClr val="000000"/>
              </a:solidFill>
              <a:latin typeface="Calibri"/>
              <a:ea typeface="Calibri"/>
              <a:cs typeface="Calibri"/>
              <a:sym typeface="Calibri"/>
            </a:endParaRPr>
          </a:p>
        </p:txBody>
      </p:sp>
      <p:pic>
        <p:nvPicPr>
          <p:cNvPr id="418" name="Google Shape;418;g208e6c9fc6e_0_24"/>
          <p:cNvPicPr preferRelativeResize="0"/>
          <p:nvPr/>
        </p:nvPicPr>
        <p:blipFill rotWithShape="1">
          <a:blip r:embed="rId3">
            <a:alphaModFix/>
          </a:blip>
          <a:srcRect b="22409" l="0" r="0" t="6471"/>
          <a:stretch/>
        </p:blipFill>
        <p:spPr>
          <a:xfrm>
            <a:off x="8294600" y="1474300"/>
            <a:ext cx="3105851" cy="4787348"/>
          </a:xfrm>
          <a:prstGeom prst="rect">
            <a:avLst/>
          </a:prstGeom>
          <a:noFill/>
          <a:ln>
            <a:noFill/>
          </a:ln>
        </p:spPr>
      </p:pic>
      <p:pic>
        <p:nvPicPr>
          <p:cNvPr id="419" name="Google Shape;419;g208e6c9fc6e_0_24"/>
          <p:cNvPicPr preferRelativeResize="0"/>
          <p:nvPr/>
        </p:nvPicPr>
        <p:blipFill rotWithShape="1">
          <a:blip r:embed="rId4">
            <a:alphaModFix/>
          </a:blip>
          <a:srcRect b="25296" l="0" r="0" t="4900"/>
          <a:stretch/>
        </p:blipFill>
        <p:spPr>
          <a:xfrm>
            <a:off x="5044800" y="1474300"/>
            <a:ext cx="3164451" cy="47873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08e6c9fc6e_0_38"/>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sz="4600">
                <a:latin typeface="Aharoni"/>
                <a:ea typeface="Aharoni"/>
                <a:cs typeface="Aharoni"/>
                <a:sym typeface="Aharoni"/>
              </a:rPr>
              <a:t>פירוט התקלות</a:t>
            </a:r>
            <a:endParaRPr sz="4600">
              <a:latin typeface="Aharoni"/>
              <a:ea typeface="Aharoni"/>
              <a:cs typeface="Aharoni"/>
              <a:sym typeface="Aharoni"/>
            </a:endParaRPr>
          </a:p>
        </p:txBody>
      </p:sp>
      <p:sp>
        <p:nvSpPr>
          <p:cNvPr id="425" name="Google Shape;425;g208e6c9fc6e_0_38"/>
          <p:cNvSpPr txBox="1"/>
          <p:nvPr>
            <p:ph idx="1" type="body"/>
          </p:nvPr>
        </p:nvSpPr>
        <p:spPr>
          <a:xfrm>
            <a:off x="5143475" y="668199"/>
            <a:ext cx="6362700" cy="5665800"/>
          </a:xfrm>
          <a:prstGeom prst="rect">
            <a:avLst/>
          </a:prstGeom>
          <a:noFill/>
          <a:ln>
            <a:noFill/>
          </a:ln>
        </p:spPr>
        <p:txBody>
          <a:bodyPr anchorCtr="0" anchor="ctr" bIns="45700" lIns="91425" spcFirstLastPara="1" rIns="91425" wrap="square" tIns="45700">
            <a:noAutofit/>
          </a:bodyPr>
          <a:lstStyle/>
          <a:p>
            <a:pPr indent="0" lvl="0" marL="0" rtl="0" algn="r">
              <a:lnSpc>
                <a:spcPct val="150000"/>
              </a:lnSpc>
              <a:spcBef>
                <a:spcPts val="0"/>
              </a:spcBef>
              <a:spcAft>
                <a:spcPts val="0"/>
              </a:spcAft>
              <a:buSzPts val="1980"/>
              <a:buNone/>
            </a:pPr>
            <a:r>
              <a:rPr b="1" lang="iw-IL" sz="2100">
                <a:latin typeface="Calibri"/>
                <a:ea typeface="Calibri"/>
                <a:cs typeface="Calibri"/>
                <a:sym typeface="Calibri"/>
              </a:rPr>
              <a:t>תיאור תקלה </a:t>
            </a:r>
            <a:endParaRPr b="1" sz="2100">
              <a:latin typeface="Calibri"/>
              <a:ea typeface="Calibri"/>
              <a:cs typeface="Calibri"/>
              <a:sym typeface="Calibri"/>
            </a:endParaRPr>
          </a:p>
          <a:p>
            <a:pPr indent="0" lvl="0" marL="0" rtl="1" algn="r">
              <a:lnSpc>
                <a:spcPct val="150000"/>
              </a:lnSpc>
              <a:spcBef>
                <a:spcPts val="1200"/>
              </a:spcBef>
              <a:spcAft>
                <a:spcPts val="0"/>
              </a:spcAft>
              <a:buSzPts val="1980"/>
              <a:buNone/>
            </a:pPr>
            <a:r>
              <a:rPr lang="iw-IL" sz="2100">
                <a:latin typeface="Calibri"/>
                <a:ea typeface="Calibri"/>
                <a:cs typeface="Calibri"/>
                <a:sym typeface="Calibri"/>
              </a:rPr>
              <a:t>​​בתחתית מסך הבית נמצאת תמונה עם לינק "להצטרפות למועדון האשראי", לאחר לחיצה על התמונה מועברים לדף הרשמה לכרטיס ונמצאים עדיין באפליקציה, אך לא ניתן לחזור חזרה לאפליקציית ויקטורי.</a:t>
            </a:r>
            <a:endParaRPr sz="2100">
              <a:latin typeface="Calibri"/>
              <a:ea typeface="Calibri"/>
              <a:cs typeface="Calibri"/>
              <a:sym typeface="Calibri"/>
            </a:endParaRPr>
          </a:p>
          <a:p>
            <a:pPr indent="0" lvl="0" marL="0" rtl="1" algn="r">
              <a:lnSpc>
                <a:spcPct val="150000"/>
              </a:lnSpc>
              <a:spcBef>
                <a:spcPts val="1200"/>
              </a:spcBef>
              <a:spcAft>
                <a:spcPts val="0"/>
              </a:spcAft>
              <a:buSzPts val="1980"/>
              <a:buNone/>
            </a:pPr>
            <a:r>
              <a:rPr lang="iw-IL" sz="2100">
                <a:latin typeface="Calibri"/>
                <a:ea typeface="Calibri"/>
                <a:cs typeface="Calibri"/>
                <a:sym typeface="Calibri"/>
              </a:rPr>
              <a:t>יש לצאת מן האפליקצייה, לסגור את היישום לגמרי ולפתוח מחדש את האפליקציה על מנת להמשיך בקנייה.</a:t>
            </a:r>
            <a:endParaRPr sz="2100">
              <a:latin typeface="Calibri"/>
              <a:ea typeface="Calibri"/>
              <a:cs typeface="Calibri"/>
              <a:sym typeface="Calibri"/>
            </a:endParaRPr>
          </a:p>
          <a:p>
            <a:pPr indent="0" lvl="0" marL="0" rtl="1" algn="r">
              <a:lnSpc>
                <a:spcPct val="150000"/>
              </a:lnSpc>
              <a:spcBef>
                <a:spcPts val="1200"/>
              </a:spcBef>
              <a:spcAft>
                <a:spcPts val="0"/>
              </a:spcAft>
              <a:buSzPts val="1980"/>
              <a:buNone/>
            </a:pPr>
            <a:r>
              <a:rPr lang="iw-IL" sz="2100" u="sng">
                <a:solidFill>
                  <a:schemeClr val="hlink"/>
                </a:solidFill>
                <a:latin typeface="Calibri"/>
                <a:ea typeface="Calibri"/>
                <a:cs typeface="Calibri"/>
                <a:sym typeface="Calibri"/>
                <a:hlinkClick r:id="rId3"/>
              </a:rPr>
              <a:t>קישור לתקלה בתוכנת JIRA- תקלת אי חזרה לאפליקציה</a:t>
            </a:r>
            <a:endParaRPr sz="2100">
              <a:latin typeface="Calibri"/>
              <a:ea typeface="Calibri"/>
              <a:cs typeface="Calibri"/>
              <a:sym typeface="Calibri"/>
            </a:endParaRPr>
          </a:p>
          <a:p>
            <a:pPr indent="0" lvl="0" marL="0" rtl="0" algn="l">
              <a:lnSpc>
                <a:spcPct val="120000"/>
              </a:lnSpc>
              <a:spcBef>
                <a:spcPts val="1200"/>
              </a:spcBef>
              <a:spcAft>
                <a:spcPts val="0"/>
              </a:spcAft>
              <a:buSzPts val="1980"/>
              <a:buNone/>
            </a:pPr>
            <a:r>
              <a:t/>
            </a:r>
            <a:endParaRPr/>
          </a:p>
        </p:txBody>
      </p:sp>
      <p:sp>
        <p:nvSpPr>
          <p:cNvPr id="426" name="Google Shape;426;g208e6c9fc6e_0_38"/>
          <p:cNvSpPr txBox="1"/>
          <p:nvPr/>
        </p:nvSpPr>
        <p:spPr>
          <a:xfrm>
            <a:off x="5440375" y="208575"/>
            <a:ext cx="4719900" cy="6771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3100"/>
              <a:buFont typeface="Arial"/>
              <a:buNone/>
            </a:pPr>
            <a:r>
              <a:rPr b="1" i="0" lang="iw-IL" sz="3200" u="sng" cap="none" strike="noStrike">
                <a:solidFill>
                  <a:srgbClr val="000000"/>
                </a:solidFill>
                <a:latin typeface="Calibri"/>
                <a:ea typeface="Calibri"/>
                <a:cs typeface="Calibri"/>
                <a:sym typeface="Calibri"/>
              </a:rPr>
              <a:t>תקלת אי חזרה לאפליקציה</a:t>
            </a:r>
            <a:endParaRPr b="1" i="0" sz="3200" u="sng"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08e6c9fc6e_0_50"/>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a:t>פירוט התקלות</a:t>
            </a:r>
            <a:endParaRPr/>
          </a:p>
        </p:txBody>
      </p:sp>
      <p:sp>
        <p:nvSpPr>
          <p:cNvPr id="432" name="Google Shape;432;g208e6c9fc6e_0_50"/>
          <p:cNvSpPr txBox="1"/>
          <p:nvPr/>
        </p:nvSpPr>
        <p:spPr>
          <a:xfrm>
            <a:off x="5818675" y="156675"/>
            <a:ext cx="4501200" cy="6618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3000"/>
              <a:buFont typeface="Arial"/>
              <a:buNone/>
            </a:pPr>
            <a:r>
              <a:rPr b="1" i="0" lang="iw-IL" sz="3100" u="sng" cap="none" strike="noStrike">
                <a:solidFill>
                  <a:srgbClr val="000000"/>
                </a:solidFill>
                <a:latin typeface="Calibri"/>
                <a:ea typeface="Calibri"/>
                <a:cs typeface="Calibri"/>
                <a:sym typeface="Calibri"/>
              </a:rPr>
              <a:t>תקלת אי חזרה לאפליקציה</a:t>
            </a:r>
            <a:endParaRPr b="1" i="0" sz="3100" u="sng" cap="none" strike="noStrike">
              <a:solidFill>
                <a:srgbClr val="000000"/>
              </a:solidFill>
              <a:latin typeface="Calibri"/>
              <a:ea typeface="Calibri"/>
              <a:cs typeface="Calibri"/>
              <a:sym typeface="Calibri"/>
            </a:endParaRPr>
          </a:p>
        </p:txBody>
      </p:sp>
      <p:pic>
        <p:nvPicPr>
          <p:cNvPr id="433" name="Google Shape;433;g208e6c9fc6e_0_50"/>
          <p:cNvPicPr preferRelativeResize="0"/>
          <p:nvPr/>
        </p:nvPicPr>
        <p:blipFill rotWithShape="1">
          <a:blip r:embed="rId3">
            <a:alphaModFix/>
          </a:blip>
          <a:srcRect b="3487" l="0" r="0" t="5915"/>
          <a:stretch/>
        </p:blipFill>
        <p:spPr>
          <a:xfrm>
            <a:off x="4904375" y="818475"/>
            <a:ext cx="3021850" cy="5932974"/>
          </a:xfrm>
          <a:prstGeom prst="rect">
            <a:avLst/>
          </a:prstGeom>
          <a:noFill/>
          <a:ln>
            <a:noFill/>
          </a:ln>
        </p:spPr>
      </p:pic>
      <p:pic>
        <p:nvPicPr>
          <p:cNvPr id="434" name="Google Shape;434;g208e6c9fc6e_0_50"/>
          <p:cNvPicPr preferRelativeResize="0"/>
          <p:nvPr/>
        </p:nvPicPr>
        <p:blipFill rotWithShape="1">
          <a:blip r:embed="rId4">
            <a:alphaModFix/>
          </a:blip>
          <a:srcRect b="21937" l="1295" r="1285" t="-8750"/>
          <a:stretch/>
        </p:blipFill>
        <p:spPr>
          <a:xfrm>
            <a:off x="8339450" y="908652"/>
            <a:ext cx="3120349" cy="5752627"/>
          </a:xfrm>
          <a:prstGeom prst="rect">
            <a:avLst/>
          </a:prstGeom>
          <a:noFill/>
          <a:ln>
            <a:noFill/>
          </a:ln>
        </p:spPr>
      </p:pic>
      <p:sp>
        <p:nvSpPr>
          <p:cNvPr id="435" name="Google Shape;435;g208e6c9fc6e_0_50"/>
          <p:cNvSpPr txBox="1"/>
          <p:nvPr/>
        </p:nvSpPr>
        <p:spPr>
          <a:xfrm>
            <a:off x="9554700" y="1302025"/>
            <a:ext cx="26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cxnSp>
        <p:nvCxnSpPr>
          <p:cNvPr id="436" name="Google Shape;436;g208e6c9fc6e_0_50"/>
          <p:cNvCxnSpPr/>
          <p:nvPr/>
        </p:nvCxnSpPr>
        <p:spPr>
          <a:xfrm flipH="1" rot="10800000">
            <a:off x="8808425" y="1190075"/>
            <a:ext cx="379200" cy="126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08e36cde2f_0_13"/>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sz="4500">
                <a:latin typeface="Aharoni"/>
                <a:ea typeface="Aharoni"/>
                <a:cs typeface="Aharoni"/>
                <a:sym typeface="Aharoni"/>
              </a:rPr>
              <a:t>פירוט התקלות</a:t>
            </a:r>
            <a:endParaRPr sz="4500">
              <a:latin typeface="Aharoni"/>
              <a:ea typeface="Aharoni"/>
              <a:cs typeface="Aharoni"/>
              <a:sym typeface="Aharoni"/>
            </a:endParaRPr>
          </a:p>
        </p:txBody>
      </p:sp>
      <p:sp>
        <p:nvSpPr>
          <p:cNvPr id="442" name="Google Shape;442;g208e36cde2f_0_13"/>
          <p:cNvSpPr txBox="1"/>
          <p:nvPr>
            <p:ph idx="1" type="body"/>
          </p:nvPr>
        </p:nvSpPr>
        <p:spPr>
          <a:xfrm>
            <a:off x="5061525" y="745224"/>
            <a:ext cx="6362700" cy="5665800"/>
          </a:xfrm>
          <a:prstGeom prst="rect">
            <a:avLst/>
          </a:prstGeom>
          <a:noFill/>
          <a:ln>
            <a:noFill/>
          </a:ln>
        </p:spPr>
        <p:txBody>
          <a:bodyPr anchorCtr="0" anchor="ctr" bIns="45700" lIns="91425" spcFirstLastPara="1" rIns="91425" wrap="square" tIns="45700">
            <a:noAutofit/>
          </a:bodyPr>
          <a:lstStyle/>
          <a:p>
            <a:pPr indent="0" lvl="0" marL="0" rtl="1" algn="r">
              <a:lnSpc>
                <a:spcPct val="115000"/>
              </a:lnSpc>
              <a:spcBef>
                <a:spcPts val="1200"/>
              </a:spcBef>
              <a:spcAft>
                <a:spcPts val="0"/>
              </a:spcAft>
              <a:buSzPts val="1100"/>
              <a:buNone/>
            </a:pPr>
            <a:r>
              <a:rPr b="1" lang="iw-IL" sz="2300">
                <a:highlight>
                  <a:schemeClr val="lt1"/>
                </a:highlight>
                <a:latin typeface="Calibri"/>
                <a:ea typeface="Calibri"/>
                <a:cs typeface="Calibri"/>
                <a:sym typeface="Calibri"/>
              </a:rPr>
              <a:t>תיאור התקלה:</a:t>
            </a:r>
            <a:endParaRPr b="1" sz="2300">
              <a:highlight>
                <a:schemeClr val="lt1"/>
              </a:highlight>
              <a:latin typeface="Calibri"/>
              <a:ea typeface="Calibri"/>
              <a:cs typeface="Calibri"/>
              <a:sym typeface="Calibri"/>
            </a:endParaRPr>
          </a:p>
          <a:p>
            <a:pPr indent="0" lvl="0" marL="0" rtl="1" algn="r">
              <a:lnSpc>
                <a:spcPct val="115000"/>
              </a:lnSpc>
              <a:spcBef>
                <a:spcPts val="1200"/>
              </a:spcBef>
              <a:spcAft>
                <a:spcPts val="0"/>
              </a:spcAft>
              <a:buSzPts val="1100"/>
              <a:buNone/>
            </a:pPr>
            <a:r>
              <a:rPr lang="iw-IL" sz="2000">
                <a:highlight>
                  <a:schemeClr val="lt1"/>
                </a:highlight>
                <a:latin typeface="Calibri"/>
                <a:ea typeface="Calibri"/>
                <a:cs typeface="Calibri"/>
                <a:sym typeface="Calibri"/>
              </a:rPr>
              <a:t>במסך הבית ב"בתפריט" הנמצא בתפריט השמאלי העליון, נמצאת טבלה ובתחתית הטבלה נראה מרובע בצבע כחול.</a:t>
            </a:r>
            <a:endParaRPr sz="2000">
              <a:highlight>
                <a:schemeClr val="lt1"/>
              </a:highlight>
              <a:latin typeface="Calibri"/>
              <a:ea typeface="Calibri"/>
              <a:cs typeface="Calibri"/>
              <a:sym typeface="Calibri"/>
            </a:endParaRPr>
          </a:p>
          <a:p>
            <a:pPr indent="0" lvl="0" marL="0" rtl="1" algn="r">
              <a:lnSpc>
                <a:spcPct val="115000"/>
              </a:lnSpc>
              <a:spcBef>
                <a:spcPts val="1200"/>
              </a:spcBef>
              <a:spcAft>
                <a:spcPts val="0"/>
              </a:spcAft>
              <a:buSzPts val="1100"/>
              <a:buNone/>
            </a:pPr>
            <a:r>
              <a:rPr lang="iw-IL" sz="2000">
                <a:highlight>
                  <a:schemeClr val="lt1"/>
                </a:highlight>
                <a:latin typeface="Calibri"/>
                <a:ea typeface="Calibri"/>
                <a:cs typeface="Calibri"/>
                <a:sym typeface="Calibri"/>
              </a:rPr>
              <a:t>לא מובן מה יש בתוך המרובע ואין אפשרות להקטין או להגדיל ולדעת מה מכיל אותו מרובע, אך ניתן לראות כי ישנו כיתוב חצוי</a:t>
            </a:r>
            <a:endParaRPr sz="2000">
              <a:highlight>
                <a:schemeClr val="lt1"/>
              </a:highlight>
              <a:latin typeface="Calibri"/>
              <a:ea typeface="Calibri"/>
              <a:cs typeface="Calibri"/>
              <a:sym typeface="Calibri"/>
            </a:endParaRPr>
          </a:p>
          <a:p>
            <a:pPr indent="0" lvl="0" marL="0" rtl="1" algn="r">
              <a:lnSpc>
                <a:spcPct val="115000"/>
              </a:lnSpc>
              <a:spcBef>
                <a:spcPts val="1200"/>
              </a:spcBef>
              <a:spcAft>
                <a:spcPts val="0"/>
              </a:spcAft>
              <a:buClr>
                <a:schemeClr val="dk1"/>
              </a:buClr>
              <a:buSzPts val="1100"/>
              <a:buFont typeface="Arial"/>
              <a:buNone/>
            </a:pPr>
            <a:r>
              <a:rPr lang="iw-IL" sz="2000">
                <a:highlight>
                  <a:schemeClr val="lt1"/>
                </a:highlight>
                <a:latin typeface="Calibri"/>
                <a:ea typeface="Calibri"/>
                <a:cs typeface="Calibri"/>
                <a:sym typeface="Calibri"/>
              </a:rPr>
              <a:t>דרך כפתור "הנגישות ניתן להקטין את הגופן ובכך לראות מה רשום בו.</a:t>
            </a:r>
            <a:endParaRPr sz="2000">
              <a:highlight>
                <a:schemeClr val="lt1"/>
              </a:highlight>
              <a:latin typeface="Calibri"/>
              <a:ea typeface="Calibri"/>
              <a:cs typeface="Calibri"/>
              <a:sym typeface="Calibri"/>
            </a:endParaRPr>
          </a:p>
          <a:p>
            <a:pPr indent="0" lvl="0" marL="0" rtl="1" algn="r">
              <a:lnSpc>
                <a:spcPct val="115000"/>
              </a:lnSpc>
              <a:spcBef>
                <a:spcPts val="1200"/>
              </a:spcBef>
              <a:spcAft>
                <a:spcPts val="0"/>
              </a:spcAft>
              <a:buSzPts val="1980"/>
              <a:buNone/>
            </a:pPr>
            <a:r>
              <a:t/>
            </a:r>
            <a:endParaRPr sz="2000">
              <a:latin typeface="Calibri"/>
              <a:ea typeface="Calibri"/>
              <a:cs typeface="Calibri"/>
              <a:sym typeface="Calibri"/>
            </a:endParaRPr>
          </a:p>
          <a:p>
            <a:pPr indent="0" lvl="0" marL="0" rtl="1" algn="r">
              <a:lnSpc>
                <a:spcPct val="115000"/>
              </a:lnSpc>
              <a:spcBef>
                <a:spcPts val="1200"/>
              </a:spcBef>
              <a:spcAft>
                <a:spcPts val="0"/>
              </a:spcAft>
              <a:buSzPts val="1980"/>
              <a:buNone/>
            </a:pPr>
            <a:r>
              <a:rPr lang="iw-IL" sz="2000" u="sng">
                <a:solidFill>
                  <a:schemeClr val="hlink"/>
                </a:solidFill>
                <a:latin typeface="Calibri"/>
                <a:ea typeface="Calibri"/>
                <a:cs typeface="Calibri"/>
                <a:sym typeface="Calibri"/>
                <a:hlinkClick r:id="rId3"/>
              </a:rPr>
              <a:t>קישור לתקלה בתוכנת JIRA- תקלת אייקון חסר באפליקציה</a:t>
            </a:r>
            <a:endParaRPr sz="2000">
              <a:latin typeface="Calibri"/>
              <a:ea typeface="Calibri"/>
              <a:cs typeface="Calibri"/>
              <a:sym typeface="Calibri"/>
            </a:endParaRPr>
          </a:p>
          <a:p>
            <a:pPr indent="0" lvl="0" marL="0" rtl="0" algn="l">
              <a:lnSpc>
                <a:spcPct val="120000"/>
              </a:lnSpc>
              <a:spcBef>
                <a:spcPts val="1200"/>
              </a:spcBef>
              <a:spcAft>
                <a:spcPts val="0"/>
              </a:spcAft>
              <a:buSzPts val="1980"/>
              <a:buNone/>
            </a:pPr>
            <a:r>
              <a:t/>
            </a:r>
            <a:endParaRPr/>
          </a:p>
        </p:txBody>
      </p:sp>
      <p:sp>
        <p:nvSpPr>
          <p:cNvPr id="443" name="Google Shape;443;g208e36cde2f_0_13"/>
          <p:cNvSpPr txBox="1"/>
          <p:nvPr/>
        </p:nvSpPr>
        <p:spPr>
          <a:xfrm>
            <a:off x="5381550" y="398150"/>
            <a:ext cx="4719900" cy="661800"/>
          </a:xfrm>
          <a:prstGeom prst="rect">
            <a:avLst/>
          </a:prstGeom>
          <a:noFill/>
          <a:ln>
            <a:noFill/>
          </a:ln>
        </p:spPr>
        <p:txBody>
          <a:bodyPr anchorCtr="0" anchor="t" bIns="91425" lIns="91425" spcFirstLastPara="1" rIns="91425" wrap="square" tIns="91425">
            <a:spAutoFit/>
          </a:bodyPr>
          <a:lstStyle/>
          <a:p>
            <a:pPr indent="0" lvl="0" marL="0" marR="0" rtl="1" algn="r">
              <a:lnSpc>
                <a:spcPct val="100000"/>
              </a:lnSpc>
              <a:spcBef>
                <a:spcPts val="0"/>
              </a:spcBef>
              <a:spcAft>
                <a:spcPts val="0"/>
              </a:spcAft>
              <a:buClr>
                <a:srgbClr val="000000"/>
              </a:buClr>
              <a:buSzPts val="3100"/>
              <a:buFont typeface="Arial"/>
              <a:buNone/>
            </a:pPr>
            <a:r>
              <a:rPr b="1" i="0" lang="iw-IL" sz="3100" u="sng" cap="none" strike="noStrike">
                <a:solidFill>
                  <a:srgbClr val="000000"/>
                </a:solidFill>
                <a:latin typeface="Calibri"/>
                <a:ea typeface="Calibri"/>
                <a:cs typeface="Calibri"/>
                <a:sym typeface="Calibri"/>
              </a:rPr>
              <a:t>תקלת אי</a:t>
            </a:r>
            <a:r>
              <a:rPr b="1" lang="iw-IL" sz="3100" u="sng">
                <a:latin typeface="Calibri"/>
                <a:ea typeface="Calibri"/>
                <a:cs typeface="Calibri"/>
                <a:sym typeface="Calibri"/>
              </a:rPr>
              <a:t>יקון חסר באפליקציה</a:t>
            </a:r>
            <a:endParaRPr b="1" i="0" sz="3100" u="sng"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08e36cde2f_0_2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1" algn="ctr">
              <a:spcBef>
                <a:spcPts val="0"/>
              </a:spcBef>
              <a:spcAft>
                <a:spcPts val="0"/>
              </a:spcAft>
              <a:buNone/>
            </a:pPr>
            <a:r>
              <a:rPr lang="iw-IL"/>
              <a:t>פירוט התקלות</a:t>
            </a:r>
            <a:endParaRPr/>
          </a:p>
        </p:txBody>
      </p:sp>
      <p:sp>
        <p:nvSpPr>
          <p:cNvPr id="449" name="Google Shape;449;g208e36cde2f_0_20"/>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t/>
            </a:r>
            <a:endParaRPr/>
          </a:p>
        </p:txBody>
      </p:sp>
      <p:sp>
        <p:nvSpPr>
          <p:cNvPr id="450" name="Google Shape;450;g208e36cde2f_0_20"/>
          <p:cNvSpPr txBox="1"/>
          <p:nvPr/>
        </p:nvSpPr>
        <p:spPr>
          <a:xfrm>
            <a:off x="5330675" y="141375"/>
            <a:ext cx="4920000" cy="6618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iw-IL" sz="3100" u="sng">
                <a:solidFill>
                  <a:schemeClr val="dk1"/>
                </a:solidFill>
                <a:latin typeface="Calibri"/>
                <a:ea typeface="Calibri"/>
                <a:cs typeface="Calibri"/>
                <a:sym typeface="Calibri"/>
              </a:rPr>
              <a:t>תקלת אייקון חסר באפליקציה</a:t>
            </a:r>
            <a:endParaRPr b="1" sz="3100" u="sng">
              <a:solidFill>
                <a:schemeClr val="dk1"/>
              </a:solidFill>
              <a:latin typeface="Calibri"/>
              <a:ea typeface="Calibri"/>
              <a:cs typeface="Calibri"/>
              <a:sym typeface="Calibri"/>
            </a:endParaRPr>
          </a:p>
        </p:txBody>
      </p:sp>
      <p:pic>
        <p:nvPicPr>
          <p:cNvPr id="451" name="Google Shape;451;g208e36cde2f_0_20"/>
          <p:cNvPicPr preferRelativeResize="0"/>
          <p:nvPr/>
        </p:nvPicPr>
        <p:blipFill rotWithShape="1">
          <a:blip r:embed="rId3">
            <a:alphaModFix/>
          </a:blip>
          <a:srcRect b="0" l="0" r="0" t="13209"/>
          <a:stretch/>
        </p:blipFill>
        <p:spPr>
          <a:xfrm>
            <a:off x="8463700" y="803175"/>
            <a:ext cx="3168750" cy="5952276"/>
          </a:xfrm>
          <a:prstGeom prst="rect">
            <a:avLst/>
          </a:prstGeom>
          <a:noFill/>
          <a:ln>
            <a:noFill/>
          </a:ln>
        </p:spPr>
      </p:pic>
      <p:pic>
        <p:nvPicPr>
          <p:cNvPr id="452" name="Google Shape;452;g208e36cde2f_0_20"/>
          <p:cNvPicPr preferRelativeResize="0"/>
          <p:nvPr/>
        </p:nvPicPr>
        <p:blipFill rotWithShape="1">
          <a:blip r:embed="rId4">
            <a:alphaModFix/>
          </a:blip>
          <a:srcRect b="0" l="0" r="0" t="14266"/>
          <a:stretch/>
        </p:blipFill>
        <p:spPr>
          <a:xfrm>
            <a:off x="5118450" y="803163"/>
            <a:ext cx="3168750" cy="5879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Autofit/>
          </a:bodyPr>
          <a:lstStyle/>
          <a:p>
            <a:pPr indent="0" lvl="0" marL="0" rtl="1" algn="ctr">
              <a:lnSpc>
                <a:spcPct val="85000"/>
              </a:lnSpc>
              <a:spcBef>
                <a:spcPts val="0"/>
              </a:spcBef>
              <a:spcAft>
                <a:spcPts val="0"/>
              </a:spcAft>
              <a:buClr>
                <a:srgbClr val="FFFEFF"/>
              </a:buClr>
              <a:buSzPts val="4320"/>
              <a:buFont typeface="Aharoni"/>
              <a:buNone/>
            </a:pPr>
            <a:r>
              <a:rPr b="1" lang="iw-IL" sz="5200">
                <a:solidFill>
                  <a:srgbClr val="FFFFFF"/>
                </a:solidFill>
                <a:latin typeface="Aharoni"/>
                <a:ea typeface="Aharoni"/>
                <a:cs typeface="Aharoni"/>
                <a:sym typeface="Aharoni"/>
              </a:rPr>
              <a:t>רמות חומרה לתקלות שעלו בזמן הבדיקות</a:t>
            </a:r>
            <a:endParaRPr sz="3400">
              <a:latin typeface="Aharoni"/>
              <a:ea typeface="Aharoni"/>
              <a:cs typeface="Aharoni"/>
              <a:sym typeface="Aharoni"/>
            </a:endParaRPr>
          </a:p>
        </p:txBody>
      </p:sp>
      <p:pic>
        <p:nvPicPr>
          <p:cNvPr id="458" name="Google Shape;458;p13"/>
          <p:cNvPicPr preferRelativeResize="0"/>
          <p:nvPr>
            <p:ph idx="1" type="body"/>
          </p:nvPr>
        </p:nvPicPr>
        <p:blipFill rotWithShape="1">
          <a:blip r:embed="rId3">
            <a:alphaModFix/>
          </a:blip>
          <a:srcRect b="0" l="0" r="0" t="0"/>
          <a:stretch/>
        </p:blipFill>
        <p:spPr>
          <a:xfrm>
            <a:off x="10850444" y="159664"/>
            <a:ext cx="1166805" cy="116680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459" name="Google Shape;459;p13"/>
          <p:cNvSpPr txBox="1"/>
          <p:nvPr/>
        </p:nvSpPr>
        <p:spPr>
          <a:xfrm>
            <a:off x="5139750" y="1743445"/>
            <a:ext cx="5647200" cy="3817200"/>
          </a:xfrm>
          <a:prstGeom prst="rect">
            <a:avLst/>
          </a:prstGeom>
          <a:noFill/>
          <a:ln>
            <a:noFill/>
          </a:ln>
        </p:spPr>
        <p:txBody>
          <a:bodyPr anchorCtr="0" anchor="t" bIns="45700" lIns="91425" spcFirstLastPara="1" rIns="91425" wrap="square" tIns="45700">
            <a:spAutoFit/>
          </a:bodyPr>
          <a:lstStyle/>
          <a:p>
            <a:pPr indent="-368300" lvl="0" marL="457200" marR="0" rtl="1" algn="r">
              <a:lnSpc>
                <a:spcPct val="100000"/>
              </a:lnSpc>
              <a:spcBef>
                <a:spcPts val="0"/>
              </a:spcBef>
              <a:spcAft>
                <a:spcPts val="0"/>
              </a:spcAft>
              <a:buClr>
                <a:srgbClr val="FF9900"/>
              </a:buClr>
              <a:buSzPts val="2200"/>
              <a:buFont typeface="Calibri"/>
              <a:buChar char="■"/>
            </a:pPr>
            <a:r>
              <a:rPr lang="iw-IL" sz="2200">
                <a:solidFill>
                  <a:schemeClr val="dk1"/>
                </a:solidFill>
                <a:latin typeface="Calibri"/>
                <a:ea typeface="Calibri"/>
                <a:cs typeface="Calibri"/>
                <a:sym typeface="Calibri"/>
              </a:rPr>
              <a:t> </a:t>
            </a:r>
            <a:r>
              <a:rPr b="1" lang="iw-IL" sz="2200">
                <a:solidFill>
                  <a:schemeClr val="dk1"/>
                </a:solidFill>
                <a:latin typeface="Calibri"/>
                <a:ea typeface="Calibri"/>
                <a:cs typeface="Calibri"/>
                <a:sym typeface="Calibri"/>
              </a:rPr>
              <a:t>תקלה </a:t>
            </a:r>
            <a:r>
              <a:rPr b="1" lang="iw-IL" sz="2200">
                <a:solidFill>
                  <a:schemeClr val="dk1"/>
                </a:solidFill>
                <a:latin typeface="Calibri"/>
                <a:ea typeface="Calibri"/>
                <a:cs typeface="Calibri"/>
                <a:sym typeface="Calibri"/>
              </a:rPr>
              <a:t>LOW</a:t>
            </a:r>
            <a:r>
              <a:rPr lang="iw-IL" sz="2200">
                <a:solidFill>
                  <a:schemeClr val="dk1"/>
                </a:solidFill>
                <a:latin typeface="Calibri"/>
                <a:ea typeface="Calibri"/>
                <a:cs typeface="Calibri"/>
                <a:sym typeface="Calibri"/>
              </a:rPr>
              <a:t>: </a:t>
            </a:r>
            <a:r>
              <a:rPr lang="iw-IL" sz="2200">
                <a:solidFill>
                  <a:schemeClr val="dk1"/>
                </a:solidFill>
                <a:latin typeface="Calibri"/>
                <a:ea typeface="Calibri"/>
                <a:cs typeface="Calibri"/>
                <a:sym typeface="Calibri"/>
              </a:rPr>
              <a:t>שימושיות</a:t>
            </a:r>
            <a:r>
              <a:rPr lang="iw-IL" sz="2200">
                <a:solidFill>
                  <a:schemeClr val="dk1"/>
                </a:solidFill>
                <a:latin typeface="Calibri"/>
                <a:ea typeface="Calibri"/>
                <a:cs typeface="Calibri"/>
                <a:sym typeface="Calibri"/>
              </a:rPr>
              <a:t>-חווית המשתמש, אי חזרה </a:t>
            </a:r>
            <a:r>
              <a:rPr lang="iw-IL" sz="2200">
                <a:solidFill>
                  <a:schemeClr val="dk1"/>
                </a:solidFill>
                <a:latin typeface="Calibri"/>
                <a:ea typeface="Calibri"/>
                <a:cs typeface="Calibri"/>
                <a:sym typeface="Calibri"/>
              </a:rPr>
              <a:t>לאפליקציה</a:t>
            </a:r>
            <a:r>
              <a:rPr lang="iw-IL" sz="2200">
                <a:solidFill>
                  <a:schemeClr val="dk1"/>
                </a:solidFill>
                <a:latin typeface="Calibri"/>
                <a:ea typeface="Calibri"/>
                <a:cs typeface="Calibri"/>
                <a:sym typeface="Calibri"/>
              </a:rPr>
              <a:t> אחרי שלוחצים על לינק "הצטרפות למועדון הלקוחות".</a:t>
            </a:r>
            <a:br>
              <a:rPr lang="iw-IL"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368300" lvl="0" marL="457200" marR="0" rtl="1" algn="r">
              <a:lnSpc>
                <a:spcPct val="100000"/>
              </a:lnSpc>
              <a:spcBef>
                <a:spcPts val="0"/>
              </a:spcBef>
              <a:spcAft>
                <a:spcPts val="0"/>
              </a:spcAft>
              <a:buClr>
                <a:srgbClr val="FF9900"/>
              </a:buClr>
              <a:buSzPts val="2200"/>
              <a:buFont typeface="Calibri"/>
              <a:buChar char="■"/>
            </a:pPr>
            <a:r>
              <a:rPr b="1" lang="iw-IL" sz="2200">
                <a:solidFill>
                  <a:schemeClr val="dk1"/>
                </a:solidFill>
                <a:latin typeface="Calibri"/>
                <a:ea typeface="Calibri"/>
                <a:cs typeface="Calibri"/>
                <a:sym typeface="Calibri"/>
              </a:rPr>
              <a:t>תקלה MEDIUM</a:t>
            </a:r>
            <a:r>
              <a:rPr lang="iw-IL" sz="2200">
                <a:solidFill>
                  <a:schemeClr val="dk1"/>
                </a:solidFill>
                <a:latin typeface="Calibri"/>
                <a:ea typeface="Calibri"/>
                <a:cs typeface="Calibri"/>
                <a:sym typeface="Calibri"/>
              </a:rPr>
              <a:t>: בדיקת I18N בהחלפת שפה לא מתרגם כל האפליקציה אל חלק בעברית וחלק בשפה שנבחרה.</a:t>
            </a:r>
            <a:br>
              <a:rPr lang="iw-IL"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368300" lvl="0" marL="457200" marR="0" rtl="1" algn="r">
              <a:lnSpc>
                <a:spcPct val="100000"/>
              </a:lnSpc>
              <a:spcBef>
                <a:spcPts val="0"/>
              </a:spcBef>
              <a:spcAft>
                <a:spcPts val="0"/>
              </a:spcAft>
              <a:buClr>
                <a:srgbClr val="FF9900"/>
              </a:buClr>
              <a:buSzPts val="2200"/>
              <a:buFont typeface="Calibri"/>
              <a:buChar char="■"/>
            </a:pPr>
            <a:r>
              <a:rPr b="1" lang="iw-IL" sz="2200">
                <a:solidFill>
                  <a:schemeClr val="dk1"/>
                </a:solidFill>
                <a:latin typeface="Calibri"/>
                <a:ea typeface="Calibri"/>
                <a:cs typeface="Calibri"/>
                <a:sym typeface="Calibri"/>
              </a:rPr>
              <a:t>תקלה LOW</a:t>
            </a:r>
            <a:r>
              <a:rPr lang="iw-IL" sz="2200">
                <a:solidFill>
                  <a:schemeClr val="dk1"/>
                </a:solidFill>
                <a:latin typeface="Calibri"/>
                <a:ea typeface="Calibri"/>
                <a:cs typeface="Calibri"/>
                <a:sym typeface="Calibri"/>
              </a:rPr>
              <a:t>: שימושיות-חווית משתמש, תצוגה לא ברורה של פריט הנראה כחלק מתפריט האופציות</a:t>
            </a:r>
            <a:br>
              <a:rPr lang="iw-IL" sz="2200">
                <a:solidFill>
                  <a:schemeClr val="dk1"/>
                </a:solidFill>
                <a:latin typeface="Calibri"/>
                <a:ea typeface="Calibri"/>
                <a:cs typeface="Calibri"/>
                <a:sym typeface="Calibri"/>
              </a:rPr>
            </a:br>
            <a:endParaRPr i="0" sz="2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0"/>
          <p:cNvSpPr txBox="1"/>
          <p:nvPr>
            <p:ph type="title"/>
          </p:nvPr>
        </p:nvSpPr>
        <p:spPr>
          <a:xfrm>
            <a:off x="914781" y="2291100"/>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Clr>
                <a:srgbClr val="FFFEFF"/>
              </a:buClr>
              <a:buSzPts val="5400"/>
              <a:buFont typeface="Aharoni"/>
              <a:buNone/>
            </a:pPr>
            <a:r>
              <a:rPr lang="iw-IL" sz="5400">
                <a:latin typeface="Aharoni"/>
                <a:ea typeface="Aharoni"/>
                <a:cs typeface="Aharoni"/>
                <a:sym typeface="Aharoni"/>
              </a:rPr>
              <a:t>מסקנות והמלצות</a:t>
            </a:r>
            <a:endParaRPr/>
          </a:p>
        </p:txBody>
      </p:sp>
      <p:pic>
        <p:nvPicPr>
          <p:cNvPr id="465" name="Google Shape;465;p20"/>
          <p:cNvPicPr preferRelativeResize="0"/>
          <p:nvPr>
            <p:ph idx="1" type="body"/>
          </p:nvPr>
        </p:nvPicPr>
        <p:blipFill rotWithShape="1">
          <a:blip r:embed="rId3">
            <a:alphaModFix/>
          </a:blip>
          <a:srcRect b="0" l="0" r="0" t="0"/>
          <a:stretch/>
        </p:blipFill>
        <p:spPr>
          <a:xfrm>
            <a:off x="10850444" y="159664"/>
            <a:ext cx="1166805" cy="116680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466" name="Google Shape;466;p20"/>
          <p:cNvSpPr txBox="1"/>
          <p:nvPr/>
        </p:nvSpPr>
        <p:spPr>
          <a:xfrm>
            <a:off x="4620125" y="1033675"/>
            <a:ext cx="6469800" cy="4560600"/>
          </a:xfrm>
          <a:prstGeom prst="rect">
            <a:avLst/>
          </a:prstGeom>
          <a:noFill/>
          <a:ln>
            <a:noFill/>
          </a:ln>
        </p:spPr>
        <p:txBody>
          <a:bodyPr anchorCtr="0" anchor="t" bIns="45700" lIns="91425" spcFirstLastPara="1" rIns="91425" wrap="square" tIns="45700">
            <a:spAutoFit/>
          </a:bodyPr>
          <a:lstStyle/>
          <a:p>
            <a:pPr indent="-334010" lvl="0" marL="285750" rtl="1" algn="r">
              <a:lnSpc>
                <a:spcPct val="115000"/>
              </a:lnSpc>
              <a:spcBef>
                <a:spcPts val="0"/>
              </a:spcBef>
              <a:spcAft>
                <a:spcPts val="0"/>
              </a:spcAft>
              <a:buClr>
                <a:srgbClr val="FF9900"/>
              </a:buClr>
              <a:buSzPts val="2200"/>
              <a:buFont typeface="Calibri"/>
              <a:buChar char="■"/>
            </a:pPr>
            <a:r>
              <a:rPr lang="iw-IL" sz="2200">
                <a:solidFill>
                  <a:schemeClr val="dk1"/>
                </a:solidFill>
                <a:latin typeface="Calibri"/>
                <a:ea typeface="Calibri"/>
                <a:cs typeface="Calibri"/>
                <a:sym typeface="Calibri"/>
              </a:rPr>
              <a:t>ה</a:t>
            </a:r>
            <a:r>
              <a:rPr lang="iw-IL" sz="2200">
                <a:solidFill>
                  <a:schemeClr val="dk1"/>
                </a:solidFill>
                <a:latin typeface="Calibri"/>
                <a:ea typeface="Calibri"/>
                <a:cs typeface="Calibri"/>
                <a:sym typeface="Calibri"/>
              </a:rPr>
              <a:t>אפליקציה</a:t>
            </a:r>
            <a:r>
              <a:rPr lang="iw-IL" sz="2200">
                <a:solidFill>
                  <a:schemeClr val="dk1"/>
                </a:solidFill>
                <a:latin typeface="Calibri"/>
                <a:ea typeface="Calibri"/>
                <a:cs typeface="Calibri"/>
                <a:sym typeface="Calibri"/>
              </a:rPr>
              <a:t> נוחה וקלה לשימוש והתהליכים העיקריים עובדים כנדרש.</a:t>
            </a:r>
            <a:endParaRPr sz="2200">
              <a:solidFill>
                <a:schemeClr val="dk1"/>
              </a:solidFill>
              <a:latin typeface="Calibri"/>
              <a:ea typeface="Calibri"/>
              <a:cs typeface="Calibri"/>
              <a:sym typeface="Calibri"/>
            </a:endParaRPr>
          </a:p>
          <a:p>
            <a:pPr indent="-344576" lvl="0" marL="285750" rtl="1" algn="r">
              <a:lnSpc>
                <a:spcPct val="115000"/>
              </a:lnSpc>
              <a:spcBef>
                <a:spcPts val="0"/>
              </a:spcBef>
              <a:spcAft>
                <a:spcPts val="0"/>
              </a:spcAft>
              <a:buClr>
                <a:srgbClr val="FF9900"/>
              </a:buClr>
              <a:buSzPts val="2200"/>
              <a:buFont typeface="Calibri"/>
              <a:buChar char="■"/>
            </a:pPr>
            <a:r>
              <a:rPr lang="iw-IL" sz="2200">
                <a:solidFill>
                  <a:schemeClr val="dk1"/>
                </a:solidFill>
                <a:latin typeface="Calibri"/>
                <a:ea typeface="Calibri"/>
                <a:cs typeface="Calibri"/>
                <a:sym typeface="Calibri"/>
              </a:rPr>
              <a:t>הממצאים מצביעים על כך שרוב התקלות שנמצאו באפליקציה הן ברמות נמוכות או בינוניות ואינן </a:t>
            </a:r>
            <a:r>
              <a:rPr lang="iw-IL" sz="2200">
                <a:solidFill>
                  <a:schemeClr val="dk1"/>
                </a:solidFill>
                <a:latin typeface="Calibri"/>
                <a:ea typeface="Calibri"/>
                <a:cs typeface="Calibri"/>
                <a:sym typeface="Calibri"/>
              </a:rPr>
              <a:t>משפיעות</a:t>
            </a:r>
            <a:r>
              <a:rPr lang="iw-IL" sz="2200">
                <a:solidFill>
                  <a:schemeClr val="dk1"/>
                </a:solidFill>
                <a:latin typeface="Calibri"/>
                <a:ea typeface="Calibri"/>
                <a:cs typeface="Calibri"/>
                <a:sym typeface="Calibri"/>
              </a:rPr>
              <a:t> לתהליכים </a:t>
            </a:r>
            <a:r>
              <a:rPr lang="iw-IL" sz="2200">
                <a:solidFill>
                  <a:schemeClr val="dk1"/>
                </a:solidFill>
                <a:latin typeface="Calibri"/>
                <a:ea typeface="Calibri"/>
                <a:cs typeface="Calibri"/>
                <a:sym typeface="Calibri"/>
              </a:rPr>
              <a:t>השותפים</a:t>
            </a:r>
            <a:r>
              <a:rPr lang="iw-IL" sz="2200">
                <a:solidFill>
                  <a:schemeClr val="dk1"/>
                </a:solidFill>
                <a:latin typeface="Calibri"/>
                <a:ea typeface="Calibri"/>
                <a:cs typeface="Calibri"/>
                <a:sym typeface="Calibri"/>
              </a:rPr>
              <a:t> המרכזיים </a:t>
            </a:r>
            <a:r>
              <a:rPr lang="iw-IL" sz="2200">
                <a:solidFill>
                  <a:schemeClr val="dk1"/>
                </a:solidFill>
                <a:latin typeface="Calibri"/>
                <a:ea typeface="Calibri"/>
                <a:cs typeface="Calibri"/>
                <a:sym typeface="Calibri"/>
              </a:rPr>
              <a:t>באפליקציה</a:t>
            </a:r>
            <a:r>
              <a:rPr lang="iw-IL"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44576" lvl="0" marL="285750" rtl="1" algn="r">
              <a:lnSpc>
                <a:spcPct val="115000"/>
              </a:lnSpc>
              <a:spcBef>
                <a:spcPts val="0"/>
              </a:spcBef>
              <a:spcAft>
                <a:spcPts val="0"/>
              </a:spcAft>
              <a:buClr>
                <a:srgbClr val="FF9900"/>
              </a:buClr>
              <a:buSzPts val="2200"/>
              <a:buFont typeface="Calibri"/>
              <a:buChar char="■"/>
            </a:pPr>
            <a:r>
              <a:rPr lang="iw-IL" sz="2200">
                <a:solidFill>
                  <a:schemeClr val="dk1"/>
                </a:solidFill>
                <a:latin typeface="Calibri"/>
                <a:ea typeface="Calibri"/>
                <a:cs typeface="Calibri"/>
                <a:sym typeface="Calibri"/>
              </a:rPr>
              <a:t> התקלות ניתנות לפתרון קל ומהיר.</a:t>
            </a:r>
            <a:endParaRPr sz="2200">
              <a:solidFill>
                <a:schemeClr val="dk1"/>
              </a:solidFill>
              <a:latin typeface="Calibri"/>
              <a:ea typeface="Calibri"/>
              <a:cs typeface="Calibri"/>
              <a:sym typeface="Calibri"/>
            </a:endParaRPr>
          </a:p>
          <a:p>
            <a:pPr indent="-344576" lvl="0" marL="285750" rtl="1" algn="r">
              <a:lnSpc>
                <a:spcPct val="115000"/>
              </a:lnSpc>
              <a:spcBef>
                <a:spcPts val="0"/>
              </a:spcBef>
              <a:spcAft>
                <a:spcPts val="0"/>
              </a:spcAft>
              <a:buClr>
                <a:srgbClr val="FF9900"/>
              </a:buClr>
              <a:buSzPts val="2200"/>
              <a:buFont typeface="Calibri"/>
              <a:buChar char="■"/>
            </a:pPr>
            <a:r>
              <a:rPr lang="iw-IL" sz="2200">
                <a:solidFill>
                  <a:schemeClr val="dk1"/>
                </a:solidFill>
                <a:latin typeface="Calibri"/>
                <a:ea typeface="Calibri"/>
                <a:cs typeface="Calibri"/>
                <a:sym typeface="Calibri"/>
              </a:rPr>
              <a:t>אנחנו </a:t>
            </a:r>
            <a:r>
              <a:rPr lang="iw-IL" sz="2200">
                <a:solidFill>
                  <a:schemeClr val="dk1"/>
                </a:solidFill>
                <a:latin typeface="Calibri"/>
                <a:ea typeface="Calibri"/>
                <a:cs typeface="Calibri"/>
                <a:sym typeface="Calibri"/>
              </a:rPr>
              <a:t>ממליצים</a:t>
            </a:r>
            <a:r>
              <a:rPr lang="iw-IL" sz="2200">
                <a:solidFill>
                  <a:schemeClr val="dk1"/>
                </a:solidFill>
                <a:latin typeface="Calibri"/>
                <a:ea typeface="Calibri"/>
                <a:cs typeface="Calibri"/>
                <a:sym typeface="Calibri"/>
              </a:rPr>
              <a:t> לשפר כאשר בתהליך החיפוש המקלדת אינה יורדת </a:t>
            </a:r>
            <a:r>
              <a:rPr lang="iw-IL" sz="2200">
                <a:solidFill>
                  <a:schemeClr val="dk1"/>
                </a:solidFill>
                <a:latin typeface="Calibri"/>
                <a:ea typeface="Calibri"/>
                <a:cs typeface="Calibri"/>
                <a:sym typeface="Calibri"/>
              </a:rPr>
              <a:t>אוטומטית</a:t>
            </a:r>
            <a:r>
              <a:rPr lang="iw-IL" sz="2200">
                <a:solidFill>
                  <a:schemeClr val="dk1"/>
                </a:solidFill>
                <a:latin typeface="Calibri"/>
                <a:ea typeface="Calibri"/>
                <a:cs typeface="Calibri"/>
                <a:sym typeface="Calibri"/>
              </a:rPr>
              <a:t> כאשר עוברים לתוצאות החיפוש, לא ניתן להסיר פריט בודד מהסל בלחיצה אחת אם יש יותר מכמות 1 ממנו, </a:t>
            </a:r>
            <a:r>
              <a:rPr lang="iw-IL" sz="2200">
                <a:solidFill>
                  <a:schemeClr val="dk1"/>
                </a:solidFill>
                <a:latin typeface="Calibri"/>
                <a:ea typeface="Calibri"/>
                <a:cs typeface="Calibri"/>
                <a:sym typeface="Calibri"/>
              </a:rPr>
              <a:t>להגדיל</a:t>
            </a:r>
            <a:r>
              <a:rPr lang="iw-IL" sz="2200">
                <a:solidFill>
                  <a:schemeClr val="dk1"/>
                </a:solidFill>
                <a:latin typeface="Calibri"/>
                <a:ea typeface="Calibri"/>
                <a:cs typeface="Calibri"/>
                <a:sym typeface="Calibri"/>
              </a:rPr>
              <a:t> מעט את שורת החיפוש לתצוגה הנראת יותר טוב לעין</a:t>
            </a:r>
            <a:endParaRPr sz="2200">
              <a:solidFill>
                <a:schemeClr val="dk1"/>
              </a:solidFill>
              <a:latin typeface="Calibri"/>
              <a:ea typeface="Calibri"/>
              <a:cs typeface="Calibri"/>
              <a:sym typeface="Calibri"/>
            </a:endParaRPr>
          </a:p>
          <a:p>
            <a:pPr indent="0" lvl="0" marL="285750" rtl="1" algn="r">
              <a:lnSpc>
                <a:spcPct val="115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1" algn="ctr">
              <a:lnSpc>
                <a:spcPct val="80000"/>
              </a:lnSpc>
              <a:spcBef>
                <a:spcPts val="0"/>
              </a:spcBef>
              <a:spcAft>
                <a:spcPts val="0"/>
              </a:spcAft>
              <a:buClr>
                <a:srgbClr val="FFFEFF"/>
              </a:buClr>
              <a:buSzPts val="5400"/>
              <a:buFont typeface="Calibri"/>
              <a:buNone/>
            </a:pPr>
            <a:r>
              <a:rPr b="1" lang="iw-IL" sz="6300">
                <a:latin typeface="Aharoni"/>
                <a:ea typeface="Aharoni"/>
                <a:cs typeface="Aharoni"/>
                <a:sym typeface="Aharoni"/>
              </a:rPr>
              <a:t>תודה רבה על ההקשבה</a:t>
            </a:r>
            <a:endParaRPr b="1" sz="6300">
              <a:latin typeface="Aharoni"/>
              <a:ea typeface="Aharoni"/>
              <a:cs typeface="Aharoni"/>
              <a:sym typeface="Aharoni"/>
            </a:endParaRPr>
          </a:p>
        </p:txBody>
      </p:sp>
      <p:pic>
        <p:nvPicPr>
          <p:cNvPr id="472" name="Google Shape;472;p21"/>
          <p:cNvPicPr preferRelativeResize="0"/>
          <p:nvPr/>
        </p:nvPicPr>
        <p:blipFill rotWithShape="1">
          <a:blip r:embed="rId3">
            <a:alphaModFix/>
          </a:blip>
          <a:srcRect b="0" l="0" r="0" t="0"/>
          <a:stretch/>
        </p:blipFill>
        <p:spPr>
          <a:xfrm>
            <a:off x="5053263" y="261130"/>
            <a:ext cx="1877731" cy="2304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888631" y="2349925"/>
            <a:ext cx="3498979" cy="2456442"/>
          </a:xfrm>
          <a:prstGeom prst="rect">
            <a:avLst/>
          </a:prstGeom>
          <a:noFill/>
          <a:ln>
            <a:noFill/>
          </a:ln>
        </p:spPr>
        <p:txBody>
          <a:bodyPr anchorCtr="0" anchor="t" bIns="228600" lIns="228600" spcFirstLastPara="1" rIns="228600" wrap="square" tIns="228600">
            <a:normAutofit/>
          </a:bodyPr>
          <a:lstStyle/>
          <a:p>
            <a:pPr indent="0" lvl="0" marL="0" rtl="1" algn="ctr">
              <a:lnSpc>
                <a:spcPct val="85000"/>
              </a:lnSpc>
              <a:spcBef>
                <a:spcPts val="0"/>
              </a:spcBef>
              <a:spcAft>
                <a:spcPts val="0"/>
              </a:spcAft>
              <a:buClr>
                <a:srgbClr val="FFFEFF"/>
              </a:buClr>
              <a:buSzPts val="6000"/>
              <a:buFont typeface="Aharoni"/>
              <a:buNone/>
            </a:pPr>
            <a:r>
              <a:rPr lang="iw-IL" sz="6000">
                <a:latin typeface="Aharoni"/>
                <a:ea typeface="Aharoni"/>
                <a:cs typeface="Aharoni"/>
                <a:sym typeface="Aharoni"/>
              </a:rPr>
              <a:t>תיאור האפליקציה</a:t>
            </a:r>
            <a:endParaRPr/>
          </a:p>
        </p:txBody>
      </p:sp>
      <p:sp>
        <p:nvSpPr>
          <p:cNvPr id="345" name="Google Shape;345;p2"/>
          <p:cNvSpPr txBox="1"/>
          <p:nvPr>
            <p:ph idx="1" type="body"/>
          </p:nvPr>
        </p:nvSpPr>
        <p:spPr>
          <a:xfrm>
            <a:off x="4919875" y="1748975"/>
            <a:ext cx="6446100" cy="5248500"/>
          </a:xfrm>
          <a:prstGeom prst="rect">
            <a:avLst/>
          </a:prstGeom>
          <a:noFill/>
          <a:ln>
            <a:noFill/>
          </a:ln>
        </p:spPr>
        <p:txBody>
          <a:bodyPr anchorCtr="0" anchor="t" bIns="45700" lIns="91425" spcFirstLastPara="1" rIns="91425" wrap="square" tIns="45700">
            <a:normAutofit/>
          </a:bodyPr>
          <a:lstStyle/>
          <a:p>
            <a:pPr indent="0" lvl="0" marL="0" rtl="1" algn="r">
              <a:lnSpc>
                <a:spcPct val="115000"/>
              </a:lnSpc>
              <a:spcBef>
                <a:spcPts val="0"/>
              </a:spcBef>
              <a:spcAft>
                <a:spcPts val="0"/>
              </a:spcAft>
              <a:buSzPts val="2200"/>
              <a:buNone/>
            </a:pPr>
            <a:r>
              <a:rPr lang="iw-IL" sz="2200">
                <a:latin typeface="Calibri"/>
                <a:ea typeface="Calibri"/>
                <a:cs typeface="Calibri"/>
                <a:sym typeface="Calibri"/>
              </a:rPr>
              <a:t>רשת </a:t>
            </a:r>
            <a:r>
              <a:rPr b="1" lang="iw-IL" sz="2200">
                <a:latin typeface="Calibri"/>
                <a:ea typeface="Calibri"/>
                <a:cs typeface="Calibri"/>
                <a:sym typeface="Calibri"/>
              </a:rPr>
              <a:t>ויקטורי</a:t>
            </a:r>
            <a:r>
              <a:rPr lang="iw-IL" sz="2200">
                <a:latin typeface="Calibri"/>
                <a:ea typeface="Calibri"/>
                <a:cs typeface="Calibri"/>
                <a:sym typeface="Calibri"/>
              </a:rPr>
              <a:t> הינה קבוצה המורכבת ממספר חברות אשר משתלבות בפעילות אחת של השנייה. </a:t>
            </a:r>
            <a:r>
              <a:rPr b="1" lang="iw-IL" sz="2200">
                <a:latin typeface="Calibri"/>
                <a:ea typeface="Calibri"/>
                <a:cs typeface="Calibri"/>
                <a:sym typeface="Calibri"/>
              </a:rPr>
              <a:t>ויקטורי</a:t>
            </a:r>
            <a:r>
              <a:rPr lang="iw-IL" sz="2200">
                <a:latin typeface="Calibri"/>
                <a:ea typeface="Calibri"/>
                <a:cs typeface="Calibri"/>
                <a:sym typeface="Calibri"/>
              </a:rPr>
              <a:t> מונה כ- 59 סניפים מבית שאן בצפון ועד דימונה בדרום.</a:t>
            </a:r>
            <a:endParaRPr sz="2200"/>
          </a:p>
          <a:p>
            <a:pPr indent="0" lvl="0" marL="0" rtl="1" algn="r">
              <a:lnSpc>
                <a:spcPct val="115000"/>
              </a:lnSpc>
              <a:spcBef>
                <a:spcPts val="1000"/>
              </a:spcBef>
              <a:spcAft>
                <a:spcPts val="0"/>
              </a:spcAft>
              <a:buSzPts val="2200"/>
              <a:buNone/>
            </a:pPr>
            <a:r>
              <a:rPr b="1" lang="iw-IL" sz="2200">
                <a:latin typeface="Calibri"/>
                <a:ea typeface="Calibri"/>
                <a:cs typeface="Calibri"/>
                <a:sym typeface="Calibri"/>
              </a:rPr>
              <a:t>אפליקציית</a:t>
            </a:r>
            <a:r>
              <a:rPr lang="iw-IL" sz="2200">
                <a:latin typeface="Calibri"/>
                <a:ea typeface="Calibri"/>
                <a:cs typeface="Calibri"/>
                <a:sym typeface="Calibri"/>
              </a:rPr>
              <a:t> </a:t>
            </a:r>
            <a:r>
              <a:rPr b="1" lang="iw-IL" sz="2200">
                <a:latin typeface="Calibri"/>
                <a:ea typeface="Calibri"/>
                <a:cs typeface="Calibri"/>
                <a:sym typeface="Calibri"/>
              </a:rPr>
              <a:t>ויקטורי אונליין</a:t>
            </a:r>
            <a:r>
              <a:rPr lang="iw-IL" sz="2200">
                <a:latin typeface="Calibri"/>
                <a:ea typeface="Calibri"/>
                <a:cs typeface="Calibri"/>
                <a:sym typeface="Calibri"/>
              </a:rPr>
              <a:t> המציעה עולם חדש של חוויית קניות.</a:t>
            </a:r>
            <a:br>
              <a:rPr lang="iw-IL" sz="2200">
                <a:latin typeface="Calibri"/>
                <a:ea typeface="Calibri"/>
                <a:cs typeface="Calibri"/>
                <a:sym typeface="Calibri"/>
              </a:rPr>
            </a:br>
            <a:r>
              <a:rPr lang="iw-IL" sz="2200">
                <a:latin typeface="Calibri"/>
                <a:ea typeface="Calibri"/>
                <a:cs typeface="Calibri"/>
                <a:sym typeface="Calibri"/>
              </a:rPr>
              <a:t>באפליקציה תוכלו לבצע הזמנה הביתה ואיסוף מהסניף מהטלפון הנייד מכל מקום ובכל זמן ולהנות ממבצעים הטבות וקופונים ייחודיים.</a:t>
            </a:r>
            <a:br>
              <a:rPr lang="iw-IL" sz="2200">
                <a:latin typeface="Calibri"/>
                <a:ea typeface="Calibri"/>
                <a:cs typeface="Calibri"/>
                <a:sym typeface="Calibri"/>
              </a:rPr>
            </a:br>
            <a:r>
              <a:rPr lang="iw-IL" sz="2200">
                <a:latin typeface="Calibri"/>
                <a:ea typeface="Calibri"/>
                <a:cs typeface="Calibri"/>
                <a:sym typeface="Calibri"/>
              </a:rPr>
              <a:t>להזמין משלוח בכל שעה.</a:t>
            </a:r>
            <a:br>
              <a:rPr lang="iw-IL" sz="2200">
                <a:latin typeface="Calibri"/>
                <a:ea typeface="Calibri"/>
                <a:cs typeface="Calibri"/>
                <a:sym typeface="Calibri"/>
              </a:rPr>
            </a:br>
            <a:r>
              <a:rPr lang="iw-IL" sz="2200">
                <a:latin typeface="Calibri"/>
                <a:ea typeface="Calibri"/>
                <a:cs typeface="Calibri"/>
                <a:sym typeface="Calibri"/>
              </a:rPr>
              <a:t>להנות ממבצעים והטבות ייחודיות.</a:t>
            </a:r>
            <a:br>
              <a:rPr lang="iw-IL" sz="2200">
                <a:latin typeface="Calibri"/>
                <a:ea typeface="Calibri"/>
                <a:cs typeface="Calibri"/>
                <a:sym typeface="Calibri"/>
              </a:rPr>
            </a:br>
            <a:r>
              <a:rPr lang="iw-IL" sz="2200">
                <a:latin typeface="Calibri"/>
                <a:ea typeface="Calibri"/>
                <a:cs typeface="Calibri"/>
                <a:sym typeface="Calibri"/>
              </a:rPr>
              <a:t>לסרוק ברקוד מהמוצרים בבית ולהזמין בקלות.</a:t>
            </a:r>
            <a:br>
              <a:rPr lang="iw-IL" sz="2200">
                <a:latin typeface="Calibri"/>
                <a:ea typeface="Calibri"/>
                <a:cs typeface="Calibri"/>
                <a:sym typeface="Calibri"/>
              </a:rPr>
            </a:br>
            <a:r>
              <a:rPr lang="iw-IL" sz="2200">
                <a:latin typeface="Calibri"/>
                <a:ea typeface="Calibri"/>
                <a:cs typeface="Calibri"/>
                <a:sym typeface="Calibri"/>
              </a:rPr>
              <a:t>לאתר סניפים בנוחות ובקלות.</a:t>
            </a:r>
            <a:endParaRPr sz="2200"/>
          </a:p>
          <a:p>
            <a:pPr indent="-102870" lvl="0" marL="228600" rtl="1" algn="r">
              <a:lnSpc>
                <a:spcPct val="120000"/>
              </a:lnSpc>
              <a:spcBef>
                <a:spcPts val="1000"/>
              </a:spcBef>
              <a:spcAft>
                <a:spcPts val="0"/>
              </a:spcAft>
              <a:buSzPts val="1980"/>
              <a:buNone/>
            </a:pPr>
            <a:r>
              <a:t/>
            </a:r>
            <a:endParaRPr/>
          </a:p>
        </p:txBody>
      </p:sp>
      <p:pic>
        <p:nvPicPr>
          <p:cNvPr id="346" name="Google Shape;346;p2"/>
          <p:cNvPicPr preferRelativeResize="0"/>
          <p:nvPr/>
        </p:nvPicPr>
        <p:blipFill rotWithShape="1">
          <a:blip r:embed="rId3">
            <a:alphaModFix/>
          </a:blip>
          <a:srcRect b="0" l="0" r="0" t="0"/>
          <a:stretch/>
        </p:blipFill>
        <p:spPr>
          <a:xfrm>
            <a:off x="10325283" y="200914"/>
            <a:ext cx="1322278" cy="132227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
          <p:cNvPicPr preferRelativeResize="0"/>
          <p:nvPr/>
        </p:nvPicPr>
        <p:blipFill rotWithShape="1">
          <a:blip r:embed="rId3">
            <a:alphaModFix/>
          </a:blip>
          <a:srcRect b="0" l="0" r="0" t="0"/>
          <a:stretch/>
        </p:blipFill>
        <p:spPr>
          <a:xfrm>
            <a:off x="4680190" y="1036058"/>
            <a:ext cx="2486356" cy="5129274"/>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pic>
        <p:nvPicPr>
          <p:cNvPr id="352" name="Google Shape;352;p3"/>
          <p:cNvPicPr preferRelativeResize="0"/>
          <p:nvPr/>
        </p:nvPicPr>
        <p:blipFill rotWithShape="1">
          <a:blip r:embed="rId4">
            <a:alphaModFix/>
          </a:blip>
          <a:srcRect b="0" l="0" r="0" t="0"/>
          <a:stretch/>
        </p:blipFill>
        <p:spPr>
          <a:xfrm>
            <a:off x="10453865" y="60767"/>
            <a:ext cx="1896020" cy="2341067"/>
          </a:xfrm>
          <a:prstGeom prst="rect">
            <a:avLst/>
          </a:prstGeom>
          <a:noFill/>
          <a:ln>
            <a:noFill/>
          </a:ln>
        </p:spPr>
      </p:pic>
      <p:pic>
        <p:nvPicPr>
          <p:cNvPr id="353" name="Google Shape;353;p3"/>
          <p:cNvPicPr preferRelativeResize="0"/>
          <p:nvPr/>
        </p:nvPicPr>
        <p:blipFill rotWithShape="1">
          <a:blip r:embed="rId5">
            <a:alphaModFix/>
          </a:blip>
          <a:srcRect b="0" l="0" r="0" t="0"/>
          <a:stretch/>
        </p:blipFill>
        <p:spPr>
          <a:xfrm>
            <a:off x="4566721" y="553349"/>
            <a:ext cx="2728013" cy="60531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08e6c9fc6e_0_1"/>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sz="4600">
                <a:latin typeface="Aharoni"/>
                <a:ea typeface="Aharoni"/>
                <a:cs typeface="Aharoni"/>
                <a:sym typeface="Aharoni"/>
              </a:rPr>
              <a:t>תהליך העבודה</a:t>
            </a:r>
            <a:endParaRPr sz="4600">
              <a:latin typeface="Aharoni"/>
              <a:ea typeface="Aharoni"/>
              <a:cs typeface="Aharoni"/>
              <a:sym typeface="Aharoni"/>
            </a:endParaRPr>
          </a:p>
        </p:txBody>
      </p:sp>
      <p:sp>
        <p:nvSpPr>
          <p:cNvPr id="359" name="Google Shape;359;g208e6c9fc6e_0_1"/>
          <p:cNvSpPr txBox="1"/>
          <p:nvPr>
            <p:ph idx="1" type="body"/>
          </p:nvPr>
        </p:nvSpPr>
        <p:spPr>
          <a:xfrm>
            <a:off x="5118447" y="803186"/>
            <a:ext cx="6282000" cy="5248500"/>
          </a:xfrm>
          <a:prstGeom prst="rect">
            <a:avLst/>
          </a:prstGeom>
          <a:noFill/>
          <a:ln>
            <a:noFill/>
          </a:ln>
        </p:spPr>
        <p:txBody>
          <a:bodyPr anchorCtr="0" anchor="ctr" bIns="45700" lIns="91425" spcFirstLastPara="1" rIns="91425" wrap="square" tIns="45700">
            <a:normAutofit/>
          </a:bodyPr>
          <a:lstStyle/>
          <a:p>
            <a:pPr indent="-172719" lvl="0" marL="228600" rtl="1" algn="r">
              <a:lnSpc>
                <a:spcPct val="115000"/>
              </a:lnSpc>
              <a:spcBef>
                <a:spcPts val="0"/>
              </a:spcBef>
              <a:spcAft>
                <a:spcPts val="0"/>
              </a:spcAft>
              <a:buSzPts val="2200"/>
              <a:buFont typeface="Calibri"/>
              <a:buChar char="▪"/>
            </a:pPr>
            <a:r>
              <a:rPr lang="iw-IL" sz="2200">
                <a:latin typeface="Calibri"/>
                <a:ea typeface="Calibri"/>
                <a:cs typeface="Calibri"/>
                <a:sym typeface="Calibri"/>
              </a:rPr>
              <a:t>התחלנו את תהליך הבדיקות בכתיבת מסמך הדרישות של האפליקציה.</a:t>
            </a:r>
            <a:endParaRPr sz="2200">
              <a:latin typeface="Calibri"/>
              <a:ea typeface="Calibri"/>
              <a:cs typeface="Calibri"/>
              <a:sym typeface="Calibri"/>
            </a:endParaRPr>
          </a:p>
          <a:p>
            <a:pPr indent="-172720" lvl="0" marL="228600" rtl="1" algn="r">
              <a:lnSpc>
                <a:spcPct val="115000"/>
              </a:lnSpc>
              <a:spcBef>
                <a:spcPts val="0"/>
              </a:spcBef>
              <a:spcAft>
                <a:spcPts val="0"/>
              </a:spcAft>
              <a:buSzPts val="2200"/>
              <a:buFont typeface="Calibri"/>
              <a:buChar char="▪"/>
            </a:pPr>
            <a:r>
              <a:rPr lang="iw-IL" sz="2200">
                <a:latin typeface="Calibri"/>
                <a:ea typeface="Calibri"/>
                <a:cs typeface="Calibri"/>
                <a:sym typeface="Calibri"/>
              </a:rPr>
              <a:t>בניית מסמך אפיון, ומסמך STP ויצירת עץ נושאים.</a:t>
            </a:r>
            <a:endParaRPr sz="2200">
              <a:latin typeface="Calibri"/>
              <a:ea typeface="Calibri"/>
              <a:cs typeface="Calibri"/>
              <a:sym typeface="Calibri"/>
            </a:endParaRPr>
          </a:p>
          <a:p>
            <a:pPr indent="-172720" lvl="0" marL="228600" rtl="1" algn="r">
              <a:lnSpc>
                <a:spcPct val="115000"/>
              </a:lnSpc>
              <a:spcBef>
                <a:spcPts val="0"/>
              </a:spcBef>
              <a:spcAft>
                <a:spcPts val="0"/>
              </a:spcAft>
              <a:buSzPts val="2200"/>
              <a:buFont typeface="Calibri"/>
              <a:buChar char="▪"/>
            </a:pPr>
            <a:r>
              <a:rPr lang="iw-IL" sz="2200">
                <a:latin typeface="Calibri"/>
                <a:ea typeface="Calibri"/>
                <a:cs typeface="Calibri"/>
                <a:sym typeface="Calibri"/>
              </a:rPr>
              <a:t>ע"פ מסמך האפיון ועץ הנושאים כתבנו את תסריטי הבדיקה והתחלנו לבצע תהליך של הרצת הבדיקות.</a:t>
            </a:r>
            <a:endParaRPr sz="2200">
              <a:latin typeface="Calibri"/>
              <a:ea typeface="Calibri"/>
              <a:cs typeface="Calibri"/>
              <a:sym typeface="Calibri"/>
            </a:endParaRPr>
          </a:p>
          <a:p>
            <a:pPr indent="-172720" lvl="0" marL="228600" rtl="1" algn="r">
              <a:lnSpc>
                <a:spcPct val="115000"/>
              </a:lnSpc>
              <a:spcBef>
                <a:spcPts val="0"/>
              </a:spcBef>
              <a:spcAft>
                <a:spcPts val="0"/>
              </a:spcAft>
              <a:buSzPts val="2200"/>
              <a:buFont typeface="Calibri"/>
              <a:buChar char="▪"/>
            </a:pPr>
            <a:r>
              <a:rPr lang="iw-IL" sz="2200">
                <a:latin typeface="Calibri"/>
                <a:ea typeface="Calibri"/>
                <a:cs typeface="Calibri"/>
                <a:sym typeface="Calibri"/>
              </a:rPr>
              <a:t>במהלך הבדיקות התגלו מספר קטן של תקלות עד רמת חומרה בינונית, לכל תקלה נפתחה תקלה דרך מערכת JIRA- מופיע בהמשך.</a:t>
            </a:r>
            <a:endParaRPr sz="2200">
              <a:latin typeface="Calibri"/>
              <a:ea typeface="Calibri"/>
              <a:cs typeface="Calibri"/>
              <a:sym typeface="Calibri"/>
            </a:endParaRPr>
          </a:p>
          <a:p>
            <a:pPr indent="-172720" lvl="0" marL="228600" rtl="1" algn="r">
              <a:lnSpc>
                <a:spcPct val="115000"/>
              </a:lnSpc>
              <a:spcBef>
                <a:spcPts val="0"/>
              </a:spcBef>
              <a:spcAft>
                <a:spcPts val="0"/>
              </a:spcAft>
              <a:buSzPts val="2200"/>
              <a:buFont typeface="Calibri"/>
              <a:buChar char="▪"/>
            </a:pPr>
            <a:r>
              <a:rPr lang="iw-IL" sz="2200">
                <a:latin typeface="Calibri"/>
                <a:ea typeface="Calibri"/>
                <a:cs typeface="Calibri"/>
                <a:sym typeface="Calibri"/>
              </a:rPr>
              <a:t>לאחר רישום התקלות הוסקו מסקנות והמלצות לשיפור התהליכים באפליקציה.</a:t>
            </a:r>
            <a:endParaRPr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
          <p:cNvSpPr txBox="1"/>
          <p:nvPr>
            <p:ph type="title"/>
          </p:nvPr>
        </p:nvSpPr>
        <p:spPr>
          <a:xfrm>
            <a:off x="786700" y="2373475"/>
            <a:ext cx="3935700" cy="2456400"/>
          </a:xfrm>
          <a:prstGeom prst="rect">
            <a:avLst/>
          </a:prstGeom>
          <a:noFill/>
          <a:ln>
            <a:noFill/>
          </a:ln>
        </p:spPr>
        <p:txBody>
          <a:bodyPr anchorCtr="0" anchor="ctr" bIns="228600" lIns="228600" spcFirstLastPara="1" rIns="228600" wrap="square" tIns="228600">
            <a:normAutofit fontScale="90000"/>
          </a:bodyPr>
          <a:lstStyle/>
          <a:p>
            <a:pPr indent="-377190" lvl="0" marL="228600" marR="0" rtl="1" algn="ctr">
              <a:lnSpc>
                <a:spcPct val="120000"/>
              </a:lnSpc>
              <a:spcBef>
                <a:spcPts val="0"/>
              </a:spcBef>
              <a:spcAft>
                <a:spcPts val="0"/>
              </a:spcAft>
              <a:buClr>
                <a:srgbClr val="F3960F"/>
              </a:buClr>
              <a:buSzPct val="114230"/>
              <a:buFont typeface="Noto Sans Symbols"/>
              <a:buChar char="▪"/>
            </a:pPr>
            <a:r>
              <a:rPr b="0" i="0" lang="iw-IL" sz="5777" u="none" cap="none" strike="noStrike">
                <a:solidFill>
                  <a:schemeClr val="lt1"/>
                </a:solidFill>
                <a:latin typeface="Aharoni"/>
                <a:ea typeface="Aharoni"/>
                <a:cs typeface="Aharoni"/>
                <a:sym typeface="Aharoni"/>
              </a:rPr>
              <a:t>סביבת</a:t>
            </a:r>
            <a:r>
              <a:rPr lang="iw-IL" sz="5777">
                <a:solidFill>
                  <a:schemeClr val="lt1"/>
                </a:solidFill>
                <a:latin typeface="Aharoni"/>
                <a:ea typeface="Aharoni"/>
                <a:cs typeface="Aharoni"/>
                <a:sym typeface="Aharoni"/>
              </a:rPr>
              <a:t> </a:t>
            </a:r>
            <a:r>
              <a:rPr b="0" i="0" lang="iw-IL" sz="5777" u="none" cap="none" strike="noStrike">
                <a:solidFill>
                  <a:schemeClr val="lt1"/>
                </a:solidFill>
                <a:latin typeface="Aharoni"/>
                <a:ea typeface="Aharoni"/>
                <a:cs typeface="Aharoni"/>
                <a:sym typeface="Aharoni"/>
              </a:rPr>
              <a:t>הבדיקות</a:t>
            </a:r>
            <a:r>
              <a:rPr b="0" i="0" lang="iw-IL" sz="6000" u="none" cap="none" strike="noStrike">
                <a:solidFill>
                  <a:schemeClr val="lt1"/>
                </a:solidFill>
                <a:latin typeface="Aharoni"/>
                <a:ea typeface="Aharoni"/>
                <a:cs typeface="Aharoni"/>
                <a:sym typeface="Aharoni"/>
              </a:rPr>
              <a:t>  </a:t>
            </a:r>
            <a:endParaRPr/>
          </a:p>
        </p:txBody>
      </p:sp>
      <p:sp>
        <p:nvSpPr>
          <p:cNvPr id="365" name="Google Shape;365;p5"/>
          <p:cNvSpPr txBox="1"/>
          <p:nvPr>
            <p:ph idx="1" type="body"/>
          </p:nvPr>
        </p:nvSpPr>
        <p:spPr>
          <a:xfrm>
            <a:off x="4722400" y="977425"/>
            <a:ext cx="5724300" cy="5248500"/>
          </a:xfrm>
          <a:prstGeom prst="rect">
            <a:avLst/>
          </a:prstGeom>
          <a:noFill/>
          <a:ln>
            <a:noFill/>
          </a:ln>
        </p:spPr>
        <p:txBody>
          <a:bodyPr anchorCtr="0" anchor="ctr" bIns="45700" lIns="91425" spcFirstLastPara="1" rIns="91425" wrap="square" tIns="45700">
            <a:normAutofit/>
          </a:bodyPr>
          <a:lstStyle/>
          <a:p>
            <a:pPr indent="0" lvl="0" marL="0" rtl="1" algn="r">
              <a:lnSpc>
                <a:spcPct val="115000"/>
              </a:lnSpc>
              <a:spcBef>
                <a:spcPts val="0"/>
              </a:spcBef>
              <a:spcAft>
                <a:spcPts val="0"/>
              </a:spcAft>
              <a:buNone/>
            </a:pPr>
            <a:r>
              <a:rPr b="1" lang="iw-IL" sz="2300">
                <a:latin typeface="Calibri"/>
                <a:ea typeface="Calibri"/>
                <a:cs typeface="Calibri"/>
                <a:sym typeface="Calibri"/>
              </a:rPr>
              <a:t>חומרה:</a:t>
            </a:r>
            <a:endParaRPr sz="23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iPhone 14 PRO MAX-APPLE</a:t>
            </a:r>
            <a:endParaRPr sz="22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XIAOMI-Redmi 9</a:t>
            </a:r>
            <a:endParaRPr sz="22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IPAD AIR 2022</a:t>
            </a:r>
            <a:endParaRPr sz="22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OnePlus 6T</a:t>
            </a:r>
            <a:endParaRPr sz="2200">
              <a:latin typeface="Calibri"/>
              <a:ea typeface="Calibri"/>
              <a:cs typeface="Calibri"/>
              <a:sym typeface="Calibri"/>
            </a:endParaRPr>
          </a:p>
          <a:p>
            <a:pPr indent="0" lvl="0" marL="914400" rtl="1" algn="r">
              <a:lnSpc>
                <a:spcPct val="115000"/>
              </a:lnSpc>
              <a:spcBef>
                <a:spcPts val="500"/>
              </a:spcBef>
              <a:spcAft>
                <a:spcPts val="0"/>
              </a:spcAft>
              <a:buNone/>
            </a:pPr>
            <a:r>
              <a:t/>
            </a:r>
            <a:endParaRPr sz="2200">
              <a:latin typeface="Calibri"/>
              <a:ea typeface="Calibri"/>
              <a:cs typeface="Calibri"/>
              <a:sym typeface="Calibri"/>
            </a:endParaRPr>
          </a:p>
          <a:p>
            <a:pPr indent="0" lvl="0" marL="0" rtl="1" algn="r">
              <a:lnSpc>
                <a:spcPct val="115000"/>
              </a:lnSpc>
              <a:spcBef>
                <a:spcPts val="1000"/>
              </a:spcBef>
              <a:spcAft>
                <a:spcPts val="0"/>
              </a:spcAft>
              <a:buNone/>
            </a:pPr>
            <a:r>
              <a:rPr b="1" lang="iw-IL" sz="2300">
                <a:latin typeface="Calibri"/>
                <a:ea typeface="Calibri"/>
                <a:cs typeface="Calibri"/>
                <a:sym typeface="Calibri"/>
              </a:rPr>
              <a:t>מערכות הפעלה:</a:t>
            </a:r>
            <a:endParaRPr sz="23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Android 13</a:t>
            </a:r>
            <a:endParaRPr sz="22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IOS VERSION 16.3 </a:t>
            </a:r>
            <a:endParaRPr sz="2200">
              <a:latin typeface="Calibri"/>
              <a:ea typeface="Calibri"/>
              <a:cs typeface="Calibri"/>
              <a:sym typeface="Calibri"/>
            </a:endParaRPr>
          </a:p>
          <a:p>
            <a:pPr indent="-200659" lvl="1" marL="685800" rtl="1" algn="r">
              <a:lnSpc>
                <a:spcPct val="115000"/>
              </a:lnSpc>
              <a:spcBef>
                <a:spcPts val="500"/>
              </a:spcBef>
              <a:spcAft>
                <a:spcPts val="0"/>
              </a:spcAft>
              <a:buSzPts val="2200"/>
              <a:buFont typeface="Calibri"/>
              <a:buChar char="▪"/>
            </a:pPr>
            <a:r>
              <a:rPr lang="iw-IL" sz="2200">
                <a:latin typeface="Calibri"/>
                <a:ea typeface="Calibri"/>
                <a:cs typeface="Calibri"/>
                <a:sym typeface="Calibri"/>
              </a:rPr>
              <a:t> iPad OS 16.2</a:t>
            </a:r>
            <a:endParaRPr sz="2200">
              <a:latin typeface="Calibri"/>
              <a:ea typeface="Calibri"/>
              <a:cs typeface="Calibri"/>
              <a:sym typeface="Calibri"/>
            </a:endParaRPr>
          </a:p>
        </p:txBody>
      </p:sp>
      <p:pic>
        <p:nvPicPr>
          <p:cNvPr id="366" name="Google Shape;366;p5"/>
          <p:cNvPicPr preferRelativeResize="0"/>
          <p:nvPr/>
        </p:nvPicPr>
        <p:blipFill rotWithShape="1">
          <a:blip r:embed="rId3">
            <a:alphaModFix/>
          </a:blip>
          <a:srcRect b="0" l="0" r="0" t="0"/>
          <a:stretch/>
        </p:blipFill>
        <p:spPr>
          <a:xfrm>
            <a:off x="10572431" y="279204"/>
            <a:ext cx="1316995" cy="1616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
          <p:cNvSpPr txBox="1"/>
          <p:nvPr/>
        </p:nvSpPr>
        <p:spPr>
          <a:xfrm>
            <a:off x="4587698" y="784892"/>
            <a:ext cx="374786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iw-IL" sz="4800" u="none" cap="none" strike="noStrike">
                <a:solidFill>
                  <a:schemeClr val="lt1"/>
                </a:solidFill>
                <a:latin typeface="Aharoni"/>
                <a:ea typeface="Aharoni"/>
                <a:cs typeface="Aharoni"/>
                <a:sym typeface="Aharoni"/>
              </a:rPr>
              <a:t>תכנון מול ביצוע</a:t>
            </a:r>
            <a:endParaRPr b="0" i="0" sz="1400" u="none" cap="none" strike="noStrike">
              <a:solidFill>
                <a:srgbClr val="000000"/>
              </a:solidFill>
              <a:latin typeface="Arial"/>
              <a:ea typeface="Arial"/>
              <a:cs typeface="Arial"/>
              <a:sym typeface="Arial"/>
            </a:endParaRPr>
          </a:p>
        </p:txBody>
      </p:sp>
      <p:graphicFrame>
        <p:nvGraphicFramePr>
          <p:cNvPr id="372" name="Google Shape;372;p6"/>
          <p:cNvGraphicFramePr/>
          <p:nvPr/>
        </p:nvGraphicFramePr>
        <p:xfrm>
          <a:off x="1856271" y="891674"/>
          <a:ext cx="3000000" cy="3000000"/>
        </p:xfrm>
        <a:graphic>
          <a:graphicData uri="http://schemas.openxmlformats.org/drawingml/2006/table">
            <a:tbl>
              <a:tblPr bandRow="1" firstRow="1">
                <a:noFill/>
                <a:tableStyleId>{2D7F1315-87D2-46B6-A7EC-2238506CC5E3}</a:tableStyleId>
              </a:tblPr>
              <a:tblGrid>
                <a:gridCol w="4113325"/>
                <a:gridCol w="4147675"/>
              </a:tblGrid>
              <a:tr h="386350">
                <a:tc>
                  <a:txBody>
                    <a:bodyPr/>
                    <a:lstStyle/>
                    <a:p>
                      <a:pPr indent="0" lvl="0" marL="0" marR="0" rtl="1" algn="r">
                        <a:lnSpc>
                          <a:spcPct val="100000"/>
                        </a:lnSpc>
                        <a:spcBef>
                          <a:spcPts val="0"/>
                        </a:spcBef>
                        <a:spcAft>
                          <a:spcPts val="0"/>
                        </a:spcAft>
                        <a:buClr>
                          <a:srgbClr val="000000"/>
                        </a:buClr>
                        <a:buSzPts val="1800"/>
                        <a:buFont typeface="Arial"/>
                        <a:buNone/>
                      </a:pPr>
                      <a:r>
                        <a:rPr lang="iw-IL" sz="1800" u="none" cap="none" strike="noStrike">
                          <a:latin typeface="Calibri"/>
                          <a:ea typeface="Calibri"/>
                          <a:cs typeface="Calibri"/>
                          <a:sym typeface="Calibri"/>
                        </a:rPr>
                        <a:t>תכנון</a:t>
                      </a:r>
                      <a:endParaRPr sz="1400" u="none" cap="none" strike="noStrike"/>
                    </a:p>
                  </a:txBody>
                  <a:tcPr marT="45725" marB="45725" marR="91450" marL="91450"/>
                </a:tc>
                <a:tc>
                  <a:txBody>
                    <a:bodyPr/>
                    <a:lstStyle/>
                    <a:p>
                      <a:pPr indent="0" lvl="0" marL="0" marR="0" rtl="1" algn="r">
                        <a:lnSpc>
                          <a:spcPct val="100000"/>
                        </a:lnSpc>
                        <a:spcBef>
                          <a:spcPts val="0"/>
                        </a:spcBef>
                        <a:spcAft>
                          <a:spcPts val="0"/>
                        </a:spcAft>
                        <a:buClr>
                          <a:srgbClr val="000000"/>
                        </a:buClr>
                        <a:buSzPts val="1800"/>
                        <a:buFont typeface="Arial"/>
                        <a:buNone/>
                      </a:pPr>
                      <a:r>
                        <a:rPr lang="iw-IL" sz="1800" u="none" cap="none" strike="noStrike">
                          <a:latin typeface="Calibri"/>
                          <a:ea typeface="Calibri"/>
                          <a:cs typeface="Calibri"/>
                          <a:sym typeface="Calibri"/>
                        </a:rPr>
                        <a:t>ביצוע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בדיקות GUI</a:t>
                      </a:r>
                      <a:endParaRPr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בדיקות E2E</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קישוריות</a:t>
                      </a:r>
                      <a:endParaRPr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CRUD</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הרשאות</a:t>
                      </a:r>
                      <a:endParaRPr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I18N</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latin typeface="Calibri"/>
                          <a:ea typeface="Calibri"/>
                          <a:cs typeface="Calibri"/>
                          <a:sym typeface="Calibri"/>
                        </a:rPr>
                        <a:t>ביצועים(מהירות האפליקציה)</a:t>
                      </a:r>
                      <a:endParaRPr sz="1400" u="none" cap="none" strike="noStrike"/>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latin typeface="Calibri"/>
                          <a:ea typeface="Calibri"/>
                          <a:cs typeface="Calibri"/>
                          <a:sym typeface="Calibri"/>
                        </a:rPr>
                        <a:t>נגישות</a:t>
                      </a:r>
                      <a:endParaRPr sz="1400" u="none" cap="none" strike="noStrike"/>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latin typeface="Calibri"/>
                          <a:ea typeface="Calibri"/>
                          <a:cs typeface="Calibri"/>
                          <a:sym typeface="Calibri"/>
                        </a:rPr>
                        <a:t>תאימות</a:t>
                      </a:r>
                      <a:endParaRPr sz="1400" u="none" cap="none" strike="noStrike"/>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latin typeface="Calibri"/>
                          <a:ea typeface="Calibri"/>
                          <a:cs typeface="Calibri"/>
                          <a:sym typeface="Calibri"/>
                        </a:rPr>
                        <a:t>כשל והתאוששות</a:t>
                      </a:r>
                      <a:endParaRPr sz="1400" u="none" cap="none" strike="noStrike"/>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אבטחה</a:t>
                      </a:r>
                      <a:endParaRPr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F08A6E"/>
                          </a:solidFill>
                          <a:latin typeface="Calibri"/>
                          <a:ea typeface="Calibri"/>
                          <a:cs typeface="Calibri"/>
                          <a:sym typeface="Calibri"/>
                        </a:rPr>
                        <a:t>בוצע חלקית</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התקנה/הסרה</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צריכת סוללה</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שפיות</a:t>
                      </a:r>
                      <a:endParaRPr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r h="325000">
                <a:tc>
                  <a:txBody>
                    <a:bodyPr/>
                    <a:lstStyle/>
                    <a:p>
                      <a:pPr indent="0" lvl="0" marL="0" marR="0" rtl="1" algn="r">
                        <a:lnSpc>
                          <a:spcPct val="100000"/>
                        </a:lnSpc>
                        <a:spcBef>
                          <a:spcPts val="0"/>
                        </a:spcBef>
                        <a:spcAft>
                          <a:spcPts val="0"/>
                        </a:spcAft>
                        <a:buClr>
                          <a:srgbClr val="000000"/>
                        </a:buClr>
                        <a:buSzPts val="1200"/>
                        <a:buFont typeface="Arial"/>
                        <a:buNone/>
                      </a:pPr>
                      <a:r>
                        <a:rPr b="0" i="0" lang="iw-IL" sz="1200" u="none" cap="none" strike="noStrike">
                          <a:solidFill>
                            <a:schemeClr val="dk1"/>
                          </a:solidFill>
                          <a:latin typeface="Calibri"/>
                          <a:ea typeface="Calibri"/>
                          <a:cs typeface="Calibri"/>
                          <a:sym typeface="Calibri"/>
                        </a:rPr>
                        <a:t>שימושיות</a:t>
                      </a:r>
                      <a:endParaRPr b="0" sz="1200" u="none" cap="none" strike="noStrike">
                        <a:latin typeface="Calibri"/>
                        <a:ea typeface="Calibri"/>
                        <a:cs typeface="Calibri"/>
                        <a:sym typeface="Calibri"/>
                      </a:endParaRPr>
                    </a:p>
                  </a:txBody>
                  <a:tcPr marT="45725" marB="45725" marR="91450" marL="91450"/>
                </a:tc>
                <a:tc>
                  <a:txBody>
                    <a:bodyPr/>
                    <a:lstStyle/>
                    <a:p>
                      <a:pPr indent="0" lvl="0" marL="0" marR="0" rtl="1" algn="r">
                        <a:lnSpc>
                          <a:spcPct val="100000"/>
                        </a:lnSpc>
                        <a:spcBef>
                          <a:spcPts val="0"/>
                        </a:spcBef>
                        <a:spcAft>
                          <a:spcPts val="0"/>
                        </a:spcAft>
                        <a:buClr>
                          <a:srgbClr val="000000"/>
                        </a:buClr>
                        <a:buSzPts val="1200"/>
                        <a:buFont typeface="Arial"/>
                        <a:buNone/>
                      </a:pPr>
                      <a:r>
                        <a:rPr lang="iw-IL" sz="1200" u="none" cap="none" strike="noStrike">
                          <a:solidFill>
                            <a:srgbClr val="669626"/>
                          </a:solidFill>
                          <a:latin typeface="Calibri"/>
                          <a:ea typeface="Calibri"/>
                          <a:cs typeface="Calibri"/>
                          <a:sym typeface="Calibri"/>
                        </a:rPr>
                        <a:t>בוצע</a:t>
                      </a:r>
                      <a:endParaRPr sz="1400" u="none" cap="none" strike="noStrike"/>
                    </a:p>
                  </a:txBody>
                  <a:tcPr marT="45725" marB="45725" marR="91450" marL="91450"/>
                </a:tc>
              </a:tr>
            </a:tbl>
          </a:graphicData>
        </a:graphic>
      </p:graphicFrame>
      <p:sp>
        <p:nvSpPr>
          <p:cNvPr id="373" name="Google Shape;373;p6"/>
          <p:cNvSpPr txBox="1"/>
          <p:nvPr/>
        </p:nvSpPr>
        <p:spPr>
          <a:xfrm>
            <a:off x="2982575" y="215489"/>
            <a:ext cx="6008400" cy="569400"/>
          </a:xfrm>
          <a:prstGeom prst="rect">
            <a:avLst/>
          </a:prstGeom>
          <a:gradFill>
            <a:gsLst>
              <a:gs pos="0">
                <a:srgbClr val="FCDDC7">
                  <a:alpha val="60000"/>
                </a:srgbClr>
              </a:gs>
              <a:gs pos="100000">
                <a:srgbClr val="FAB37B">
                  <a:alpha val="91372"/>
                </a:srgbClr>
              </a:gs>
            </a:gsLst>
            <a:lin ang="5400000" scaled="0"/>
          </a:gradFill>
          <a:ln cap="flat" cmpd="sng" w="9525">
            <a:solidFill>
              <a:srgbClr val="E78E0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iw-IL" sz="3100" u="sng" cap="none" strike="noStrike">
                <a:solidFill>
                  <a:schemeClr val="dk1"/>
                </a:solidFill>
                <a:latin typeface="Calibri"/>
                <a:ea typeface="Calibri"/>
                <a:cs typeface="Calibri"/>
                <a:sym typeface="Calibri"/>
              </a:rPr>
              <a:t>תכנון מול ביצוע</a:t>
            </a:r>
            <a:endParaRPr b="1" i="0" sz="1700" u="sng" cap="none" strike="noStrike">
              <a:solidFill>
                <a:schemeClr val="dk1"/>
              </a:solidFill>
              <a:latin typeface="Calibri"/>
              <a:ea typeface="Calibri"/>
              <a:cs typeface="Calibri"/>
              <a:sym typeface="Calibri"/>
            </a:endParaRPr>
          </a:p>
        </p:txBody>
      </p:sp>
      <p:pic>
        <p:nvPicPr>
          <p:cNvPr id="374" name="Google Shape;374;p6"/>
          <p:cNvPicPr preferRelativeResize="0"/>
          <p:nvPr/>
        </p:nvPicPr>
        <p:blipFill rotWithShape="1">
          <a:blip r:embed="rId3">
            <a:alphaModFix/>
          </a:blip>
          <a:srcRect b="0" l="0" r="0" t="0"/>
          <a:stretch/>
        </p:blipFill>
        <p:spPr>
          <a:xfrm>
            <a:off x="231324" y="5396704"/>
            <a:ext cx="1368158" cy="16791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Clr>
                <a:srgbClr val="FFFEFF"/>
              </a:buClr>
              <a:buSzPts val="5400"/>
              <a:buFont typeface="Aharoni"/>
              <a:buNone/>
            </a:pPr>
            <a:r>
              <a:rPr lang="iw-IL" sz="5400">
                <a:latin typeface="Aharoni"/>
                <a:ea typeface="Aharoni"/>
                <a:cs typeface="Aharoni"/>
                <a:sym typeface="Aharoni"/>
              </a:rPr>
              <a:t>בדיקה בוצעה חלקית</a:t>
            </a:r>
            <a:endParaRPr sz="5400">
              <a:latin typeface="Aharoni"/>
              <a:ea typeface="Aharoni"/>
              <a:cs typeface="Aharoni"/>
              <a:sym typeface="Aharoni"/>
            </a:endParaRPr>
          </a:p>
        </p:txBody>
      </p:sp>
      <p:sp>
        <p:nvSpPr>
          <p:cNvPr id="380" name="Google Shape;380;p7"/>
          <p:cNvSpPr txBox="1"/>
          <p:nvPr>
            <p:ph idx="1" type="body"/>
          </p:nvPr>
        </p:nvSpPr>
        <p:spPr>
          <a:xfrm>
            <a:off x="5118447" y="1672390"/>
            <a:ext cx="6564216" cy="3428962"/>
          </a:xfrm>
          <a:prstGeom prst="rect">
            <a:avLst/>
          </a:prstGeom>
          <a:noFill/>
          <a:ln>
            <a:noFill/>
          </a:ln>
        </p:spPr>
        <p:txBody>
          <a:bodyPr anchorCtr="0" anchor="ctr" bIns="45700" lIns="91425" spcFirstLastPara="1" rIns="91425" wrap="square" tIns="45700">
            <a:normAutofit/>
          </a:bodyPr>
          <a:lstStyle/>
          <a:p>
            <a:pPr indent="0" lvl="0" marL="0" rtl="1" algn="r">
              <a:lnSpc>
                <a:spcPct val="120000"/>
              </a:lnSpc>
              <a:spcBef>
                <a:spcPts val="0"/>
              </a:spcBef>
              <a:spcAft>
                <a:spcPts val="0"/>
              </a:spcAft>
              <a:buNone/>
            </a:pPr>
            <a:r>
              <a:rPr lang="iw-IL" sz="3100">
                <a:latin typeface="Calibri"/>
                <a:ea typeface="Calibri"/>
                <a:cs typeface="Calibri"/>
                <a:sym typeface="Calibri"/>
              </a:rPr>
              <a:t>בדקנו בצורה חלקית בדיקת אבטחה בתהליך ביצוע הזמנה עד הכנסת פרטים על כרטיס האשראי.</a:t>
            </a:r>
            <a:endParaRPr sz="2100">
              <a:latin typeface="Calibri"/>
              <a:ea typeface="Calibri"/>
              <a:cs typeface="Calibri"/>
              <a:sym typeface="Calibri"/>
            </a:endParaRPr>
          </a:p>
        </p:txBody>
      </p:sp>
      <p:pic>
        <p:nvPicPr>
          <p:cNvPr id="381" name="Google Shape;381;p7"/>
          <p:cNvPicPr preferRelativeResize="0"/>
          <p:nvPr/>
        </p:nvPicPr>
        <p:blipFill rotWithShape="1">
          <a:blip r:embed="rId3">
            <a:alphaModFix/>
          </a:blip>
          <a:srcRect b="0" l="0" r="0" t="0"/>
          <a:stretch/>
        </p:blipFill>
        <p:spPr>
          <a:xfrm>
            <a:off x="157794" y="188941"/>
            <a:ext cx="1877731" cy="23044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08e6c9fc6e_0_8"/>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1" algn="ctr">
              <a:lnSpc>
                <a:spcPct val="85000"/>
              </a:lnSpc>
              <a:spcBef>
                <a:spcPts val="0"/>
              </a:spcBef>
              <a:spcAft>
                <a:spcPts val="0"/>
              </a:spcAft>
              <a:buSzPts val="4000"/>
              <a:buNone/>
            </a:pPr>
            <a:r>
              <a:rPr lang="iw-IL" sz="5300">
                <a:latin typeface="Aharoni"/>
                <a:ea typeface="Aharoni"/>
                <a:cs typeface="Aharoni"/>
                <a:sym typeface="Aharoni"/>
              </a:rPr>
              <a:t>בעיות במהלך הבדיקות</a:t>
            </a:r>
            <a:endParaRPr sz="5300">
              <a:latin typeface="Aharoni"/>
              <a:ea typeface="Aharoni"/>
              <a:cs typeface="Aharoni"/>
              <a:sym typeface="Aharoni"/>
            </a:endParaRPr>
          </a:p>
        </p:txBody>
      </p:sp>
      <p:sp>
        <p:nvSpPr>
          <p:cNvPr id="387" name="Google Shape;387;g208e6c9fc6e_0_8"/>
          <p:cNvSpPr txBox="1"/>
          <p:nvPr>
            <p:ph idx="1" type="body"/>
          </p:nvPr>
        </p:nvSpPr>
        <p:spPr>
          <a:xfrm>
            <a:off x="5118447" y="803186"/>
            <a:ext cx="6282000" cy="5248500"/>
          </a:xfrm>
          <a:prstGeom prst="rect">
            <a:avLst/>
          </a:prstGeom>
          <a:noFill/>
          <a:ln>
            <a:noFill/>
          </a:ln>
        </p:spPr>
        <p:txBody>
          <a:bodyPr anchorCtr="0" anchor="ctr" bIns="45700" lIns="91425" spcFirstLastPara="1" rIns="91425" wrap="square" tIns="45700">
            <a:normAutofit/>
          </a:bodyPr>
          <a:lstStyle/>
          <a:p>
            <a:pPr indent="-228600" lvl="0" marL="228600" rtl="1" algn="r">
              <a:lnSpc>
                <a:spcPct val="120000"/>
              </a:lnSpc>
              <a:spcBef>
                <a:spcPts val="0"/>
              </a:spcBef>
              <a:spcAft>
                <a:spcPts val="0"/>
              </a:spcAft>
              <a:buSzPts val="3080"/>
              <a:buChar char="▪"/>
            </a:pPr>
            <a:r>
              <a:rPr lang="iw-IL" sz="2800">
                <a:latin typeface="Calibri"/>
                <a:ea typeface="Calibri"/>
                <a:cs typeface="Calibri"/>
                <a:sym typeface="Calibri"/>
              </a:rPr>
              <a:t>קושי בזמינות מלאה של חברי הצוות</a:t>
            </a:r>
            <a:endParaRPr sz="2800">
              <a:latin typeface="Calibri"/>
              <a:ea typeface="Calibri"/>
              <a:cs typeface="Calibri"/>
              <a:sym typeface="Calibri"/>
            </a:endParaRPr>
          </a:p>
          <a:p>
            <a:pPr indent="-210820" lvl="0" marL="228600" rtl="1" algn="r">
              <a:lnSpc>
                <a:spcPct val="120000"/>
              </a:lnSpc>
              <a:spcBef>
                <a:spcPts val="0"/>
              </a:spcBef>
              <a:spcAft>
                <a:spcPts val="0"/>
              </a:spcAft>
              <a:buSzPts val="2800"/>
              <a:buFont typeface="Calibri"/>
              <a:buChar char="▪"/>
            </a:pPr>
            <a:r>
              <a:rPr lang="iw-IL" sz="2800">
                <a:latin typeface="Calibri"/>
                <a:ea typeface="Calibri"/>
                <a:cs typeface="Calibri"/>
                <a:sym typeface="Calibri"/>
              </a:rPr>
              <a:t>חוסר תיאום בין רצונות חברי הצוות לגבי צורת הכנת תהליכי הבדיקה</a:t>
            </a:r>
            <a:endParaRPr sz="2800">
              <a:latin typeface="Calibri"/>
              <a:ea typeface="Calibri"/>
              <a:cs typeface="Calibri"/>
              <a:sym typeface="Calibri"/>
            </a:endParaRPr>
          </a:p>
          <a:p>
            <a:pPr indent="0" lvl="0" marL="228600" rtl="1" algn="r">
              <a:lnSpc>
                <a:spcPct val="120000"/>
              </a:lnSpc>
              <a:spcBef>
                <a:spcPts val="0"/>
              </a:spcBef>
              <a:spcAft>
                <a:spcPts val="0"/>
              </a:spcAft>
              <a:buSzPts val="1980"/>
              <a:buNone/>
            </a:pPr>
            <a:r>
              <a:t/>
            </a:r>
            <a:endParaRPr sz="2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8"/>
          <p:cNvPicPr preferRelativeResize="0"/>
          <p:nvPr>
            <p:ph idx="1" type="body"/>
          </p:nvPr>
        </p:nvPicPr>
        <p:blipFill rotWithShape="1">
          <a:blip r:embed="rId3">
            <a:alphaModFix/>
          </a:blip>
          <a:srcRect b="0" l="0" r="0" t="0"/>
          <a:stretch/>
        </p:blipFill>
        <p:spPr>
          <a:xfrm>
            <a:off x="10850444" y="159664"/>
            <a:ext cx="1166805" cy="116680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393" name="Google Shape;393;p8"/>
          <p:cNvSpPr txBox="1"/>
          <p:nvPr/>
        </p:nvSpPr>
        <p:spPr>
          <a:xfrm>
            <a:off x="5339800" y="933825"/>
            <a:ext cx="51549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iw-IL" sz="3100" u="sng" cap="none" strike="noStrike">
                <a:solidFill>
                  <a:schemeClr val="dk1"/>
                </a:solidFill>
                <a:latin typeface="Calibri"/>
                <a:ea typeface="Calibri"/>
                <a:cs typeface="Calibri"/>
                <a:sym typeface="Calibri"/>
              </a:rPr>
              <a:t>UX-חווית המשתמש באפליקציה</a:t>
            </a:r>
            <a:endParaRPr b="1" i="0" sz="3100" u="sng" cap="none" strike="noStrike">
              <a:solidFill>
                <a:srgbClr val="000000"/>
              </a:solidFill>
              <a:latin typeface="Calibri"/>
              <a:ea typeface="Calibri"/>
              <a:cs typeface="Calibri"/>
              <a:sym typeface="Calibri"/>
            </a:endParaRPr>
          </a:p>
        </p:txBody>
      </p:sp>
      <p:pic>
        <p:nvPicPr>
          <p:cNvPr id="394" name="Google Shape;394;p8"/>
          <p:cNvPicPr preferRelativeResize="0"/>
          <p:nvPr/>
        </p:nvPicPr>
        <p:blipFill rotWithShape="1">
          <a:blip r:embed="rId4">
            <a:alphaModFix/>
          </a:blip>
          <a:srcRect b="0" l="0" r="0" t="0"/>
          <a:stretch/>
        </p:blipFill>
        <p:spPr>
          <a:xfrm>
            <a:off x="1419632" y="1239700"/>
            <a:ext cx="2352084" cy="4852275"/>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pic>
        <p:nvPicPr>
          <p:cNvPr id="395" name="Google Shape;395;p8"/>
          <p:cNvPicPr preferRelativeResize="0"/>
          <p:nvPr/>
        </p:nvPicPr>
        <p:blipFill rotWithShape="1">
          <a:blip r:embed="rId5">
            <a:alphaModFix/>
          </a:blip>
          <a:srcRect b="0" l="0" r="0" t="0"/>
          <a:stretch/>
        </p:blipFill>
        <p:spPr>
          <a:xfrm>
            <a:off x="1295761" y="704079"/>
            <a:ext cx="2599825" cy="5768720"/>
          </a:xfrm>
          <a:prstGeom prst="rect">
            <a:avLst/>
          </a:prstGeom>
          <a:noFill/>
          <a:ln>
            <a:noFill/>
          </a:ln>
        </p:spPr>
      </p:pic>
      <p:sp>
        <p:nvSpPr>
          <p:cNvPr id="396" name="Google Shape;396;p8"/>
          <p:cNvSpPr txBox="1"/>
          <p:nvPr/>
        </p:nvSpPr>
        <p:spPr>
          <a:xfrm>
            <a:off x="5019250" y="1686725"/>
            <a:ext cx="5796000" cy="3825900"/>
          </a:xfrm>
          <a:prstGeom prst="rect">
            <a:avLst/>
          </a:prstGeom>
          <a:noFill/>
          <a:ln>
            <a:noFill/>
          </a:ln>
        </p:spPr>
        <p:txBody>
          <a:bodyPr anchorCtr="0" anchor="t" bIns="91425" lIns="91425" spcFirstLastPara="1" rIns="91425" wrap="square" tIns="91425">
            <a:spAutoFit/>
          </a:bodyPr>
          <a:lstStyle/>
          <a:p>
            <a:pPr indent="-190500" lvl="0" marL="228600" marR="0" rtl="1" algn="r">
              <a:lnSpc>
                <a:spcPct val="120000"/>
              </a:lnSpc>
              <a:spcBef>
                <a:spcPts val="0"/>
              </a:spcBef>
              <a:spcAft>
                <a:spcPts val="0"/>
              </a:spcAft>
              <a:buClr>
                <a:schemeClr val="accent1"/>
              </a:buClr>
              <a:buSzPts val="2480"/>
              <a:buFont typeface="Noto Sans Symbols"/>
              <a:buChar char="▪"/>
            </a:pPr>
            <a:r>
              <a:rPr b="0" i="0" lang="iw-IL" sz="2200" u="none" cap="none" strike="noStrike">
                <a:solidFill>
                  <a:schemeClr val="dk1"/>
                </a:solidFill>
                <a:latin typeface="Calibri"/>
                <a:ea typeface="Calibri"/>
                <a:cs typeface="Calibri"/>
                <a:sym typeface="Calibri"/>
              </a:rPr>
              <a:t>חווית המשתמש באפליקציה היא טובה אך אינה מושלמת, הכפתורים נגישים גדולים וברורים, כל המוצרים באתר מכילים תמונה ברורה, פירוט רב על כל מוצר, פונקציות של הוספה לרשימת קניות, הוספת הערות למלקטים.</a:t>
            </a:r>
            <a:endParaRPr b="0" i="0" sz="2200" u="none" cap="none" strike="noStrike">
              <a:solidFill>
                <a:schemeClr val="dk1"/>
              </a:solidFill>
              <a:latin typeface="Calibri"/>
              <a:ea typeface="Calibri"/>
              <a:cs typeface="Calibri"/>
              <a:sym typeface="Calibri"/>
            </a:endParaRPr>
          </a:p>
          <a:p>
            <a:pPr indent="-172720" lvl="0" marL="228600" marR="0" rtl="1" algn="r">
              <a:lnSpc>
                <a:spcPct val="120000"/>
              </a:lnSpc>
              <a:spcBef>
                <a:spcPts val="0"/>
              </a:spcBef>
              <a:spcAft>
                <a:spcPts val="0"/>
              </a:spcAft>
              <a:buClr>
                <a:schemeClr val="accent1"/>
              </a:buClr>
              <a:buSzPts val="2200"/>
              <a:buFont typeface="Calibri"/>
              <a:buChar char="▪"/>
            </a:pPr>
            <a:r>
              <a:rPr b="0" i="0" lang="iw-IL" sz="2200" u="none" cap="none" strike="noStrike">
                <a:solidFill>
                  <a:schemeClr val="dk1"/>
                </a:solidFill>
                <a:latin typeface="Calibri"/>
                <a:ea typeface="Calibri"/>
                <a:cs typeface="Calibri"/>
                <a:sym typeface="Calibri"/>
              </a:rPr>
              <a:t>הדפים עוברים בצורה מהירה מאוד, תהליך החיפוש מהיר מאוד ומתעדכן ע"פ הקלדת כל תו. </a:t>
            </a:r>
            <a:endParaRPr b="0" i="0" sz="2200" u="none" cap="none" strike="noStrike">
              <a:solidFill>
                <a:schemeClr val="dk1"/>
              </a:solidFill>
              <a:latin typeface="Calibri"/>
              <a:ea typeface="Calibri"/>
              <a:cs typeface="Calibri"/>
              <a:sym typeface="Calibri"/>
            </a:endParaRPr>
          </a:p>
          <a:p>
            <a:pPr indent="-172720" lvl="0" marL="228600" marR="0" rtl="1" algn="r">
              <a:lnSpc>
                <a:spcPct val="120000"/>
              </a:lnSpc>
              <a:spcBef>
                <a:spcPts val="0"/>
              </a:spcBef>
              <a:spcAft>
                <a:spcPts val="0"/>
              </a:spcAft>
              <a:buClr>
                <a:schemeClr val="accent1"/>
              </a:buClr>
              <a:buSzPts val="2200"/>
              <a:buFont typeface="Calibri"/>
              <a:buChar char="▪"/>
            </a:pPr>
            <a:r>
              <a:rPr b="0" i="0" lang="iw-IL" sz="2200" u="none" cap="none" strike="noStrike">
                <a:solidFill>
                  <a:schemeClr val="dk1"/>
                </a:solidFill>
                <a:latin typeface="Calibri"/>
                <a:ea typeface="Calibri"/>
                <a:cs typeface="Calibri"/>
                <a:sym typeface="Calibri"/>
              </a:rPr>
              <a:t>ישנ</a:t>
            </a:r>
            <a:r>
              <a:rPr lang="iw-IL" sz="2200">
                <a:solidFill>
                  <a:schemeClr val="dk1"/>
                </a:solidFill>
                <a:latin typeface="Calibri"/>
                <a:ea typeface="Calibri"/>
                <a:cs typeface="Calibri"/>
                <a:sym typeface="Calibri"/>
              </a:rPr>
              <a:t>ן</a:t>
            </a:r>
            <a:r>
              <a:rPr b="0" i="0" lang="iw-IL" sz="2200" u="none" cap="none" strike="noStrike">
                <a:solidFill>
                  <a:schemeClr val="dk1"/>
                </a:solidFill>
                <a:latin typeface="Calibri"/>
                <a:ea typeface="Calibri"/>
                <a:cs typeface="Calibri"/>
                <a:sym typeface="Calibri"/>
              </a:rPr>
              <a:t> מספר המלצות על מנת לשפר את החוויה שיפורטו בהמשך..</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אטלס">
  <a:themeElements>
    <a:clrScheme name="אטלס">
      <a:dk1>
        <a:srgbClr val="000000"/>
      </a:dk1>
      <a:lt1>
        <a:srgbClr val="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2023-02-13T06:51:45Z</dcterms:created>
  <dc:creator>sewar hammad</dc:creator>
</cp:coreProperties>
</file>