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934200" cy="9080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Objects="1">
      <p:cViewPr varScale="1">
        <p:scale>
          <a:sx n="82" d="100"/>
          <a:sy n="82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B09E2-4D16-4761-AE65-BE970FBAF45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3988" y="1135063"/>
            <a:ext cx="4086225" cy="3065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0388"/>
            <a:ext cx="5546725" cy="3575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8393E-3F7C-44E6-856E-06BB9E1D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814F-1A9A-4C1E-B434-0B39FF23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F0B10-41BC-4DF8-81B5-3519E237B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7893B-A382-4100-A055-E31AE0945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CD5014-38A3-400F-993D-22668DB8F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26C2-9534-404E-AD05-5AB8C89C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80FE3-8A2F-49AC-B1CB-15150A6F0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24FA3-29C7-40DA-A747-7F265BEF6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074F91-A594-4D62-A10B-A556F11BA0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10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FD519-1E33-4D00-B927-0C390C2BC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635B0-FE06-4B3C-989B-49DFD8D2C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6989E-1E3F-42DB-9231-8639E97F6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F09BC-5702-44AB-935E-A566B09D3D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31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4693-E458-4CD0-8E3F-90749C32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5E76-F88B-491E-8FD5-042EA222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2190E-73C0-4F73-951E-D393AB137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DEE753-D1D6-4EB7-8590-44514F228DAF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E79A9A-F37F-439F-8A4C-E3A863B79556}"/>
              </a:ext>
            </a:extLst>
          </p:cNvPr>
          <p:cNvCxnSpPr/>
          <p:nvPr userDrawn="1"/>
        </p:nvCxnSpPr>
        <p:spPr bwMode="auto">
          <a:xfrm>
            <a:off x="152400" y="1828800"/>
            <a:ext cx="8763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4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8F8D-E825-4F05-893C-A5141D19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80188-4C62-4D4B-91BB-34277EBC1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0F240-5AB5-4FB0-973F-E01E45E82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63C0D-5994-451A-AC2E-406D5D5D5B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92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5D36-182E-4F11-866B-C09B1E98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D8D7-09DE-44FB-9FD9-22E56955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39092-854D-495C-A87A-28EF23804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B9DB8-6779-4193-A184-6A32AA249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AB739F-1A38-4CFA-8381-1927947315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0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A06E-4F0A-4065-ADA6-AC72A68F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F21F-6F46-4397-B3FF-B33DD7F3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9306D-A22D-4C07-8CFA-685C11782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3680B-EF52-4050-A70C-E9F71675A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C9D38-774A-4A16-8CE1-1235A80DD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F9FFA-899E-485D-8DF8-57238FC07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E02CAB-9F7E-48FE-B008-86B014038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37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08C8-F417-4435-8BE9-B4395A2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FFEAF-2CA7-461C-8C2E-8C1716DDC3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D92236-FF05-4DBA-A8CF-DE1E94464F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8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E75FE-1F17-4D8E-8040-308D9DD55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7463EA-B400-4387-8DAE-4C62F437EE9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227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F38-0F12-4C98-BFD7-156AA956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5BAC-5A3B-4054-82CC-3B14A290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54170-B4C6-460A-9C32-404E4D974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00AE-7348-4588-AD2E-5F3EBF4B6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2FCD21-3C68-4700-95C8-EA7968786E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92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979E-1D2E-40F3-A16F-3688B06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050F1-6329-4D8D-9739-4B6DDB335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26993-1FCB-4E53-AEAF-415A041A3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23541-19CF-424C-BB0E-40B7961C1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4458DC-055C-4BEE-BD02-4BD9EA5D2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3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A3AE41-68D1-4D07-81E1-4E48D1D36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94C6B5-B9DB-48E3-98E4-76B79FD1B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27BE9E-497E-4A07-B4B0-6457151A0B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1DFC53-C4C7-43D9-89A6-15EA952763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DEDD39B-641D-4F92-9FE9-5BE077549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pic>
        <p:nvPicPr>
          <p:cNvPr id="1037" name="Picture 13" descr="CMwrdmrkRED">
            <a:extLst>
              <a:ext uri="{FF2B5EF4-FFF2-40B4-BE49-F238E27FC236}">
                <a16:creationId xmlns:a16="http://schemas.microsoft.com/office/drawing/2014/main" id="{067D80CF-7201-41D9-84F2-16EB02D42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200"/>
            <a:ext cx="914400" cy="1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D8EA92-2979-4692-BCAF-CF50D8098F9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6257813"/>
            <a:ext cx="2819400" cy="447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F8994-BAED-46DC-8B1F-5FF5E7EC7C4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69" y="6254882"/>
            <a:ext cx="1519428" cy="4239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6D13-5905-4BA4-B81E-5F749023D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8915400" cy="2387600"/>
          </a:xfrm>
        </p:spPr>
        <p:txBody>
          <a:bodyPr/>
          <a:lstStyle/>
          <a:p>
            <a:pPr algn="l"/>
            <a:r>
              <a:rPr lang="en-US" sz="3600" dirty="0"/>
              <a:t>Speech Enhancement with Convolutional-Recurrent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52E20-7603-4035-A896-F2092193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8534400" cy="2341562"/>
          </a:xfrm>
        </p:spPr>
        <p:txBody>
          <a:bodyPr/>
          <a:lstStyle/>
          <a:p>
            <a:pPr algn="l"/>
            <a:r>
              <a:rPr lang="en-US" dirty="0"/>
              <a:t>Han Zhao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Shuayb</a:t>
            </a:r>
            <a:r>
              <a:rPr lang="en-US" dirty="0"/>
              <a:t> Zarar</a:t>
            </a:r>
            <a:r>
              <a:rPr lang="en-US" baseline="30000" dirty="0"/>
              <a:t>2</a:t>
            </a:r>
            <a:r>
              <a:rPr lang="en-US" dirty="0"/>
              <a:t>, Ivan Tashev</a:t>
            </a:r>
            <a:r>
              <a:rPr lang="en-US" baseline="30000" dirty="0"/>
              <a:t>2</a:t>
            </a:r>
            <a:r>
              <a:rPr lang="en-US" dirty="0"/>
              <a:t> and Chin-Hui Lee</a:t>
            </a:r>
            <a:r>
              <a:rPr lang="en-US" baseline="30000" dirty="0"/>
              <a:t>3</a:t>
            </a:r>
            <a:endParaRPr lang="en-US" sz="1800" dirty="0"/>
          </a:p>
          <a:p>
            <a:pPr algn="l"/>
            <a:r>
              <a:rPr lang="en-US" sz="2000" dirty="0"/>
              <a:t>Apr. 19, 2018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baseline="30000" dirty="0"/>
              <a:t>1</a:t>
            </a:r>
            <a:r>
              <a:rPr lang="en-US" sz="1800" dirty="0"/>
              <a:t>Machine Learning Department, Carnegie Mellon University</a:t>
            </a:r>
          </a:p>
          <a:p>
            <a:pPr algn="l"/>
            <a:r>
              <a:rPr lang="en-US" sz="1800" baseline="30000" dirty="0"/>
              <a:t>2</a:t>
            </a:r>
            <a:r>
              <a:rPr lang="en-US" sz="1800" dirty="0"/>
              <a:t>Microsoft Research</a:t>
            </a:r>
          </a:p>
          <a:p>
            <a:pPr algn="l"/>
            <a:r>
              <a:rPr lang="en-US" sz="1800" baseline="30000" dirty="0"/>
              <a:t>3</a:t>
            </a:r>
            <a:r>
              <a:rPr lang="en-US" sz="1800" dirty="0"/>
              <a:t>School of Electrical and Computer Engineering, Georgia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46FDF-E6F3-49B8-802D-10DA034BC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D5014-38A3-400F-993D-22668DB8F885}" type="slidenum">
              <a:rPr lang="en-US" altLang="en-US" smtClean="0"/>
              <a:pPr/>
              <a:t>1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56D45C-621C-4FB8-8808-46CFD080406C}"/>
              </a:ext>
            </a:extLst>
          </p:cNvPr>
          <p:cNvCxnSpPr/>
          <p:nvPr/>
        </p:nvCxnSpPr>
        <p:spPr bwMode="auto">
          <a:xfrm>
            <a:off x="228600" y="3509963"/>
            <a:ext cx="86868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89641"/>
      </p:ext>
    </p:extLst>
  </p:cSld>
  <p:clrMapOvr>
    <a:masterClrMapping/>
  </p:clrMapOvr>
</p:sld>
</file>

<file path=ppt/theme/theme1.xml><?xml version="1.0" encoding="utf-8"?>
<a:theme xmlns:a="http://schemas.openxmlformats.org/drawingml/2006/main" name="eceprint">
  <a:themeElements>
    <a:clrScheme name="ecepr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epr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ecepr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pri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ECE-Print</Template>
  <TotalTime>31</TotalTime>
  <Words>42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</vt:lpstr>
      <vt:lpstr>Arial</vt:lpstr>
      <vt:lpstr>eceprint</vt:lpstr>
      <vt:lpstr>Speech Enhancement with Convolutional-Recurrent Networks</vt:lpstr>
    </vt:vector>
  </TitlesOfParts>
  <Company>Electrical and Computer Engineering, 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Zhao</dc:creator>
  <cp:lastModifiedBy>Han Zhao</cp:lastModifiedBy>
  <cp:revision>6</cp:revision>
  <cp:lastPrinted>1999-09-20T19:29:27Z</cp:lastPrinted>
  <dcterms:created xsi:type="dcterms:W3CDTF">2018-04-12T15:13:38Z</dcterms:created>
  <dcterms:modified xsi:type="dcterms:W3CDTF">2018-04-12T15:44:59Z</dcterms:modified>
</cp:coreProperties>
</file>