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6250-8EB8-412D-9F17-D5AF1E7AE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2E289-40ED-4F9A-8125-7DD326D63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5DAB-AF15-4142-B9F7-BF0BA0D3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B472-38C6-4CC3-8255-4E77CBD972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33931-E65C-42AE-968C-9A3BD3EC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E4572-5137-4EDE-83C1-8A8D4302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1B06-135C-41A4-8B3F-B0A0DB31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7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D9E4-FA41-4B0E-A11A-E5B89A8D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92B6E-327E-4E2D-9366-9E957FB76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2B75F-7D82-4D04-B9E7-184264D2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B472-38C6-4CC3-8255-4E77CBD972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7BAA-1F40-4269-9D47-7BD556A1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3F86-1749-4A5D-86D0-C8B2C1AC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1B06-135C-41A4-8B3F-B0A0DB31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1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049B6-A6C4-474C-B13E-F71B4CB5F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5B5A6-9420-43CC-8A87-5E710544F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98BF9-9DAF-4B10-A34C-E9EE8A3A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B472-38C6-4CC3-8255-4E77CBD972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1E51-478A-44A6-8E03-3C305376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9434C-49A8-49AF-9057-A6D90F6F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1B06-135C-41A4-8B3F-B0A0DB31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0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293A-042E-45E3-8973-B45579C4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5BE5-CA14-4A75-A2A0-336269BD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0E15E-4FB1-456F-82F6-DD51D93F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B472-38C6-4CC3-8255-4E77CBD972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6E82A-9BDC-445D-891D-E7AB2F38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8C3E1-B31F-4BE6-A1DE-030EF47F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1B06-135C-41A4-8B3F-B0A0DB31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9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E73B-5E07-4229-9072-1FA1A2F7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DFAA-8D83-4DDD-97A4-87DDED71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D88D0-80D5-477C-98FB-5B8DF4FA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B472-38C6-4CC3-8255-4E77CBD972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BAD4-B98E-4E66-B3B5-1E694028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2E76-5C1E-453E-BB80-8745FDA9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1B06-135C-41A4-8B3F-B0A0DB31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6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1551-DB40-4D33-A805-4D4CAD40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C28F-1023-437D-8232-3C7D616D2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CC71F-7E1F-4B87-B99C-0A7C313A6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59A27-2573-4285-8490-4F5357B5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B472-38C6-4CC3-8255-4E77CBD972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3B9C8-55AD-4B04-ADC0-81BA7EE6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A48E0-6D24-41ED-9158-C2DE1F5F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1B06-135C-41A4-8B3F-B0A0DB31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5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0D37-63EF-4C67-958D-66AF8D5F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4C9BD-35A5-4F36-A037-F50A8EF80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2AC36-36ED-4965-9EB3-3CA444453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9C803-87D6-4940-9093-04DB18407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AC835-8AD3-4DAB-AF1B-50A9DD8A4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09030-4EB4-4C53-A965-461C5C2D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B472-38C6-4CC3-8255-4E77CBD972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97AA6-C219-48E1-B77B-0C27956F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4E7CE-8398-4924-99C0-CB9A5E9F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1B06-135C-41A4-8B3F-B0A0DB31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6335-421F-4676-AE63-135892ED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8D052-F978-405D-A942-BD881C21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B472-38C6-4CC3-8255-4E77CBD972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AAE33-44B5-40E3-92EE-E6195DBB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A5654-F166-4617-BE85-CB17EC30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1B06-135C-41A4-8B3F-B0A0DB31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BD8B4-6E16-452A-ABF9-BBD12349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B472-38C6-4CC3-8255-4E77CBD972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F61D8-25CF-4C38-9062-67396077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B4496-CCA2-423E-9AF3-2BD1BA0F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1B06-135C-41A4-8B3F-B0A0DB31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0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7127-9B79-4223-9249-B5357FB9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7895-806A-443C-8344-AB9CBD6A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A4F61-4379-4C66-BD20-81AA706C1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0366B-C703-4B6B-BC26-524553AD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B472-38C6-4CC3-8255-4E77CBD972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20158-76EC-4C7A-A7FA-0C3D1CAC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09AF-F8EA-46CA-A154-A68248ED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1B06-135C-41A4-8B3F-B0A0DB31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DE44-2EDC-433B-946D-309622B9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6EDB4-1F3F-456D-8832-26A9A188D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6FDF-4CB9-419B-BEA3-915733E91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9F223-643C-434A-AC14-D6362255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B472-38C6-4CC3-8255-4E77CBD972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2BFE1-E28C-4458-A256-4222969A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A58A1-08CE-47A5-8413-2E0E5444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1B06-135C-41A4-8B3F-B0A0DB31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2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670F6-F627-42AE-BA8A-9D220CBE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E090C-4F3F-4004-8532-7D6CD864B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B847-9F32-4772-8B3A-34AE857F6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B472-38C6-4CC3-8255-4E77CBD972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93B7-9ADF-475A-BE2A-366A5B559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DD86-C04B-4BDC-B432-1EBCD3D8D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31B06-135C-41A4-8B3F-B0A0DB31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9E653B-D8EF-4EDD-ADE5-E1A44715269C}"/>
              </a:ext>
            </a:extLst>
          </p:cNvPr>
          <p:cNvSpPr txBox="1"/>
          <p:nvPr/>
        </p:nvSpPr>
        <p:spPr>
          <a:xfrm>
            <a:off x="671690" y="2094089"/>
            <a:ext cx="10668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Actuator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6F16F-4C35-46A0-97A1-F662099D05E8}"/>
              </a:ext>
            </a:extLst>
          </p:cNvPr>
          <p:cNvSpPr txBox="1"/>
          <p:nvPr/>
        </p:nvSpPr>
        <p:spPr>
          <a:xfrm>
            <a:off x="671690" y="1405467"/>
            <a:ext cx="10668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Actuator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B4B1E-DE4D-462A-91C0-B68703ADEA6F}"/>
              </a:ext>
            </a:extLst>
          </p:cNvPr>
          <p:cNvSpPr txBox="1"/>
          <p:nvPr/>
        </p:nvSpPr>
        <p:spPr>
          <a:xfrm>
            <a:off x="671690" y="2782711"/>
            <a:ext cx="10668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Actuator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FE4FA-9607-4AA9-9438-BF76B29FC080}"/>
              </a:ext>
            </a:extLst>
          </p:cNvPr>
          <p:cNvSpPr txBox="1"/>
          <p:nvPr/>
        </p:nvSpPr>
        <p:spPr>
          <a:xfrm>
            <a:off x="671690" y="3471333"/>
            <a:ext cx="10668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Actuator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9730E-CA5A-48A0-ADAA-BA5EBA83B7BE}"/>
              </a:ext>
            </a:extLst>
          </p:cNvPr>
          <p:cNvSpPr txBox="1"/>
          <p:nvPr/>
        </p:nvSpPr>
        <p:spPr>
          <a:xfrm>
            <a:off x="671690" y="4159955"/>
            <a:ext cx="10668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Actuator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4C160-0D53-4DEF-90F4-B7FBFD237268}"/>
              </a:ext>
            </a:extLst>
          </p:cNvPr>
          <p:cNvSpPr txBox="1"/>
          <p:nvPr/>
        </p:nvSpPr>
        <p:spPr>
          <a:xfrm>
            <a:off x="671691" y="4848577"/>
            <a:ext cx="10668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6172-C090-4004-A418-0C7DA9B09667}"/>
              </a:ext>
            </a:extLst>
          </p:cNvPr>
          <p:cNvSpPr txBox="1"/>
          <p:nvPr/>
        </p:nvSpPr>
        <p:spPr>
          <a:xfrm>
            <a:off x="3169007" y="1493416"/>
            <a:ext cx="26867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Terminal Block 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A9200-0924-46B7-B6CA-3CF16CD67419}"/>
              </a:ext>
            </a:extLst>
          </p:cNvPr>
          <p:cNvSpPr txBox="1"/>
          <p:nvPr/>
        </p:nvSpPr>
        <p:spPr>
          <a:xfrm>
            <a:off x="3152422" y="2105460"/>
            <a:ext cx="26867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Terminal Block 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4FA9D4-DCD5-4B84-B340-5B944ED52479}"/>
              </a:ext>
            </a:extLst>
          </p:cNvPr>
          <p:cNvSpPr txBox="1"/>
          <p:nvPr/>
        </p:nvSpPr>
        <p:spPr>
          <a:xfrm>
            <a:off x="6820595" y="1478255"/>
            <a:ext cx="12714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 Relay (Extension)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5DC33-2D8F-418B-89AE-043F52ED9EEB}"/>
              </a:ext>
            </a:extLst>
          </p:cNvPr>
          <p:cNvSpPr txBox="1"/>
          <p:nvPr/>
        </p:nvSpPr>
        <p:spPr>
          <a:xfrm>
            <a:off x="6766976" y="3655999"/>
            <a:ext cx="132503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 Relay (Retraction)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A6211-9FEA-4F27-9246-BFF340FB1B4F}"/>
              </a:ext>
            </a:extLst>
          </p:cNvPr>
          <p:cNvSpPr txBox="1"/>
          <p:nvPr/>
        </p:nvSpPr>
        <p:spPr>
          <a:xfrm>
            <a:off x="3881259" y="4580717"/>
            <a:ext cx="200377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   12V Battery   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0DB1DD-65DC-4734-81A6-4CEFEB8795C4}"/>
              </a:ext>
            </a:extLst>
          </p:cNvPr>
          <p:cNvSpPr txBox="1"/>
          <p:nvPr/>
        </p:nvSpPr>
        <p:spPr>
          <a:xfrm>
            <a:off x="9606842" y="1938825"/>
            <a:ext cx="118533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 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8931EE-BF8D-45D0-B27E-66B546206A5E}"/>
              </a:ext>
            </a:extLst>
          </p:cNvPr>
          <p:cNvSpPr txBox="1"/>
          <p:nvPr/>
        </p:nvSpPr>
        <p:spPr>
          <a:xfrm>
            <a:off x="9606842" y="4117664"/>
            <a:ext cx="124177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OFF button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76EB364-0DDA-4415-830F-F5690BCCFB72}"/>
              </a:ext>
            </a:extLst>
          </p:cNvPr>
          <p:cNvCxnSpPr>
            <a:stCxn id="5" idx="0"/>
            <a:endCxn id="10" idx="1"/>
          </p:cNvCxnSpPr>
          <p:nvPr/>
        </p:nvCxnSpPr>
        <p:spPr>
          <a:xfrm rot="16200000" flipH="1">
            <a:off x="2050740" y="559816"/>
            <a:ext cx="272615" cy="1963917"/>
          </a:xfrm>
          <a:prstGeom prst="bentConnector4">
            <a:avLst>
              <a:gd name="adj1" fmla="val -83855"/>
              <a:gd name="adj2" fmla="val 6358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D769F10-1E19-46A0-8814-65A23F109E5A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1737920" y="1387965"/>
            <a:ext cx="173295" cy="12389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8254492-B7F9-46F8-8A8C-9482F568AF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804" y="3336856"/>
            <a:ext cx="2841298" cy="9173"/>
          </a:xfrm>
          <a:prstGeom prst="bentConnector3">
            <a:avLst>
              <a:gd name="adj1" fmla="val 1000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13E76F9-E368-4F22-BEDD-90DD1164B67F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1775858" y="4184976"/>
            <a:ext cx="92835" cy="12343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72BC46C-9A54-4DC5-9B31-0DCB6C615EA5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1751570" y="2090237"/>
            <a:ext cx="145995" cy="12389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737FE8A-12CA-4C15-A9EB-0AFEBEB0633B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1732866" y="2757333"/>
            <a:ext cx="186225" cy="12417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91A24DE-86FD-4A41-AC26-DF0F11533210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1749236" y="3469731"/>
            <a:ext cx="146078" cy="1234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3354940-7ED4-4B9D-9215-172A69E42690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2786232" y="2290126"/>
            <a:ext cx="366190" cy="310031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6490BC9-386E-402B-8103-691FD0C70A62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1906396" y="4516604"/>
            <a:ext cx="172535" cy="1575144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8C23AB8-EA3E-409C-BB62-F1963360AC7D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1965797" y="1014091"/>
            <a:ext cx="59726" cy="1581141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89FA874-A503-44C2-A598-9AD7CB0F26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50824" y="2043070"/>
            <a:ext cx="470469" cy="2364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48C3299-4B92-4AD0-8046-73CBC20FFDE1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1965837" y="1702674"/>
            <a:ext cx="59646" cy="158114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41C6B34-0ED3-4805-8CF7-264E22BA91B5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977484" y="2379649"/>
            <a:ext cx="36709" cy="158149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2E8069F-CE46-4E93-9D02-0E8F3F91A92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1964576" y="3081179"/>
            <a:ext cx="62524" cy="158149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330F2B4-1111-40A7-BC10-504364CF09F5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1944408" y="3789969"/>
            <a:ext cx="102860" cy="158149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C229358-050A-4C28-88B6-07AE0B5D0CA9}"/>
              </a:ext>
            </a:extLst>
          </p:cNvPr>
          <p:cNvSpPr txBox="1"/>
          <p:nvPr/>
        </p:nvSpPr>
        <p:spPr>
          <a:xfrm>
            <a:off x="6820595" y="2123491"/>
            <a:ext cx="12714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 Relay (Extension)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D9F4EB-5B8D-48D4-83B9-E03895201082}"/>
              </a:ext>
            </a:extLst>
          </p:cNvPr>
          <p:cNvSpPr txBox="1"/>
          <p:nvPr/>
        </p:nvSpPr>
        <p:spPr>
          <a:xfrm>
            <a:off x="6766977" y="4303718"/>
            <a:ext cx="132503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 Relay (Retraction)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33AD7F4-2D39-4E8B-A8B7-264658C3B0BA}"/>
              </a:ext>
            </a:extLst>
          </p:cNvPr>
          <p:cNvCxnSpPr>
            <a:stCxn id="15" idx="1"/>
          </p:cNvCxnSpPr>
          <p:nvPr/>
        </p:nvCxnSpPr>
        <p:spPr>
          <a:xfrm rot="10800000">
            <a:off x="7429494" y="897467"/>
            <a:ext cx="2177348" cy="1226024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F78F81D-0F58-4FBB-BA1C-38D1A4C1607C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7429495" y="882725"/>
            <a:ext cx="26810" cy="59553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0734727-FB08-41E1-AE45-A5ECAE4EB779}"/>
              </a:ext>
            </a:extLst>
          </p:cNvPr>
          <p:cNvCxnSpPr/>
          <p:nvPr/>
        </p:nvCxnSpPr>
        <p:spPr>
          <a:xfrm>
            <a:off x="4284133" y="4950049"/>
            <a:ext cx="0" cy="67746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3CF086A-94F8-46DA-B056-7C024A46E222}"/>
              </a:ext>
            </a:extLst>
          </p:cNvPr>
          <p:cNvCxnSpPr/>
          <p:nvPr/>
        </p:nvCxnSpPr>
        <p:spPr>
          <a:xfrm>
            <a:off x="4284133" y="5633156"/>
            <a:ext cx="715151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F5372A8-49E7-4AFA-A62D-B579689F28DB}"/>
              </a:ext>
            </a:extLst>
          </p:cNvPr>
          <p:cNvCxnSpPr>
            <a:endCxn id="15" idx="3"/>
          </p:cNvCxnSpPr>
          <p:nvPr/>
        </p:nvCxnSpPr>
        <p:spPr>
          <a:xfrm rot="16200000" flipV="1">
            <a:off x="9367544" y="3548122"/>
            <a:ext cx="3504020" cy="654758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C89BC76-2EF0-456B-95FD-E5ABB129401D}"/>
              </a:ext>
            </a:extLst>
          </p:cNvPr>
          <p:cNvCxnSpPr>
            <a:stCxn id="59" idx="2"/>
          </p:cNvCxnSpPr>
          <p:nvPr/>
        </p:nvCxnSpPr>
        <p:spPr>
          <a:xfrm rot="5400000">
            <a:off x="6208529" y="1967956"/>
            <a:ext cx="445911" cy="20496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00D4E4-5F42-4CCC-9DFC-3B226D9290AC}"/>
              </a:ext>
            </a:extLst>
          </p:cNvPr>
          <p:cNvCxnSpPr/>
          <p:nvPr/>
        </p:nvCxnSpPr>
        <p:spPr>
          <a:xfrm>
            <a:off x="5406663" y="3212279"/>
            <a:ext cx="0" cy="136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5EF179EF-DE4D-4817-90BB-06144CDB9A52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6603653" y="613853"/>
            <a:ext cx="216942" cy="1187568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D8B2754-7396-42A3-B8D4-DA0F72914C6A}"/>
              </a:ext>
            </a:extLst>
          </p:cNvPr>
          <p:cNvCxnSpPr>
            <a:endCxn id="10" idx="0"/>
          </p:cNvCxnSpPr>
          <p:nvPr/>
        </p:nvCxnSpPr>
        <p:spPr>
          <a:xfrm rot="10800000" flipV="1">
            <a:off x="4512386" y="615242"/>
            <a:ext cx="2091267" cy="878174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754672F-3C6B-4D06-8873-4F974EB2F049}"/>
              </a:ext>
            </a:extLst>
          </p:cNvPr>
          <p:cNvCxnSpPr>
            <a:stCxn id="59" idx="1"/>
          </p:cNvCxnSpPr>
          <p:nvPr/>
        </p:nvCxnSpPr>
        <p:spPr>
          <a:xfrm rot="10800000" flipV="1">
            <a:off x="5550959" y="2446657"/>
            <a:ext cx="1269637" cy="6420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806C870-3C14-458C-8C58-11CB12AE5BC3}"/>
              </a:ext>
            </a:extLst>
          </p:cNvPr>
          <p:cNvCxnSpPr>
            <a:endCxn id="11" idx="2"/>
          </p:cNvCxnSpPr>
          <p:nvPr/>
        </p:nvCxnSpPr>
        <p:spPr>
          <a:xfrm rot="10800000">
            <a:off x="4495800" y="2474792"/>
            <a:ext cx="1045634" cy="6263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78E9F0A-FEBF-467D-B7B8-BE680982EA2F}"/>
              </a:ext>
            </a:extLst>
          </p:cNvPr>
          <p:cNvCxnSpPr>
            <a:stCxn id="59" idx="3"/>
          </p:cNvCxnSpPr>
          <p:nvPr/>
        </p:nvCxnSpPr>
        <p:spPr>
          <a:xfrm flipH="1">
            <a:off x="7456304" y="2446657"/>
            <a:ext cx="635710" cy="742095"/>
          </a:xfrm>
          <a:prstGeom prst="bentConnector4">
            <a:avLst>
              <a:gd name="adj1" fmla="val -35960"/>
              <a:gd name="adj2" fmla="val 71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E913522-4818-457F-9B28-3C1519C487F7}"/>
              </a:ext>
            </a:extLst>
          </p:cNvPr>
          <p:cNvCxnSpPr>
            <a:stCxn id="12" idx="3"/>
          </p:cNvCxnSpPr>
          <p:nvPr/>
        </p:nvCxnSpPr>
        <p:spPr>
          <a:xfrm>
            <a:off x="8092014" y="1801421"/>
            <a:ext cx="345710" cy="383283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1DA3461-716F-492C-8E4F-8FEB83E6310C}"/>
              </a:ext>
            </a:extLst>
          </p:cNvPr>
          <p:cNvCxnSpPr>
            <a:endCxn id="16" idx="3"/>
          </p:cNvCxnSpPr>
          <p:nvPr/>
        </p:nvCxnSpPr>
        <p:spPr>
          <a:xfrm rot="16200000" flipV="1">
            <a:off x="10321498" y="4829454"/>
            <a:ext cx="1325181" cy="27093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07CB2A2-4DE3-4ED7-8C09-894D1EB5210D}"/>
              </a:ext>
            </a:extLst>
          </p:cNvPr>
          <p:cNvCxnSpPr>
            <a:stCxn id="16" idx="1"/>
            <a:endCxn id="13" idx="0"/>
          </p:cNvCxnSpPr>
          <p:nvPr/>
        </p:nvCxnSpPr>
        <p:spPr>
          <a:xfrm rot="10800000">
            <a:off x="7429496" y="3656000"/>
            <a:ext cx="2177347" cy="646331"/>
          </a:xfrm>
          <a:prstGeom prst="bentConnector4">
            <a:avLst>
              <a:gd name="adj1" fmla="val 34786"/>
              <a:gd name="adj2" fmla="val 135369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647945A-AC4B-4F9C-B081-D6E76387EFD2}"/>
              </a:ext>
            </a:extLst>
          </p:cNvPr>
          <p:cNvCxnSpPr/>
          <p:nvPr/>
        </p:nvCxnSpPr>
        <p:spPr>
          <a:xfrm flipV="1">
            <a:off x="5406662" y="4402667"/>
            <a:ext cx="432515" cy="1766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B7E746B-DDC1-47E2-B432-91E0672D0702}"/>
              </a:ext>
            </a:extLst>
          </p:cNvPr>
          <p:cNvCxnSpPr/>
          <p:nvPr/>
        </p:nvCxnSpPr>
        <p:spPr>
          <a:xfrm>
            <a:off x="5837772" y="4419492"/>
            <a:ext cx="1232597" cy="9709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899450D-EA81-4AEC-8D07-B565B39AC465}"/>
              </a:ext>
            </a:extLst>
          </p:cNvPr>
          <p:cNvCxnSpPr>
            <a:endCxn id="60" idx="2"/>
          </p:cNvCxnSpPr>
          <p:nvPr/>
        </p:nvCxnSpPr>
        <p:spPr>
          <a:xfrm rot="5400000" flipH="1" flipV="1">
            <a:off x="7029735" y="4990684"/>
            <a:ext cx="440395" cy="3591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23D6F76-F71F-48D8-AC73-B52D9575A539}"/>
              </a:ext>
            </a:extLst>
          </p:cNvPr>
          <p:cNvCxnSpPr>
            <a:stCxn id="60" idx="3"/>
          </p:cNvCxnSpPr>
          <p:nvPr/>
        </p:nvCxnSpPr>
        <p:spPr>
          <a:xfrm flipV="1">
            <a:off x="8092014" y="4626883"/>
            <a:ext cx="345710" cy="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53C52EE-FDCC-4DEA-B15B-7E97F1DFED92}"/>
              </a:ext>
            </a:extLst>
          </p:cNvPr>
          <p:cNvCxnSpPr>
            <a:stCxn id="13" idx="3"/>
          </p:cNvCxnSpPr>
          <p:nvPr/>
        </p:nvCxnSpPr>
        <p:spPr>
          <a:xfrm>
            <a:off x="8092013" y="3979165"/>
            <a:ext cx="163688" cy="14112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6F63304-49F0-482D-A995-15D0A0F71B85}"/>
              </a:ext>
            </a:extLst>
          </p:cNvPr>
          <p:cNvCxnSpPr/>
          <p:nvPr/>
        </p:nvCxnSpPr>
        <p:spPr>
          <a:xfrm flipH="1">
            <a:off x="7054155" y="5390444"/>
            <a:ext cx="1185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C93C63A-4326-4305-A85D-BA0B43293B86}"/>
              </a:ext>
            </a:extLst>
          </p:cNvPr>
          <p:cNvCxnSpPr>
            <a:stCxn id="13" idx="1"/>
          </p:cNvCxnSpPr>
          <p:nvPr/>
        </p:nvCxnSpPr>
        <p:spPr>
          <a:xfrm rot="10800000">
            <a:off x="6355644" y="1180491"/>
            <a:ext cx="411332" cy="27986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C4AE121-6CDE-4C7F-9058-AB254355A6C1}"/>
              </a:ext>
            </a:extLst>
          </p:cNvPr>
          <p:cNvCxnSpPr/>
          <p:nvPr/>
        </p:nvCxnSpPr>
        <p:spPr>
          <a:xfrm flipH="1">
            <a:off x="4842582" y="1180490"/>
            <a:ext cx="1504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26074700-8E7C-436F-9833-A2BB989F29A7}"/>
              </a:ext>
            </a:extLst>
          </p:cNvPr>
          <p:cNvCxnSpPr>
            <a:stCxn id="60" idx="1"/>
          </p:cNvCxnSpPr>
          <p:nvPr/>
        </p:nvCxnSpPr>
        <p:spPr>
          <a:xfrm rot="10800000">
            <a:off x="6039557" y="3717836"/>
            <a:ext cx="727421" cy="909048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08A478E-D3D4-40B7-B6EA-E77F38C0E99D}"/>
              </a:ext>
            </a:extLst>
          </p:cNvPr>
          <p:cNvCxnSpPr/>
          <p:nvPr/>
        </p:nvCxnSpPr>
        <p:spPr>
          <a:xfrm flipV="1">
            <a:off x="6032148" y="2782711"/>
            <a:ext cx="0" cy="945127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753A4DC-EC49-4D5D-B61E-83D41FA9087A}"/>
              </a:ext>
            </a:extLst>
          </p:cNvPr>
          <p:cNvCxnSpPr/>
          <p:nvPr/>
        </p:nvCxnSpPr>
        <p:spPr>
          <a:xfrm flipH="1">
            <a:off x="4842582" y="2782711"/>
            <a:ext cx="119697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6FBAB75-3783-467C-ADB5-9DADFA144B89}"/>
              </a:ext>
            </a:extLst>
          </p:cNvPr>
          <p:cNvCxnSpPr/>
          <p:nvPr/>
        </p:nvCxnSpPr>
        <p:spPr>
          <a:xfrm flipV="1">
            <a:off x="4842582" y="2463420"/>
            <a:ext cx="0" cy="31929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6AD3B43-2073-4847-B300-73FA189295A6}"/>
              </a:ext>
            </a:extLst>
          </p:cNvPr>
          <p:cNvCxnSpPr/>
          <p:nvPr/>
        </p:nvCxnSpPr>
        <p:spPr>
          <a:xfrm>
            <a:off x="4842582" y="1180490"/>
            <a:ext cx="0" cy="29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24DC7C0-E4F6-4708-AE97-666B36CD3160}"/>
              </a:ext>
            </a:extLst>
          </p:cNvPr>
          <p:cNvCxnSpPr/>
          <p:nvPr/>
        </p:nvCxnSpPr>
        <p:spPr>
          <a:xfrm>
            <a:off x="2446866" y="1678083"/>
            <a:ext cx="0" cy="242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92A1211-1C31-4AE3-B8C6-98B44D10F29D}"/>
              </a:ext>
            </a:extLst>
          </p:cNvPr>
          <p:cNvSpPr txBox="1"/>
          <p:nvPr/>
        </p:nvSpPr>
        <p:spPr>
          <a:xfrm>
            <a:off x="8878711" y="152400"/>
            <a:ext cx="2671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 for Relay Blocks:</a:t>
            </a:r>
          </a:p>
          <a:p>
            <a:r>
              <a:rPr lang="en-US" dirty="0"/>
              <a:t>Coil connections are at the top and bottom of the block, terminals are to the sides of the block.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EBE8C42-D7EB-4C84-B7C8-A9D54B6413A2}"/>
              </a:ext>
            </a:extLst>
          </p:cNvPr>
          <p:cNvSpPr txBox="1"/>
          <p:nvPr/>
        </p:nvSpPr>
        <p:spPr>
          <a:xfrm>
            <a:off x="2384065" y="5892547"/>
            <a:ext cx="876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Carillon Soft Register Wiring Diagram</a:t>
            </a:r>
          </a:p>
        </p:txBody>
      </p:sp>
    </p:spTree>
    <p:extLst>
      <p:ext uri="{BB962C8B-B14F-4D97-AF65-F5344CB8AC3E}">
        <p14:creationId xmlns:p14="http://schemas.microsoft.com/office/powerpoint/2010/main" val="113653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Keiran</dc:creator>
  <cp:lastModifiedBy>Keiran</cp:lastModifiedBy>
  <cp:revision>15</cp:revision>
  <dcterms:created xsi:type="dcterms:W3CDTF">2018-08-06T18:26:15Z</dcterms:created>
  <dcterms:modified xsi:type="dcterms:W3CDTF">2018-08-06T18:56:30Z</dcterms:modified>
</cp:coreProperties>
</file>