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dfc5f63452b6d34" providerId="LiveId" clId="{4BADC5DF-182A-4990-A346-6F90F355C278}"/>
    <pc:docChg chg="modSld">
      <pc:chgData name="" userId="9dfc5f63452b6d34" providerId="LiveId" clId="{4BADC5DF-182A-4990-A346-6F90F355C278}" dt="2021-04-20T12:22:25.054" v="11" actId="1076"/>
      <pc:docMkLst>
        <pc:docMk/>
      </pc:docMkLst>
      <pc:sldChg chg="modSp">
        <pc:chgData name="" userId="9dfc5f63452b6d34" providerId="LiveId" clId="{4BADC5DF-182A-4990-A346-6F90F355C278}" dt="2021-04-20T12:22:25.054" v="11" actId="1076"/>
        <pc:sldMkLst>
          <pc:docMk/>
          <pc:sldMk cId="1398159248" sldId="258"/>
        </pc:sldMkLst>
        <pc:spChg chg="mod">
          <ac:chgData name="" userId="9dfc5f63452b6d34" providerId="LiveId" clId="{4BADC5DF-182A-4990-A346-6F90F355C278}" dt="2021-04-20T12:22:18.714" v="9" actId="1076"/>
          <ac:spMkLst>
            <pc:docMk/>
            <pc:sldMk cId="1398159248" sldId="258"/>
            <ac:spMk id="18" creationId="{085D8ABB-EAC9-447C-BF66-3B03565BE8A9}"/>
          </ac:spMkLst>
        </pc:spChg>
        <pc:spChg chg="mod">
          <ac:chgData name="" userId="9dfc5f63452b6d34" providerId="LiveId" clId="{4BADC5DF-182A-4990-A346-6F90F355C278}" dt="2021-04-20T12:22:25.054" v="11" actId="1076"/>
          <ac:spMkLst>
            <pc:docMk/>
            <pc:sldMk cId="1398159248" sldId="258"/>
            <ac:spMk id="20" creationId="{E7BBB2E6-39E1-4877-93CF-DC0A5D7F75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B146-BC63-4B3B-B079-83EB0DD93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102 – FLOWCHART ON THE 5 EXERCISES</a:t>
            </a:r>
            <a:br>
              <a:rPr lang="en-US" dirty="0"/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68F95-BF6C-456E-A210-4D613497C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KEISHA MEJIRO MARTINS</a:t>
            </a:r>
          </a:p>
          <a:p>
            <a:r>
              <a:rPr lang="en-US" dirty="0"/>
              <a:t>20120612141</a:t>
            </a:r>
          </a:p>
          <a:p>
            <a:r>
              <a:rPr lang="en-US" dirty="0"/>
              <a:t>APRIL, 2021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1753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06628613-3940-44C6-9D5C-55F5959537ED}"/>
              </a:ext>
            </a:extLst>
          </p:cNvPr>
          <p:cNvSpPr txBox="1"/>
          <p:nvPr/>
        </p:nvSpPr>
        <p:spPr>
          <a:xfrm>
            <a:off x="8521116" y="1333356"/>
            <a:ext cx="2942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get the difference between a given number and 17, if the number is greater than 17 return double the absolute difference.</a:t>
            </a:r>
          </a:p>
          <a:p>
            <a:br>
              <a:rPr lang="en-US" dirty="0"/>
            </a:b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73ED52-19C5-4F98-B2ED-D5C27258F468}"/>
              </a:ext>
            </a:extLst>
          </p:cNvPr>
          <p:cNvGrpSpPr/>
          <p:nvPr/>
        </p:nvGrpSpPr>
        <p:grpSpPr>
          <a:xfrm>
            <a:off x="3084444" y="291548"/>
            <a:ext cx="5436672" cy="6556210"/>
            <a:chOff x="3084444" y="291548"/>
            <a:chExt cx="5436672" cy="655621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9049C04-E4FE-4495-95EB-8505C731962C}"/>
                </a:ext>
              </a:extLst>
            </p:cNvPr>
            <p:cNvSpPr/>
            <p:nvPr/>
          </p:nvSpPr>
          <p:spPr>
            <a:xfrm>
              <a:off x="4757530" y="291548"/>
              <a:ext cx="1789044" cy="6493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19A5538-3C05-45B2-9DD3-279C44F7C109}"/>
                </a:ext>
              </a:extLst>
            </p:cNvPr>
            <p:cNvSpPr/>
            <p:nvPr/>
          </p:nvSpPr>
          <p:spPr>
            <a:xfrm>
              <a:off x="4280452" y="1219200"/>
              <a:ext cx="2849218" cy="649356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190F49-ECC5-47EC-A540-AC8E3AD02392}"/>
                </a:ext>
              </a:extLst>
            </p:cNvPr>
            <p:cNvSpPr/>
            <p:nvPr/>
          </p:nvSpPr>
          <p:spPr>
            <a:xfrm>
              <a:off x="4280452" y="2305878"/>
              <a:ext cx="2849218" cy="4951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8442A2BF-2EF7-4950-94F6-D7E846792D5D}"/>
                </a:ext>
              </a:extLst>
            </p:cNvPr>
            <p:cNvSpPr/>
            <p:nvPr/>
          </p:nvSpPr>
          <p:spPr>
            <a:xfrm>
              <a:off x="5006011" y="3203716"/>
              <a:ext cx="1292082" cy="1351722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A3696C-385E-472E-A7A7-F89F867A1105}"/>
                </a:ext>
              </a:extLst>
            </p:cNvPr>
            <p:cNvCxnSpPr>
              <a:stCxn id="2" idx="4"/>
            </p:cNvCxnSpPr>
            <p:nvPr/>
          </p:nvCxnSpPr>
          <p:spPr>
            <a:xfrm flipH="1">
              <a:off x="5645426" y="940904"/>
              <a:ext cx="6626" cy="27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E92E41-6B42-4EBF-94D6-CFECF69C6839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5623892" y="1868556"/>
              <a:ext cx="21534" cy="43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58EB17-8FFD-40C3-9B44-D05F9528E716}"/>
                </a:ext>
              </a:extLst>
            </p:cNvPr>
            <p:cNvCxnSpPr>
              <a:cxnSpLocks/>
            </p:cNvCxnSpPr>
            <p:nvPr/>
          </p:nvCxnSpPr>
          <p:spPr>
            <a:xfrm>
              <a:off x="5652052" y="2801316"/>
              <a:ext cx="0" cy="415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3CD8D8-0A55-44E2-B161-ED9E6C5CE9FC}"/>
                </a:ext>
              </a:extLst>
            </p:cNvPr>
            <p:cNvSpPr txBox="1"/>
            <p:nvPr/>
          </p:nvSpPr>
          <p:spPr>
            <a:xfrm>
              <a:off x="5168350" y="399293"/>
              <a:ext cx="133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487C8E-5DB2-4630-8813-C5D81CC3DE71}"/>
                </a:ext>
              </a:extLst>
            </p:cNvPr>
            <p:cNvSpPr txBox="1"/>
            <p:nvPr/>
          </p:nvSpPr>
          <p:spPr>
            <a:xfrm>
              <a:off x="4499114" y="1333356"/>
              <a:ext cx="242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A NUMBER, a</a:t>
              </a:r>
            </a:p>
            <a:p>
              <a:endParaRPr lang="en-N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6C8AD6-F3DC-4021-A4B9-5B2E7A2D539F}"/>
                </a:ext>
              </a:extLst>
            </p:cNvPr>
            <p:cNvSpPr txBox="1"/>
            <p:nvPr/>
          </p:nvSpPr>
          <p:spPr>
            <a:xfrm>
              <a:off x="5078894" y="2332382"/>
              <a:ext cx="114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= a - 17 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040EC9-4020-4BC3-A6B0-2C69E4BE2103}"/>
                </a:ext>
              </a:extLst>
            </p:cNvPr>
            <p:cNvSpPr txBox="1"/>
            <p:nvPr/>
          </p:nvSpPr>
          <p:spPr>
            <a:xfrm>
              <a:off x="5347255" y="3476896"/>
              <a:ext cx="748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a&gt;17?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3B880D-B4F7-41A4-B10A-DC9EFE1D573B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6298093" y="3879576"/>
              <a:ext cx="13086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486C862-06B6-4CCE-817D-7CEADE8A776E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3856383" y="3879576"/>
              <a:ext cx="11496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53FDF3-4D44-48C4-9EE0-DD8A9C88F912}"/>
                </a:ext>
              </a:extLst>
            </p:cNvPr>
            <p:cNvCxnSpPr>
              <a:cxnSpLocks/>
            </p:cNvCxnSpPr>
            <p:nvPr/>
          </p:nvCxnSpPr>
          <p:spPr>
            <a:xfrm>
              <a:off x="7606748" y="3879576"/>
              <a:ext cx="0" cy="546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E99578-7FA1-411C-B1B4-99494A9EA2F8}"/>
                </a:ext>
              </a:extLst>
            </p:cNvPr>
            <p:cNvCxnSpPr/>
            <p:nvPr/>
          </p:nvCxnSpPr>
          <p:spPr>
            <a:xfrm>
              <a:off x="3856383" y="3892825"/>
              <a:ext cx="0" cy="546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AB9FB8-71B3-4531-9933-BA29994C05EA}"/>
                </a:ext>
              </a:extLst>
            </p:cNvPr>
            <p:cNvSpPr txBox="1"/>
            <p:nvPr/>
          </p:nvSpPr>
          <p:spPr>
            <a:xfrm>
              <a:off x="6506822" y="3582915"/>
              <a:ext cx="897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72115-EFBA-454E-8F2D-78EA5D628641}"/>
                </a:ext>
              </a:extLst>
            </p:cNvPr>
            <p:cNvSpPr txBox="1"/>
            <p:nvPr/>
          </p:nvSpPr>
          <p:spPr>
            <a:xfrm>
              <a:off x="3959091" y="3582915"/>
              <a:ext cx="944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390051-8DBA-4F7E-861D-1B5A2CE24E03}"/>
                </a:ext>
              </a:extLst>
            </p:cNvPr>
            <p:cNvSpPr/>
            <p:nvPr/>
          </p:nvSpPr>
          <p:spPr>
            <a:xfrm>
              <a:off x="6924262" y="4426229"/>
              <a:ext cx="1504120" cy="5961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9212E9-2AE2-419F-ABFC-42AD71A5469C}"/>
                </a:ext>
              </a:extLst>
            </p:cNvPr>
            <p:cNvSpPr/>
            <p:nvPr/>
          </p:nvSpPr>
          <p:spPr>
            <a:xfrm>
              <a:off x="3084444" y="4452732"/>
              <a:ext cx="1504120" cy="5961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8E858B-4689-4E55-8858-980E4E9AF502}"/>
                </a:ext>
              </a:extLst>
            </p:cNvPr>
            <p:cNvSpPr txBox="1"/>
            <p:nvPr/>
          </p:nvSpPr>
          <p:spPr>
            <a:xfrm>
              <a:off x="3177211" y="4686806"/>
              <a:ext cx="1504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DE8B784-1434-4CE3-94E7-C36426352D80}"/>
                </a:ext>
              </a:extLst>
            </p:cNvPr>
            <p:cNvSpPr txBox="1"/>
            <p:nvPr/>
          </p:nvSpPr>
          <p:spPr>
            <a:xfrm>
              <a:off x="7017013" y="4541033"/>
              <a:ext cx="1504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= b * 2</a:t>
              </a:r>
              <a:endParaRPr lang="en-N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F1F48A-61DC-492D-B595-2DB45311A66C}"/>
                </a:ext>
              </a:extLst>
            </p:cNvPr>
            <p:cNvSpPr txBox="1"/>
            <p:nvPr/>
          </p:nvSpPr>
          <p:spPr>
            <a:xfrm>
              <a:off x="3084444" y="4426228"/>
              <a:ext cx="150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= Absolute value of b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8B6A45D-8A97-4AD7-AA97-15A416782CD0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7676322" y="5022361"/>
              <a:ext cx="0" cy="19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D5818C-7BDB-4A8B-A9B1-848C46351DD4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3836484" y="5072559"/>
              <a:ext cx="10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4CE4B0-4FD7-48D3-97BD-782A929305A0}"/>
                </a:ext>
              </a:extLst>
            </p:cNvPr>
            <p:cNvSpPr/>
            <p:nvPr/>
          </p:nvSpPr>
          <p:spPr>
            <a:xfrm>
              <a:off x="5006011" y="6109257"/>
              <a:ext cx="1540563" cy="6095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3E9E6D-2A0E-40F5-98E8-B77CB9E6661D}"/>
                </a:ext>
              </a:extLst>
            </p:cNvPr>
            <p:cNvSpPr txBox="1"/>
            <p:nvPr/>
          </p:nvSpPr>
          <p:spPr>
            <a:xfrm>
              <a:off x="5448305" y="6201427"/>
              <a:ext cx="877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</a:p>
            <a:p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C73D724-D63D-4B61-9BC2-71938C985A80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rot="16200000" flipH="1">
              <a:off x="4665420" y="4998384"/>
              <a:ext cx="281936" cy="19398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7CAEA04A-B81D-451F-9945-698430049857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rot="5400000">
              <a:off x="6576320" y="5009255"/>
              <a:ext cx="299976" cy="19000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510C299A-76FD-4A90-9079-1917DE3E779F}"/>
                </a:ext>
              </a:extLst>
            </p:cNvPr>
            <p:cNvSpPr/>
            <p:nvPr/>
          </p:nvSpPr>
          <p:spPr>
            <a:xfrm>
              <a:off x="3084444" y="5224129"/>
              <a:ext cx="1596851" cy="595917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1C53AF-9A0A-49B0-86D7-E750512169CD}"/>
                </a:ext>
              </a:extLst>
            </p:cNvPr>
            <p:cNvSpPr txBox="1"/>
            <p:nvPr/>
          </p:nvSpPr>
          <p:spPr>
            <a:xfrm>
              <a:off x="3359392" y="5321545"/>
              <a:ext cx="132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d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FA8E76C5-E165-4E54-8DF1-E6493CDE81B8}"/>
                </a:ext>
              </a:extLst>
            </p:cNvPr>
            <p:cNvSpPr/>
            <p:nvPr/>
          </p:nvSpPr>
          <p:spPr>
            <a:xfrm>
              <a:off x="6831531" y="5213148"/>
              <a:ext cx="1596851" cy="595917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6120C9-9EE3-42FC-A076-2D2BF8DFC7C8}"/>
                </a:ext>
              </a:extLst>
            </p:cNvPr>
            <p:cNvSpPr txBox="1"/>
            <p:nvPr/>
          </p:nvSpPr>
          <p:spPr>
            <a:xfrm>
              <a:off x="7230716" y="5323777"/>
              <a:ext cx="891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c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77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6D3336D-5955-48AB-A85D-F7BCC77CFC51}"/>
              </a:ext>
            </a:extLst>
          </p:cNvPr>
          <p:cNvSpPr txBox="1"/>
          <p:nvPr/>
        </p:nvSpPr>
        <p:spPr>
          <a:xfrm>
            <a:off x="8640417" y="1214739"/>
            <a:ext cx="3074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II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calculate the sum of three given numbers, if the values are equal then return thrice of their sum.</a:t>
            </a:r>
          </a:p>
          <a:p>
            <a:br>
              <a:rPr lang="en-US" dirty="0"/>
            </a:b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781F53-1029-463E-B7C4-98B2E9CC26F9}"/>
              </a:ext>
            </a:extLst>
          </p:cNvPr>
          <p:cNvGrpSpPr/>
          <p:nvPr/>
        </p:nvGrpSpPr>
        <p:grpSpPr>
          <a:xfrm>
            <a:off x="2365512" y="265043"/>
            <a:ext cx="6831496" cy="6307658"/>
            <a:chOff x="2365512" y="265043"/>
            <a:chExt cx="6831496" cy="630765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CC5BA7-7C55-49AF-9C39-EDB9F915FDBF}"/>
                </a:ext>
              </a:extLst>
            </p:cNvPr>
            <p:cNvSpPr/>
            <p:nvPr/>
          </p:nvSpPr>
          <p:spPr>
            <a:xfrm>
              <a:off x="4916557" y="265043"/>
              <a:ext cx="1431234" cy="5565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8337493-2418-4DB8-A2C1-86FE96B7C02A}"/>
                </a:ext>
              </a:extLst>
            </p:cNvPr>
            <p:cNvSpPr/>
            <p:nvPr/>
          </p:nvSpPr>
          <p:spPr>
            <a:xfrm>
              <a:off x="4267200" y="989452"/>
              <a:ext cx="2941983" cy="450574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EA6DC104-4CE7-4486-94AB-73F83D2D6C16}"/>
                </a:ext>
              </a:extLst>
            </p:cNvPr>
            <p:cNvSpPr/>
            <p:nvPr/>
          </p:nvSpPr>
          <p:spPr>
            <a:xfrm>
              <a:off x="4134680" y="1607843"/>
              <a:ext cx="3074504" cy="450574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A NUMBER, b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126F795-9055-408D-B20D-929396A35954}"/>
                </a:ext>
              </a:extLst>
            </p:cNvPr>
            <p:cNvSpPr/>
            <p:nvPr/>
          </p:nvSpPr>
          <p:spPr>
            <a:xfrm>
              <a:off x="4134677" y="2226234"/>
              <a:ext cx="3074505" cy="450574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A NUMBER, c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E3A110-3976-4448-9865-488DD90FFBFD}"/>
                </a:ext>
              </a:extLst>
            </p:cNvPr>
            <p:cNvSpPr/>
            <p:nvPr/>
          </p:nvSpPr>
          <p:spPr>
            <a:xfrm>
              <a:off x="6347791" y="4179159"/>
              <a:ext cx="2849217" cy="618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35A6E1-26C0-42E0-9484-AAF028B44F68}"/>
                </a:ext>
              </a:extLst>
            </p:cNvPr>
            <p:cNvSpPr/>
            <p:nvPr/>
          </p:nvSpPr>
          <p:spPr>
            <a:xfrm>
              <a:off x="2365512" y="4176797"/>
              <a:ext cx="2849217" cy="618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096A04-A65D-4050-BA7D-C752A323458F}"/>
                </a:ext>
              </a:extLst>
            </p:cNvPr>
            <p:cNvSpPr/>
            <p:nvPr/>
          </p:nvSpPr>
          <p:spPr>
            <a:xfrm>
              <a:off x="4916557" y="6016109"/>
              <a:ext cx="1431234" cy="5565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F4CFAE-39F5-417B-8D7B-1F5C174C5E79}"/>
                </a:ext>
              </a:extLst>
            </p:cNvPr>
            <p:cNvSpPr txBox="1"/>
            <p:nvPr/>
          </p:nvSpPr>
          <p:spPr>
            <a:xfrm>
              <a:off x="5214728" y="324670"/>
              <a:ext cx="881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6F56B0-D47A-4933-B1D2-24444391F648}"/>
                </a:ext>
              </a:extLst>
            </p:cNvPr>
            <p:cNvSpPr txBox="1"/>
            <p:nvPr/>
          </p:nvSpPr>
          <p:spPr>
            <a:xfrm>
              <a:off x="5340624" y="6109739"/>
              <a:ext cx="881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A6754E-4B19-48D3-90B0-BF5C7E753E9C}"/>
                </a:ext>
              </a:extLst>
            </p:cNvPr>
            <p:cNvSpPr txBox="1"/>
            <p:nvPr/>
          </p:nvSpPr>
          <p:spPr>
            <a:xfrm>
              <a:off x="4373217" y="1073558"/>
              <a:ext cx="2743200" cy="36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A NUMBER, a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B45995-99B3-4AFE-B91A-503D8D717226}"/>
                </a:ext>
              </a:extLst>
            </p:cNvPr>
            <p:cNvGrpSpPr/>
            <p:nvPr/>
          </p:nvGrpSpPr>
          <p:grpSpPr>
            <a:xfrm>
              <a:off x="5214729" y="2928731"/>
              <a:ext cx="1315277" cy="1134000"/>
              <a:chOff x="5214729" y="2928731"/>
              <a:chExt cx="1315277" cy="1134000"/>
            </a:xfrm>
          </p:grpSpPr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90680949-48A9-4150-BFD8-E549DC1FFBA3}"/>
                  </a:ext>
                </a:extLst>
              </p:cNvPr>
              <p:cNvSpPr/>
              <p:nvPr/>
            </p:nvSpPr>
            <p:spPr>
              <a:xfrm>
                <a:off x="5214729" y="2928731"/>
                <a:ext cx="1133062" cy="1134000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A585AA-32F2-481B-9719-24009155960C}"/>
                  </a:ext>
                </a:extLst>
              </p:cNvPr>
              <p:cNvSpPr txBox="1"/>
              <p:nvPr/>
            </p:nvSpPr>
            <p:spPr>
              <a:xfrm>
                <a:off x="5396944" y="3100068"/>
                <a:ext cx="1133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a=b=c? 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5D8ABB-EAC9-447C-BF66-3B03565BE8A9}"/>
                </a:ext>
              </a:extLst>
            </p:cNvPr>
            <p:cNvSpPr txBox="1"/>
            <p:nvPr/>
          </p:nvSpPr>
          <p:spPr>
            <a:xfrm>
              <a:off x="6800019" y="4274361"/>
              <a:ext cx="1964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= (a + b + c)*3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BBB2E6-39E1-4877-93CF-DC0A5D7F7584}"/>
                </a:ext>
              </a:extLst>
            </p:cNvPr>
            <p:cNvSpPr txBox="1"/>
            <p:nvPr/>
          </p:nvSpPr>
          <p:spPr>
            <a:xfrm>
              <a:off x="2994989" y="4274361"/>
              <a:ext cx="157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a + b + c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4364D6CD-708D-4046-9566-8A0670CB9A05}"/>
                </a:ext>
              </a:extLst>
            </p:cNvPr>
            <p:cNvCxnSpPr>
              <a:stCxn id="7" idx="1"/>
              <a:endCxn id="11" idx="0"/>
            </p:cNvCxnSpPr>
            <p:nvPr/>
          </p:nvCxnSpPr>
          <p:spPr>
            <a:xfrm rot="10800000" flipV="1">
              <a:off x="3790121" y="3495731"/>
              <a:ext cx="1424608" cy="6810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CED687C-2B55-4C3F-8314-C4FF0509A251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>
              <a:off x="6347791" y="3495731"/>
              <a:ext cx="1424609" cy="6834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8E11DD-2C41-48AD-BA55-E250A43BC64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772400" y="4797550"/>
              <a:ext cx="9938" cy="374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1A055DC-1F64-42F4-A621-EA0CB379152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3790120" y="4795188"/>
              <a:ext cx="1" cy="309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9FD2042-5105-4667-B23D-10C281AF1604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rot="16200000" flipH="1">
              <a:off x="4067523" y="5445370"/>
              <a:ext cx="571631" cy="11264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6EC87CF-3510-49CE-A9E3-A86329D29E20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rot="5400000">
              <a:off x="6812949" y="5325016"/>
              <a:ext cx="504232" cy="14345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FC5444-E482-48D5-99F3-DA855FD5930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781260" y="2676808"/>
              <a:ext cx="0" cy="251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53D30DF-7169-405D-B2CA-A8868DE02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4694" y="2058417"/>
              <a:ext cx="2" cy="167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0E1E5A2-B269-4E60-9230-D95C311C5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8010" y="1440026"/>
              <a:ext cx="9938" cy="167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925334-29DA-4C28-96EE-C8616804D77D}"/>
                </a:ext>
              </a:extLst>
            </p:cNvPr>
            <p:cNvCxnSpPr>
              <a:cxnSpLocks/>
            </p:cNvCxnSpPr>
            <p:nvPr/>
          </p:nvCxnSpPr>
          <p:spPr>
            <a:xfrm>
              <a:off x="5738190" y="821635"/>
              <a:ext cx="0" cy="197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AF7F99A-C880-4BC3-B084-06A9FA7AF391}"/>
                </a:ext>
              </a:extLst>
            </p:cNvPr>
            <p:cNvSpPr/>
            <p:nvPr/>
          </p:nvSpPr>
          <p:spPr>
            <a:xfrm>
              <a:off x="6367669" y="5171782"/>
              <a:ext cx="2829339" cy="612660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343478-53D6-4FD6-BC02-BAF4F573B2BA}"/>
                </a:ext>
              </a:extLst>
            </p:cNvPr>
            <p:cNvSpPr txBox="1"/>
            <p:nvPr/>
          </p:nvSpPr>
          <p:spPr>
            <a:xfrm>
              <a:off x="7348329" y="5245419"/>
              <a:ext cx="113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d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D5D8FA59-D7AE-49F6-AAF1-B78EE6EAF851}"/>
                </a:ext>
              </a:extLst>
            </p:cNvPr>
            <p:cNvSpPr/>
            <p:nvPr/>
          </p:nvSpPr>
          <p:spPr>
            <a:xfrm>
              <a:off x="2365512" y="5095019"/>
              <a:ext cx="2829339" cy="612660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</a:t>
              </a:r>
              <a:r>
                <a:rPr lang="en-NG">
                  <a:latin typeface="Times New Roman" panose="02020603050405020304" pitchFamily="18" charset="0"/>
                  <a:cs typeface="Times New Roman" panose="02020603050405020304" pitchFamily="18" charset="0"/>
                </a:rPr>
                <a:t>"The sum of a,b and c is: " ,e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815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0AEAB3BF-17ED-4371-899D-5026B8C5BB42}"/>
              </a:ext>
            </a:extLst>
          </p:cNvPr>
          <p:cNvSpPr txBox="1"/>
          <p:nvPr/>
        </p:nvSpPr>
        <p:spPr>
          <a:xfrm>
            <a:off x="8399634" y="1319010"/>
            <a:ext cx="3600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III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which will return true if the two given integer values are equal or their sum or difference is 5.</a:t>
            </a:r>
          </a:p>
          <a:p>
            <a:br>
              <a:rPr lang="en-US" dirty="0"/>
            </a:b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A25806-C799-4C98-81C6-315ABBC2607C}"/>
              </a:ext>
            </a:extLst>
          </p:cNvPr>
          <p:cNvGrpSpPr/>
          <p:nvPr/>
        </p:nvGrpSpPr>
        <p:grpSpPr>
          <a:xfrm>
            <a:off x="383088" y="159027"/>
            <a:ext cx="8287726" cy="6407842"/>
            <a:chOff x="383088" y="159027"/>
            <a:chExt cx="8287726" cy="64078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D593EE-945B-40CD-B090-124D5A0EE8B9}"/>
                </a:ext>
              </a:extLst>
            </p:cNvPr>
            <p:cNvGrpSpPr/>
            <p:nvPr/>
          </p:nvGrpSpPr>
          <p:grpSpPr>
            <a:xfrm>
              <a:off x="4890052" y="159027"/>
              <a:ext cx="1669774" cy="504000"/>
              <a:chOff x="4890052" y="159027"/>
              <a:chExt cx="1669774" cy="5040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F53BFE9-5673-464D-B727-FAD596DD47C6}"/>
                  </a:ext>
                </a:extLst>
              </p:cNvPr>
              <p:cNvSpPr/>
              <p:nvPr/>
            </p:nvSpPr>
            <p:spPr>
              <a:xfrm>
                <a:off x="4890052" y="159027"/>
                <a:ext cx="1669774" cy="504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BEA999-377B-43B5-8F89-EACBE8942B4A}"/>
                  </a:ext>
                </a:extLst>
              </p:cNvPr>
              <p:cNvSpPr txBox="1"/>
              <p:nvPr/>
            </p:nvSpPr>
            <p:spPr>
              <a:xfrm>
                <a:off x="5267739" y="211244"/>
                <a:ext cx="1020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1CD0D0-7D97-4F0E-95D9-290C20C3DA3A}"/>
                </a:ext>
              </a:extLst>
            </p:cNvPr>
            <p:cNvGrpSpPr/>
            <p:nvPr/>
          </p:nvGrpSpPr>
          <p:grpSpPr>
            <a:xfrm>
              <a:off x="4055165" y="897835"/>
              <a:ext cx="3339548" cy="437322"/>
              <a:chOff x="4055165" y="897835"/>
              <a:chExt cx="3339548" cy="437322"/>
            </a:xfrm>
          </p:grpSpPr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5E92DE62-F183-42BD-AA36-34C421511A52}"/>
                  </a:ext>
                </a:extLst>
              </p:cNvPr>
              <p:cNvSpPr/>
              <p:nvPr/>
            </p:nvSpPr>
            <p:spPr>
              <a:xfrm>
                <a:off x="4055165" y="897835"/>
                <a:ext cx="3339548" cy="437322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82981E-15A6-4A5E-8255-5C06A05BBEC7}"/>
                  </a:ext>
                </a:extLst>
              </p:cNvPr>
              <p:cNvSpPr txBox="1"/>
              <p:nvPr/>
            </p:nvSpPr>
            <p:spPr>
              <a:xfrm>
                <a:off x="4214190" y="943398"/>
                <a:ext cx="3127513" cy="37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AN INTEGER , a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0E5093-66D4-4582-8289-9CC262168F70}"/>
                </a:ext>
              </a:extLst>
            </p:cNvPr>
            <p:cNvGrpSpPr/>
            <p:nvPr/>
          </p:nvGrpSpPr>
          <p:grpSpPr>
            <a:xfrm>
              <a:off x="4055165" y="1511681"/>
              <a:ext cx="3339548" cy="437322"/>
              <a:chOff x="4055165" y="1596888"/>
              <a:chExt cx="3339548" cy="437322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33F2FC50-AA7E-493D-9820-D8CCD11DD26B}"/>
                  </a:ext>
                </a:extLst>
              </p:cNvPr>
              <p:cNvSpPr/>
              <p:nvPr/>
            </p:nvSpPr>
            <p:spPr>
              <a:xfrm>
                <a:off x="4055165" y="1596888"/>
                <a:ext cx="3339548" cy="437322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4895F8-5E31-4B86-A85B-A4A94564EAF2}"/>
                  </a:ext>
                </a:extLst>
              </p:cNvPr>
              <p:cNvSpPr txBox="1"/>
              <p:nvPr/>
            </p:nvSpPr>
            <p:spPr>
              <a:xfrm>
                <a:off x="4174435" y="1631674"/>
                <a:ext cx="312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AN INTEGER, b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9CCF0F-A462-4926-8AC4-64F37DDAE948}"/>
                </a:ext>
              </a:extLst>
            </p:cNvPr>
            <p:cNvGrpSpPr/>
            <p:nvPr/>
          </p:nvGrpSpPr>
          <p:grpSpPr>
            <a:xfrm>
              <a:off x="5214729" y="2171703"/>
              <a:ext cx="1199320" cy="1254089"/>
              <a:chOff x="5214729" y="2330727"/>
              <a:chExt cx="1199320" cy="1254089"/>
            </a:xfrm>
          </p:grpSpPr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438D406C-E5A4-45D5-ADCE-3D0962DAF01F}"/>
                  </a:ext>
                </a:extLst>
              </p:cNvPr>
              <p:cNvSpPr/>
              <p:nvPr/>
            </p:nvSpPr>
            <p:spPr>
              <a:xfrm>
                <a:off x="5214729" y="2330727"/>
                <a:ext cx="1177200" cy="1176130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89336-3D50-44AC-A54F-8E7FBF98A42F}"/>
                  </a:ext>
                </a:extLst>
              </p:cNvPr>
              <p:cNvSpPr txBox="1"/>
              <p:nvPr/>
            </p:nvSpPr>
            <p:spPr>
              <a:xfrm>
                <a:off x="5446642" y="2544416"/>
                <a:ext cx="967407" cy="1040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=  b?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686AD2C-F180-4FAF-9585-590D774676CD}"/>
                </a:ext>
              </a:extLst>
            </p:cNvPr>
            <p:cNvGrpSpPr/>
            <p:nvPr/>
          </p:nvGrpSpPr>
          <p:grpSpPr>
            <a:xfrm>
              <a:off x="3563662" y="3094175"/>
              <a:ext cx="1418400" cy="1418398"/>
              <a:chOff x="3749190" y="3094175"/>
              <a:chExt cx="1443419" cy="1418398"/>
            </a:xfrm>
          </p:grpSpPr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61512F3F-BD89-4959-AF7A-63137A9154EF}"/>
                  </a:ext>
                </a:extLst>
              </p:cNvPr>
              <p:cNvSpPr/>
              <p:nvPr/>
            </p:nvSpPr>
            <p:spPr>
              <a:xfrm>
                <a:off x="3749190" y="3094175"/>
                <a:ext cx="1418400" cy="1418398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6C7678-BE24-4CBF-A92F-45F93099F523}"/>
                  </a:ext>
                </a:extLst>
              </p:cNvPr>
              <p:cNvSpPr txBox="1"/>
              <p:nvPr/>
            </p:nvSpPr>
            <p:spPr>
              <a:xfrm>
                <a:off x="4015409" y="3506857"/>
                <a:ext cx="117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|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5?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30DE77A-CCD8-42D2-978B-9EAECED38B8C}"/>
                </a:ext>
              </a:extLst>
            </p:cNvPr>
            <p:cNvGrpSpPr/>
            <p:nvPr/>
          </p:nvGrpSpPr>
          <p:grpSpPr>
            <a:xfrm>
              <a:off x="1895844" y="4259274"/>
              <a:ext cx="1418400" cy="1418398"/>
              <a:chOff x="5803329" y="3945418"/>
              <a:chExt cx="1669774" cy="1418398"/>
            </a:xfrm>
          </p:grpSpPr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5C94A9B5-8281-42B3-A377-8DF093A0EAA1}"/>
                  </a:ext>
                </a:extLst>
              </p:cNvPr>
              <p:cNvSpPr/>
              <p:nvPr/>
            </p:nvSpPr>
            <p:spPr>
              <a:xfrm>
                <a:off x="5803329" y="3945418"/>
                <a:ext cx="1669774" cy="1418398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  <a:p>
                <a:endParaRPr lang="en-NG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B2CDE3-874E-46BE-A4B4-93DB57FD8504}"/>
                  </a:ext>
                </a:extLst>
              </p:cNvPr>
              <p:cNvSpPr txBox="1"/>
              <p:nvPr/>
            </p:nvSpPr>
            <p:spPr>
              <a:xfrm>
                <a:off x="6124748" y="4333134"/>
                <a:ext cx="117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|a-b|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5?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E7D79-B5C5-4D18-A013-89F0A167E7BA}"/>
                </a:ext>
              </a:extLst>
            </p:cNvPr>
            <p:cNvGrpSpPr/>
            <p:nvPr/>
          </p:nvGrpSpPr>
          <p:grpSpPr>
            <a:xfrm>
              <a:off x="4890052" y="6062869"/>
              <a:ext cx="1669774" cy="504000"/>
              <a:chOff x="4890052" y="6062869"/>
              <a:chExt cx="1669774" cy="504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32166C0-FFF8-4C51-BDAC-2CE0CA11F1B2}"/>
                  </a:ext>
                </a:extLst>
              </p:cNvPr>
              <p:cNvSpPr/>
              <p:nvPr/>
            </p:nvSpPr>
            <p:spPr>
              <a:xfrm>
                <a:off x="4890052" y="6062869"/>
                <a:ext cx="1669774" cy="504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9CAEFB-058B-4F4E-9371-11AB1236374F}"/>
                  </a:ext>
                </a:extLst>
              </p:cNvPr>
              <p:cNvSpPr txBox="1"/>
              <p:nvPr/>
            </p:nvSpPr>
            <p:spPr>
              <a:xfrm>
                <a:off x="5446642" y="6118486"/>
                <a:ext cx="782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25BED57C-F86E-4799-AAB9-C3058F90DBE5}"/>
                </a:ext>
              </a:extLst>
            </p:cNvPr>
            <p:cNvCxnSpPr>
              <a:stCxn id="7" idx="1"/>
              <a:endCxn id="8" idx="0"/>
            </p:cNvCxnSpPr>
            <p:nvPr/>
          </p:nvCxnSpPr>
          <p:spPr>
            <a:xfrm rot="10800000" flipV="1">
              <a:off x="4260571" y="2759767"/>
              <a:ext cx="954159" cy="3344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A830D769-5184-4642-8427-D62B564FD46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049" y="2759767"/>
              <a:ext cx="1305586" cy="5880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2CFC7B46-CD24-418E-AF1B-8129D0543552}"/>
                </a:ext>
              </a:extLst>
            </p:cNvPr>
            <p:cNvCxnSpPr>
              <a:stCxn id="8" idx="1"/>
              <a:endCxn id="16" idx="0"/>
            </p:cNvCxnSpPr>
            <p:nvPr/>
          </p:nvCxnSpPr>
          <p:spPr>
            <a:xfrm rot="10800000" flipV="1">
              <a:off x="2605044" y="3803374"/>
              <a:ext cx="958618" cy="4559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44384FF7-FA97-49C3-86DF-26A4E49345A5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10" y="3803519"/>
              <a:ext cx="941897" cy="4065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F1DF5B9-FD02-4650-8CA9-8C8BB5564D2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314244" y="4968473"/>
              <a:ext cx="886257" cy="4063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F584D2D9-900B-4C51-874A-F0EE4A08397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 flipV="1">
              <a:off x="1212382" y="4968472"/>
              <a:ext cx="683463" cy="2108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B7B59455-A8B0-40CE-A1E6-3166A53E7333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rot="5400000">
              <a:off x="5921256" y="4516489"/>
              <a:ext cx="2436951" cy="11598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036FD5-65C9-4F03-897E-97678F279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6654" y="4740137"/>
              <a:ext cx="1919" cy="1322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BD8D76B-1256-44E6-B57C-B9D25E3D7F67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rot="16200000" flipH="1">
              <a:off x="4340280" y="5765097"/>
              <a:ext cx="409992" cy="6895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031E89EA-73B3-4F64-ABC2-CADC5F553D89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rot="16200000" flipH="1">
              <a:off x="2748471" y="4173288"/>
              <a:ext cx="605490" cy="36776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1031FB2-8037-4364-A7E4-9682EFA206BC}"/>
                </a:ext>
              </a:extLst>
            </p:cNvPr>
            <p:cNvCxnSpPr>
              <a:stCxn id="3" idx="4"/>
              <a:endCxn id="5" idx="0"/>
            </p:cNvCxnSpPr>
            <p:nvPr/>
          </p:nvCxnSpPr>
          <p:spPr>
            <a:xfrm>
              <a:off x="5724939" y="663027"/>
              <a:ext cx="0" cy="234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7F72E3A-412B-4411-95F9-D7E4B0E0321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5731567" y="1319010"/>
              <a:ext cx="6625" cy="227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CBF2E8E-AFCA-4FA6-80CB-6A0D958C6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4451" y="1915799"/>
              <a:ext cx="13253" cy="255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9A2C0243-129D-48D8-BAAD-BA3002C0A773}"/>
                </a:ext>
              </a:extLst>
            </p:cNvPr>
            <p:cNvSpPr/>
            <p:nvPr/>
          </p:nvSpPr>
          <p:spPr>
            <a:xfrm>
              <a:off x="383088" y="5150223"/>
              <a:ext cx="1767600" cy="529200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EC0DD23D-B80E-4CEB-9352-15E6512B30B5}"/>
                </a:ext>
              </a:extLst>
            </p:cNvPr>
            <p:cNvSpPr/>
            <p:nvPr/>
          </p:nvSpPr>
          <p:spPr>
            <a:xfrm>
              <a:off x="3287879" y="5398304"/>
              <a:ext cx="1767600" cy="529200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5680A8C-B599-454F-AEE4-062812DF4C8E}"/>
                </a:ext>
              </a:extLst>
            </p:cNvPr>
            <p:cNvSpPr/>
            <p:nvPr/>
          </p:nvSpPr>
          <p:spPr>
            <a:xfrm>
              <a:off x="4995969" y="4233564"/>
              <a:ext cx="1767600" cy="529200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9E16F41-F98C-4596-95D6-05330A7B9C54}"/>
                </a:ext>
              </a:extLst>
            </p:cNvPr>
            <p:cNvSpPr/>
            <p:nvPr/>
          </p:nvSpPr>
          <p:spPr>
            <a:xfrm>
              <a:off x="6807759" y="3320849"/>
              <a:ext cx="1767600" cy="529200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E04272-3674-4E0C-9F83-5C468B24588D}"/>
                </a:ext>
              </a:extLst>
            </p:cNvPr>
            <p:cNvSpPr txBox="1"/>
            <p:nvPr/>
          </p:nvSpPr>
          <p:spPr>
            <a:xfrm>
              <a:off x="5090783" y="4272295"/>
              <a:ext cx="1717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“True”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816C55-F3CE-4BD3-8893-B9B16E27790F}"/>
                </a:ext>
              </a:extLst>
            </p:cNvPr>
            <p:cNvSpPr txBox="1"/>
            <p:nvPr/>
          </p:nvSpPr>
          <p:spPr>
            <a:xfrm>
              <a:off x="6903214" y="3415333"/>
              <a:ext cx="176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“True”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4DF2B-2380-4018-8B5D-4E6C21D98E49}"/>
                </a:ext>
              </a:extLst>
            </p:cNvPr>
            <p:cNvSpPr txBox="1"/>
            <p:nvPr/>
          </p:nvSpPr>
          <p:spPr>
            <a:xfrm>
              <a:off x="3421893" y="5441189"/>
              <a:ext cx="1717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“True”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085168-7F02-463F-8072-A05022FC383F}"/>
                </a:ext>
              </a:extLst>
            </p:cNvPr>
            <p:cNvSpPr txBox="1"/>
            <p:nvPr/>
          </p:nvSpPr>
          <p:spPr>
            <a:xfrm>
              <a:off x="468444" y="5230157"/>
              <a:ext cx="1596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 “False”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2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508F8D06-F755-48B3-AAA9-71C2190BCE35}"/>
              </a:ext>
            </a:extLst>
          </p:cNvPr>
          <p:cNvSpPr txBox="1"/>
          <p:nvPr/>
        </p:nvSpPr>
        <p:spPr>
          <a:xfrm>
            <a:off x="8513439" y="1136663"/>
            <a:ext cx="324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IV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sort three integers without using conditional statements and loops.</a:t>
            </a:r>
          </a:p>
          <a:p>
            <a:endParaRPr lang="en-N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A3EB70-CF51-412F-A2E8-6480B4C96637}"/>
              </a:ext>
            </a:extLst>
          </p:cNvPr>
          <p:cNvGrpSpPr/>
          <p:nvPr/>
        </p:nvGrpSpPr>
        <p:grpSpPr>
          <a:xfrm>
            <a:off x="3737383" y="139311"/>
            <a:ext cx="3826944" cy="6452176"/>
            <a:chOff x="3737383" y="139311"/>
            <a:chExt cx="3826944" cy="645217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6290E5-4762-4487-A7BD-FCA1EA8A4C7F}"/>
                </a:ext>
              </a:extLst>
            </p:cNvPr>
            <p:cNvSpPr/>
            <p:nvPr/>
          </p:nvSpPr>
          <p:spPr>
            <a:xfrm>
              <a:off x="4742459" y="6034568"/>
              <a:ext cx="1757425" cy="5569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5D11442-301D-47B9-98B4-7F020485709F}"/>
                </a:ext>
              </a:extLst>
            </p:cNvPr>
            <p:cNvSpPr/>
            <p:nvPr/>
          </p:nvSpPr>
          <p:spPr>
            <a:xfrm>
              <a:off x="4823484" y="139311"/>
              <a:ext cx="1676400" cy="432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B7A002-F51E-4E4D-AA38-F0B8DCCECB9D}"/>
                </a:ext>
              </a:extLst>
            </p:cNvPr>
            <p:cNvSpPr/>
            <p:nvPr/>
          </p:nvSpPr>
          <p:spPr>
            <a:xfrm>
              <a:off x="4285357" y="685237"/>
              <a:ext cx="2964872" cy="394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26184D1-4687-476A-8C33-5B1087F27246}"/>
                </a:ext>
              </a:extLst>
            </p:cNvPr>
            <p:cNvSpPr/>
            <p:nvPr/>
          </p:nvSpPr>
          <p:spPr>
            <a:xfrm>
              <a:off x="4258896" y="1280166"/>
              <a:ext cx="2964872" cy="356962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C49F6C8-C4DC-4CEB-8357-1B62EEBB5DE4}"/>
                </a:ext>
              </a:extLst>
            </p:cNvPr>
            <p:cNvSpPr/>
            <p:nvPr/>
          </p:nvSpPr>
          <p:spPr>
            <a:xfrm>
              <a:off x="4281055" y="1751053"/>
              <a:ext cx="2964872" cy="35640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F74479D-D25E-4A33-BD12-96CA005F1FFC}"/>
                </a:ext>
              </a:extLst>
            </p:cNvPr>
            <p:cNvSpPr/>
            <p:nvPr/>
          </p:nvSpPr>
          <p:spPr>
            <a:xfrm>
              <a:off x="4258896" y="2295654"/>
              <a:ext cx="2964872" cy="35640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0D5A99-5D3E-4F48-B525-69522F54F63A}"/>
                </a:ext>
              </a:extLst>
            </p:cNvPr>
            <p:cNvSpPr/>
            <p:nvPr/>
          </p:nvSpPr>
          <p:spPr>
            <a:xfrm>
              <a:off x="4889405" y="708492"/>
              <a:ext cx="1748171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Integers = [</a:t>
              </a:r>
              <a:r>
                <a:rPr lang="en-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a,b,c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64E320-5D08-40E7-B0BF-DC2253AA6A26}"/>
                </a:ext>
              </a:extLst>
            </p:cNvPr>
            <p:cNvSpPr txBox="1"/>
            <p:nvPr/>
          </p:nvSpPr>
          <p:spPr>
            <a:xfrm>
              <a:off x="5176775" y="183730"/>
              <a:ext cx="96981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740977F9-6C15-4F61-BDC5-3B4A822DB828}"/>
                </a:ext>
              </a:extLst>
            </p:cNvPr>
            <p:cNvSpPr/>
            <p:nvPr/>
          </p:nvSpPr>
          <p:spPr>
            <a:xfrm>
              <a:off x="3925189" y="1230948"/>
              <a:ext cx="3532909" cy="1298919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FA795-3105-4A95-BD7C-D9F2778A8038}"/>
                </a:ext>
              </a:extLst>
            </p:cNvPr>
            <p:cNvSpPr txBox="1"/>
            <p:nvPr/>
          </p:nvSpPr>
          <p:spPr>
            <a:xfrm>
              <a:off x="4315564" y="1381771"/>
              <a:ext cx="29303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AN INTEGER , a</a:t>
              </a:r>
            </a:p>
            <a:p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AN INTEGER , b</a:t>
              </a:r>
            </a:p>
            <a:p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NSERT AN INTEGER , c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369882-2410-4BCF-9FBF-EBEF5B7F458D}"/>
                </a:ext>
              </a:extLst>
            </p:cNvPr>
            <p:cNvSpPr/>
            <p:nvPr/>
          </p:nvSpPr>
          <p:spPr>
            <a:xfrm>
              <a:off x="3925189" y="2806535"/>
              <a:ext cx="3532909" cy="129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7AB105-407F-4B12-B9CF-C90547830691}"/>
                </a:ext>
              </a:extLst>
            </p:cNvPr>
            <p:cNvSpPr txBox="1"/>
            <p:nvPr/>
          </p:nvSpPr>
          <p:spPr>
            <a:xfrm>
              <a:off x="4315564" y="2994670"/>
              <a:ext cx="32487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= min(Integers)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max(Integers)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= 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F13DB0-B91B-462B-922C-E3DD474C6852}"/>
                </a:ext>
              </a:extLst>
            </p:cNvPr>
            <p:cNvSpPr txBox="1"/>
            <p:nvPr/>
          </p:nvSpPr>
          <p:spPr>
            <a:xfrm>
              <a:off x="5256128" y="6098304"/>
              <a:ext cx="803564" cy="370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DE4DEB-A149-42DC-A142-45BDBCB0B655}"/>
                </a:ext>
              </a:extLst>
            </p:cNvPr>
            <p:cNvCxnSpPr>
              <a:cxnSpLocks/>
            </p:cNvCxnSpPr>
            <p:nvPr/>
          </p:nvCxnSpPr>
          <p:spPr>
            <a:xfrm>
              <a:off x="5661684" y="557456"/>
              <a:ext cx="0" cy="134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3269FAF-21A5-4777-BEF6-F26ED98C1584}"/>
                </a:ext>
              </a:extLst>
            </p:cNvPr>
            <p:cNvCxnSpPr>
              <a:cxnSpLocks/>
            </p:cNvCxnSpPr>
            <p:nvPr/>
          </p:nvCxnSpPr>
          <p:spPr>
            <a:xfrm>
              <a:off x="5680358" y="2544629"/>
              <a:ext cx="0" cy="251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7503E9D-2980-437B-B64E-2F5D03E27F58}"/>
                </a:ext>
              </a:extLst>
            </p:cNvPr>
            <p:cNvCxnSpPr>
              <a:cxnSpLocks/>
            </p:cNvCxnSpPr>
            <p:nvPr/>
          </p:nvCxnSpPr>
          <p:spPr>
            <a:xfrm>
              <a:off x="5657910" y="1051244"/>
              <a:ext cx="0" cy="17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7D857B-34B7-4B4C-B54D-1A8DC056DC87}"/>
                </a:ext>
              </a:extLst>
            </p:cNvPr>
            <p:cNvCxnSpPr>
              <a:cxnSpLocks/>
            </p:cNvCxnSpPr>
            <p:nvPr/>
          </p:nvCxnSpPr>
          <p:spPr>
            <a:xfrm>
              <a:off x="5694225" y="4133271"/>
              <a:ext cx="0" cy="290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4E1C8DE-1A4F-4A51-BECD-259EC5AB8E31}"/>
                </a:ext>
              </a:extLst>
            </p:cNvPr>
            <p:cNvCxnSpPr>
              <a:cxnSpLocks/>
            </p:cNvCxnSpPr>
            <p:nvPr/>
          </p:nvCxnSpPr>
          <p:spPr>
            <a:xfrm>
              <a:off x="5691643" y="5765359"/>
              <a:ext cx="0" cy="290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F558B94F-034B-46E5-9700-833C0BB07080}"/>
                </a:ext>
              </a:extLst>
            </p:cNvPr>
            <p:cNvSpPr/>
            <p:nvPr/>
          </p:nvSpPr>
          <p:spPr>
            <a:xfrm>
              <a:off x="3737383" y="4440193"/>
              <a:ext cx="3532893" cy="1298918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829140-9BD7-4252-84DA-814A38D3EB7E}"/>
                </a:ext>
              </a:extLst>
            </p:cNvPr>
            <p:cNvSpPr txBox="1"/>
            <p:nvPr/>
          </p:nvSpPr>
          <p:spPr>
            <a:xfrm>
              <a:off x="3925189" y="4692126"/>
              <a:ext cx="34863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rint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"The minimum value is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",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rint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"The maximum value is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",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rint</a:t>
              </a:r>
              <a:r>
                <a:rPr lang="en-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"The middle number is",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85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ACF63A-7A26-4B33-9958-8BA04C1F1394}"/>
              </a:ext>
            </a:extLst>
          </p:cNvPr>
          <p:cNvSpPr txBox="1"/>
          <p:nvPr/>
        </p:nvSpPr>
        <p:spPr>
          <a:xfrm>
            <a:off x="8049491" y="817418"/>
            <a:ext cx="4031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that takes a positive integer and returns the sum of the cube of all the positive integers smaller than the specified number.</a:t>
            </a:r>
          </a:p>
          <a:p>
            <a:endParaRPr lang="en-NG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328E8A0-DEE1-4861-BDA4-BCEDAF3B1211}"/>
              </a:ext>
            </a:extLst>
          </p:cNvPr>
          <p:cNvGrpSpPr/>
          <p:nvPr/>
        </p:nvGrpSpPr>
        <p:grpSpPr>
          <a:xfrm>
            <a:off x="1722783" y="284924"/>
            <a:ext cx="8261949" cy="6471760"/>
            <a:chOff x="1722783" y="284924"/>
            <a:chExt cx="8261949" cy="64717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C8DE486-C05E-4F67-A536-CA37DBD5065B}"/>
                </a:ext>
              </a:extLst>
            </p:cNvPr>
            <p:cNvSpPr/>
            <p:nvPr/>
          </p:nvSpPr>
          <p:spPr>
            <a:xfrm>
              <a:off x="4890655" y="284924"/>
              <a:ext cx="2244436" cy="558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E688DA-C485-40DD-AEDF-9A7C002D864B}"/>
                </a:ext>
              </a:extLst>
            </p:cNvPr>
            <p:cNvGrpSpPr/>
            <p:nvPr/>
          </p:nvGrpSpPr>
          <p:grpSpPr>
            <a:xfrm>
              <a:off x="4475619" y="1113088"/>
              <a:ext cx="3002221" cy="556592"/>
              <a:chOff x="4479235" y="1311965"/>
              <a:chExt cx="3002221" cy="556592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1220CCF1-4919-4E5E-80AA-A2A7D41F935B}"/>
                  </a:ext>
                </a:extLst>
              </p:cNvPr>
              <p:cNvSpPr/>
              <p:nvPr/>
            </p:nvSpPr>
            <p:spPr>
              <a:xfrm>
                <a:off x="4479235" y="1311965"/>
                <a:ext cx="3002221" cy="556592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C0CF05-3523-4040-A36F-47ECB0E09E6A}"/>
                  </a:ext>
                </a:extLst>
              </p:cNvPr>
              <p:cNvSpPr txBox="1"/>
              <p:nvPr/>
            </p:nvSpPr>
            <p:spPr>
              <a:xfrm>
                <a:off x="4638261" y="1404730"/>
                <a:ext cx="2676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a positive integer, X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628FCA-E6D0-43C3-8E2E-D284957AED54}"/>
                </a:ext>
              </a:extLst>
            </p:cNvPr>
            <p:cNvSpPr txBox="1"/>
            <p:nvPr/>
          </p:nvSpPr>
          <p:spPr>
            <a:xfrm>
              <a:off x="5525570" y="380316"/>
              <a:ext cx="1214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en-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FAEE219-EA27-44AC-B616-B574EAC9611E}"/>
                </a:ext>
              </a:extLst>
            </p:cNvPr>
            <p:cNvGrpSpPr/>
            <p:nvPr/>
          </p:nvGrpSpPr>
          <p:grpSpPr>
            <a:xfrm>
              <a:off x="5428002" y="2777624"/>
              <a:ext cx="1440000" cy="1440000"/>
              <a:chOff x="5321032" y="3094217"/>
              <a:chExt cx="1440000" cy="1440000"/>
            </a:xfrm>
          </p:grpSpPr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15CCD09E-1343-4C4E-A040-5AC10A917ED6}"/>
                  </a:ext>
                </a:extLst>
              </p:cNvPr>
              <p:cNvSpPr/>
              <p:nvPr/>
            </p:nvSpPr>
            <p:spPr>
              <a:xfrm>
                <a:off x="5321032" y="3094217"/>
                <a:ext cx="1440000" cy="1440000"/>
              </a:xfrm>
              <a:prstGeom prst="diamon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5277BB-8B59-4E37-A133-946350FD4D19}"/>
                  </a:ext>
                </a:extLst>
              </p:cNvPr>
              <p:cNvSpPr txBox="1"/>
              <p:nvPr/>
            </p:nvSpPr>
            <p:spPr>
              <a:xfrm>
                <a:off x="5620125" y="3587384"/>
                <a:ext cx="951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a≥1?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30AAD5-895C-4C9B-A872-4A44A4295FDA}"/>
                </a:ext>
              </a:extLst>
            </p:cNvPr>
            <p:cNvGrpSpPr/>
            <p:nvPr/>
          </p:nvGrpSpPr>
          <p:grpSpPr>
            <a:xfrm>
              <a:off x="4475619" y="1939744"/>
              <a:ext cx="3002221" cy="556592"/>
              <a:chOff x="4470197" y="2188087"/>
              <a:chExt cx="3002221" cy="55659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EBC940-92BB-4E3B-8D5E-2FE3A2B10DF4}"/>
                  </a:ext>
                </a:extLst>
              </p:cNvPr>
              <p:cNvSpPr/>
              <p:nvPr/>
            </p:nvSpPr>
            <p:spPr>
              <a:xfrm>
                <a:off x="4470197" y="2188087"/>
                <a:ext cx="3002221" cy="55659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EC3F89-5341-40C6-A1E4-041079BF6FBB}"/>
                  </a:ext>
                </a:extLst>
              </p:cNvPr>
              <p:cNvSpPr txBox="1"/>
              <p:nvPr/>
            </p:nvSpPr>
            <p:spPr>
              <a:xfrm>
                <a:off x="5285794" y="2281717"/>
                <a:ext cx="1454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= (X – 1)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F18B8-C32B-4F7B-90A6-73FF7CCCA79F}"/>
                </a:ext>
              </a:extLst>
            </p:cNvPr>
            <p:cNvGrpSpPr/>
            <p:nvPr/>
          </p:nvGrpSpPr>
          <p:grpSpPr>
            <a:xfrm>
              <a:off x="1724232" y="4066234"/>
              <a:ext cx="3002400" cy="558000"/>
              <a:chOff x="1722783" y="3956716"/>
              <a:chExt cx="3002400" cy="558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89F36D-98D5-4C22-B4B1-B3A211530A3E}"/>
                  </a:ext>
                </a:extLst>
              </p:cNvPr>
              <p:cNvSpPr/>
              <p:nvPr/>
            </p:nvSpPr>
            <p:spPr>
              <a:xfrm>
                <a:off x="1722783" y="3956716"/>
                <a:ext cx="3002400" cy="558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B7BE7C-CB87-4109-91F9-5D425F73A868}"/>
                  </a:ext>
                </a:extLst>
              </p:cNvPr>
              <p:cNvSpPr txBox="1"/>
              <p:nvPr/>
            </p:nvSpPr>
            <p:spPr>
              <a:xfrm>
                <a:off x="2008908" y="4032236"/>
                <a:ext cx="2319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Range(1,a)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A154E64-AB84-495D-9ECF-7186D090F96F}"/>
                </a:ext>
              </a:extLst>
            </p:cNvPr>
            <p:cNvGrpSpPr/>
            <p:nvPr/>
          </p:nvGrpSpPr>
          <p:grpSpPr>
            <a:xfrm>
              <a:off x="5109761" y="6198684"/>
              <a:ext cx="2244436" cy="558000"/>
              <a:chOff x="7039316" y="5680364"/>
              <a:chExt cx="2244436" cy="558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75A49D6-13CE-4D67-A996-9614F344C085}"/>
                  </a:ext>
                </a:extLst>
              </p:cNvPr>
              <p:cNvSpPr/>
              <p:nvPr/>
            </p:nvSpPr>
            <p:spPr>
              <a:xfrm>
                <a:off x="7039316" y="5680364"/>
                <a:ext cx="2244436" cy="558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B6A4A1-3283-4F08-BC2A-F4D23D553155}"/>
                  </a:ext>
                </a:extLst>
              </p:cNvPr>
              <p:cNvSpPr txBox="1"/>
              <p:nvPr/>
            </p:nvSpPr>
            <p:spPr>
              <a:xfrm>
                <a:off x="7826012" y="5793994"/>
                <a:ext cx="1331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B1339A6-A895-4DA6-A7C1-9296EADC3FA9}"/>
                </a:ext>
              </a:extLst>
            </p:cNvPr>
            <p:cNvGrpSpPr/>
            <p:nvPr/>
          </p:nvGrpSpPr>
          <p:grpSpPr>
            <a:xfrm>
              <a:off x="1722783" y="4788208"/>
              <a:ext cx="3002400" cy="559668"/>
              <a:chOff x="3478696" y="4984559"/>
              <a:chExt cx="3002400" cy="55966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976EDA-4CC4-4864-9AF0-1097A0D0516F}"/>
                  </a:ext>
                </a:extLst>
              </p:cNvPr>
              <p:cNvSpPr/>
              <p:nvPr/>
            </p:nvSpPr>
            <p:spPr>
              <a:xfrm>
                <a:off x="3478696" y="4984559"/>
                <a:ext cx="3002400" cy="558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F923EE-F0D4-4A28-894E-61BCECEAB8ED}"/>
                  </a:ext>
                </a:extLst>
              </p:cNvPr>
              <p:cNvSpPr txBox="1"/>
              <p:nvPr/>
            </p:nvSpPr>
            <p:spPr>
              <a:xfrm>
                <a:off x="3478696" y="4986227"/>
                <a:ext cx="3002400" cy="55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Cube each number in k : (k^3)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84B0E7-E29B-4720-A9A6-DFB3EFC87121}"/>
                </a:ext>
              </a:extLst>
            </p:cNvPr>
            <p:cNvGrpSpPr/>
            <p:nvPr/>
          </p:nvGrpSpPr>
          <p:grpSpPr>
            <a:xfrm>
              <a:off x="1722783" y="5462285"/>
              <a:ext cx="3061250" cy="597746"/>
              <a:chOff x="3034748" y="5731964"/>
              <a:chExt cx="3061250" cy="59774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302F0C-D04C-4225-BCF2-14FE0A3AE76D}"/>
                  </a:ext>
                </a:extLst>
              </p:cNvPr>
              <p:cNvSpPr/>
              <p:nvPr/>
            </p:nvSpPr>
            <p:spPr>
              <a:xfrm>
                <a:off x="3034748" y="5771710"/>
                <a:ext cx="3002400" cy="558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DDC39D-DC78-4984-B7F6-4D72A63A5DBF}"/>
                  </a:ext>
                </a:extLst>
              </p:cNvPr>
              <p:cNvSpPr txBox="1"/>
              <p:nvPr/>
            </p:nvSpPr>
            <p:spPr>
              <a:xfrm>
                <a:off x="3093598" y="5731964"/>
                <a:ext cx="3002400" cy="55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sum of the cube of each number in k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FEBD02-1215-481A-AAFC-B9489F40FD76}"/>
                </a:ext>
              </a:extLst>
            </p:cNvPr>
            <p:cNvGrpSpPr/>
            <p:nvPr/>
          </p:nvGrpSpPr>
          <p:grpSpPr>
            <a:xfrm>
              <a:off x="4973780" y="5485599"/>
              <a:ext cx="2516400" cy="558000"/>
              <a:chOff x="7135091" y="4025444"/>
              <a:chExt cx="2516400" cy="558000"/>
            </a:xfrm>
          </p:grpSpPr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1B8BB06D-E092-40DA-B507-29CC2A6FDB77}"/>
                  </a:ext>
                </a:extLst>
              </p:cNvPr>
              <p:cNvSpPr/>
              <p:nvPr/>
            </p:nvSpPr>
            <p:spPr>
              <a:xfrm>
                <a:off x="7135091" y="4025444"/>
                <a:ext cx="2516400" cy="558000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1D374E-6658-4DD0-A194-BB8481B5AFCE}"/>
                  </a:ext>
                </a:extLst>
              </p:cNvPr>
              <p:cNvSpPr txBox="1"/>
              <p:nvPr/>
            </p:nvSpPr>
            <p:spPr>
              <a:xfrm>
                <a:off x="7886093" y="4117222"/>
                <a:ext cx="1014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Print m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9ABAE40-34DC-42D0-83F5-61898D6D1271}"/>
                </a:ext>
              </a:extLst>
            </p:cNvPr>
            <p:cNvGrpSpPr/>
            <p:nvPr/>
          </p:nvGrpSpPr>
          <p:grpSpPr>
            <a:xfrm>
              <a:off x="7466819" y="4034108"/>
              <a:ext cx="2517913" cy="556592"/>
              <a:chOff x="8613913" y="2651049"/>
              <a:chExt cx="2517913" cy="556592"/>
            </a:xfrm>
          </p:grpSpPr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8C12DC47-D169-41BF-949A-FBA214661230}"/>
                  </a:ext>
                </a:extLst>
              </p:cNvPr>
              <p:cNvSpPr/>
              <p:nvPr/>
            </p:nvSpPr>
            <p:spPr>
              <a:xfrm>
                <a:off x="8613913" y="2651049"/>
                <a:ext cx="2517913" cy="556592"/>
              </a:xfrm>
              <a:prstGeom prst="parallelogram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BA55C7-6FF7-40E9-B867-B06145E747D9}"/>
                  </a:ext>
                </a:extLst>
              </p:cNvPr>
              <p:cNvSpPr txBox="1"/>
              <p:nvPr/>
            </p:nvSpPr>
            <p:spPr>
              <a:xfrm>
                <a:off x="9475444" y="2743320"/>
                <a:ext cx="842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Print 0</a:t>
                </a:r>
                <a:endParaRPr lang="en-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A4E7E91-937D-4C68-9AD9-72FD077F16BB}"/>
                </a:ext>
              </a:extLst>
            </p:cNvPr>
            <p:cNvCxnSpPr/>
            <p:nvPr/>
          </p:nvCxnSpPr>
          <p:spPr>
            <a:xfrm>
              <a:off x="6095998" y="842924"/>
              <a:ext cx="0" cy="27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C781837-3048-4BBC-99F7-2A0B9AE10148}"/>
                </a:ext>
              </a:extLst>
            </p:cNvPr>
            <p:cNvCxnSpPr/>
            <p:nvPr/>
          </p:nvCxnSpPr>
          <p:spPr>
            <a:xfrm>
              <a:off x="6132760" y="1669680"/>
              <a:ext cx="0" cy="27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438AE53-5C3E-4E39-8271-2101162CEDA4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6231980" y="6043599"/>
              <a:ext cx="0" cy="182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C33E16C-3B72-4DED-8887-96C7ABFE95BF}"/>
                </a:ext>
              </a:extLst>
            </p:cNvPr>
            <p:cNvCxnSpPr/>
            <p:nvPr/>
          </p:nvCxnSpPr>
          <p:spPr>
            <a:xfrm>
              <a:off x="6148002" y="2500676"/>
              <a:ext cx="0" cy="27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29C5CA3-A7C8-4D59-BB38-FEEAD0D791B9}"/>
                </a:ext>
              </a:extLst>
            </p:cNvPr>
            <p:cNvCxnSpPr>
              <a:stCxn id="13" idx="1"/>
              <a:endCxn id="17" idx="0"/>
            </p:cNvCxnSpPr>
            <p:nvPr/>
          </p:nvCxnSpPr>
          <p:spPr>
            <a:xfrm rot="10800000" flipV="1">
              <a:off x="3169922" y="3497624"/>
              <a:ext cx="2258080" cy="6441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25EB364-869A-4529-BD0A-0421D3BCFFA7}"/>
                </a:ext>
              </a:extLst>
            </p:cNvPr>
            <p:cNvCxnSpPr>
              <a:stCxn id="13" idx="3"/>
              <a:endCxn id="28" idx="1"/>
            </p:cNvCxnSpPr>
            <p:nvPr/>
          </p:nvCxnSpPr>
          <p:spPr>
            <a:xfrm>
              <a:off x="6868002" y="3497624"/>
              <a:ext cx="1927348" cy="5364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D9519D-9621-42F4-9EDA-BAC8E3AE6BAE}"/>
                </a:ext>
              </a:extLst>
            </p:cNvPr>
            <p:cNvCxnSpPr>
              <a:stCxn id="28" idx="4"/>
              <a:endCxn id="4" idx="6"/>
            </p:cNvCxnSpPr>
            <p:nvPr/>
          </p:nvCxnSpPr>
          <p:spPr>
            <a:xfrm rot="5400000">
              <a:off x="7096495" y="4848403"/>
              <a:ext cx="1886984" cy="1371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D470F32-7CFA-44FF-AA16-265C918045D3}"/>
                </a:ext>
              </a:extLst>
            </p:cNvPr>
            <p:cNvCxnSpPr>
              <a:cxnSpLocks/>
            </p:cNvCxnSpPr>
            <p:nvPr/>
          </p:nvCxnSpPr>
          <p:spPr>
            <a:xfrm>
              <a:off x="3197479" y="4590700"/>
              <a:ext cx="0" cy="199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4C9B33A-6775-4D81-B2D8-094BCDE0E766}"/>
                </a:ext>
              </a:extLst>
            </p:cNvPr>
            <p:cNvCxnSpPr/>
            <p:nvPr/>
          </p:nvCxnSpPr>
          <p:spPr>
            <a:xfrm>
              <a:off x="3210731" y="5328585"/>
              <a:ext cx="0" cy="199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30369D8-E73F-48DB-805B-26CCFEEA25A8}"/>
                </a:ext>
              </a:extLst>
            </p:cNvPr>
            <p:cNvCxnSpPr/>
            <p:nvPr/>
          </p:nvCxnSpPr>
          <p:spPr>
            <a:xfrm>
              <a:off x="4731534" y="5741285"/>
              <a:ext cx="318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0459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475</TotalTime>
  <Words>411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CSC 102 – FLOWCHART ON THE 5 EXERCISES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102 – FLOWCHART ON THE 5 EXERCISES</dc:title>
  <dc:creator>Keisha</dc:creator>
  <cp:lastModifiedBy>Keisha</cp:lastModifiedBy>
  <cp:revision>32</cp:revision>
  <dcterms:created xsi:type="dcterms:W3CDTF">2021-04-19T20:10:24Z</dcterms:created>
  <dcterms:modified xsi:type="dcterms:W3CDTF">2021-04-20T12:22:28Z</dcterms:modified>
</cp:coreProperties>
</file>