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9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E42"/>
    <a:srgbClr val="5E1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7"/>
  </p:normalViewPr>
  <p:slideViewPr>
    <p:cSldViewPr>
      <p:cViewPr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693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28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962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7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283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10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4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373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14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24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4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4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61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0" y="1356359"/>
            <a:ext cx="10058400" cy="6416041"/>
          </a:xfrm>
          <a:prstGeom prst="rect">
            <a:avLst/>
          </a:prstGeom>
          <a:gradFill flip="none" rotWithShape="1">
            <a:gsLst>
              <a:gs pos="0">
                <a:srgbClr val="141E42">
                  <a:tint val="66000"/>
                  <a:satMod val="160000"/>
                </a:srgbClr>
              </a:gs>
              <a:gs pos="50000">
                <a:srgbClr val="141E42">
                  <a:tint val="44500"/>
                  <a:satMod val="160000"/>
                </a:srgbClr>
              </a:gs>
              <a:gs pos="100000">
                <a:srgbClr val="141E4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586" y="2003764"/>
            <a:ext cx="4455740" cy="7615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800" y="1995255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 defTabSz="809625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</a:t>
            </a:r>
            <a:r>
              <a:rPr lang="en-US" sz="900" spc="5" dirty="0" smtClean="0">
                <a:latin typeface="Arial MT"/>
                <a:cs typeface="Arial MT"/>
              </a:rPr>
              <a:t>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753" y="4333071"/>
            <a:ext cx="4765674" cy="241200"/>
          </a:xfrm>
          <a:custGeom>
            <a:avLst/>
            <a:gdLst/>
            <a:ahLst/>
            <a:cxnLst/>
            <a:rect l="l" t="t" r="r" b="b"/>
            <a:pathLst>
              <a:path w="4764405" h="210820">
                <a:moveTo>
                  <a:pt x="4764023" y="210311"/>
                </a:moveTo>
                <a:lnTo>
                  <a:pt x="0" y="210311"/>
                </a:lnTo>
                <a:lnTo>
                  <a:pt x="0" y="0"/>
                </a:lnTo>
                <a:lnTo>
                  <a:pt x="4764023" y="0"/>
                </a:lnTo>
                <a:lnTo>
                  <a:pt x="4764023" y="210311"/>
                </a:lnTo>
                <a:close/>
              </a:path>
            </a:pathLst>
          </a:custGeom>
          <a:solidFill>
            <a:srgbClr val="1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720" y="4309664"/>
            <a:ext cx="14395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FFFFFF"/>
                </a:solidFill>
                <a:latin typeface="Verdana"/>
                <a:cs typeface="Verdana"/>
              </a:rPr>
              <a:t>2.</a:t>
            </a:r>
            <a:r>
              <a:rPr sz="13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95" dirty="0">
                <a:solidFill>
                  <a:srgbClr val="FFFFFF"/>
                </a:solidFill>
                <a:latin typeface="Verdana"/>
                <a:cs typeface="Verdana"/>
              </a:rPr>
              <a:t>Metodología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1813" y="1043389"/>
            <a:ext cx="31153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FFFFFF"/>
                </a:solidFill>
                <a:latin typeface="Verdana"/>
                <a:cs typeface="Verdana"/>
              </a:rPr>
              <a:t>3.</a:t>
            </a:r>
            <a:r>
              <a:rPr sz="13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105" dirty="0">
                <a:solidFill>
                  <a:srgbClr val="FFFFFF"/>
                </a:solidFill>
                <a:latin typeface="Verdana"/>
                <a:cs typeface="Verdana"/>
              </a:rPr>
              <a:t>Descripción</a:t>
            </a:r>
            <a:r>
              <a:rPr sz="13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9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3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10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3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100" dirty="0">
                <a:solidFill>
                  <a:srgbClr val="FFFFFF"/>
                </a:solidFill>
                <a:latin typeface="Verdana"/>
                <a:cs typeface="Verdana"/>
              </a:rPr>
              <a:t>experiencia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0324" y="3990170"/>
            <a:ext cx="4765675" cy="241200"/>
          </a:xfrm>
          <a:custGeom>
            <a:avLst/>
            <a:gdLst/>
            <a:ahLst/>
            <a:cxnLst/>
            <a:rect l="l" t="t" r="r" b="b"/>
            <a:pathLst>
              <a:path w="4980940" h="210820">
                <a:moveTo>
                  <a:pt x="4980432" y="210311"/>
                </a:moveTo>
                <a:lnTo>
                  <a:pt x="0" y="210311"/>
                </a:lnTo>
                <a:lnTo>
                  <a:pt x="0" y="0"/>
                </a:lnTo>
                <a:lnTo>
                  <a:pt x="4980432" y="0"/>
                </a:lnTo>
                <a:lnTo>
                  <a:pt x="4980432" y="210311"/>
                </a:lnTo>
                <a:close/>
              </a:path>
            </a:pathLst>
          </a:custGeom>
          <a:solidFill>
            <a:srgbClr val="1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57800" y="3966762"/>
            <a:ext cx="13296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FFFFFF"/>
                </a:solidFill>
                <a:latin typeface="Verdana"/>
                <a:cs typeface="Verdana"/>
              </a:rPr>
              <a:t>4.</a:t>
            </a:r>
            <a:r>
              <a:rPr sz="135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100" dirty="0">
                <a:solidFill>
                  <a:srgbClr val="FFFFFF"/>
                </a:solidFill>
                <a:latin typeface="Verdana"/>
                <a:cs typeface="Verdana"/>
              </a:rPr>
              <a:t>Resultados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752" y="1655521"/>
            <a:ext cx="4765675" cy="242570"/>
          </a:xfrm>
          <a:prstGeom prst="rect">
            <a:avLst/>
          </a:prstGeom>
          <a:solidFill>
            <a:srgbClr val="141E42"/>
          </a:solidFill>
          <a:ln>
            <a:noFill/>
          </a:ln>
        </p:spPr>
        <p:txBody>
          <a:bodyPr vert="horz" wrap="square" lIns="0" tIns="95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5"/>
              </a:spcBef>
            </a:pPr>
            <a:r>
              <a:rPr sz="1350" spc="15" dirty="0">
                <a:solidFill>
                  <a:srgbClr val="FFFFFF"/>
                </a:solidFill>
                <a:latin typeface="Verdana"/>
                <a:cs typeface="Verdana"/>
              </a:rPr>
              <a:t>1.</a:t>
            </a:r>
            <a:r>
              <a:rPr sz="13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50" spc="100" dirty="0">
                <a:solidFill>
                  <a:srgbClr val="FFFFFF"/>
                </a:solidFill>
                <a:latin typeface="Verdana"/>
                <a:cs typeface="Verdana"/>
              </a:rPr>
              <a:t>Motivación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91" y="2950440"/>
            <a:ext cx="4480034" cy="123748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88037" y="2940134"/>
            <a:ext cx="4479288" cy="1258101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lang="en-US" sz="900" spc="5" dirty="0" smtClean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lang="en-US" sz="900" spc="5" dirty="0" smtClean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marR="1905" algn="just">
              <a:lnSpc>
                <a:spcPct val="102200"/>
              </a:lnSpc>
              <a:spcBef>
                <a:spcPts val="3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50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343" y="4689033"/>
            <a:ext cx="4470526" cy="770019"/>
          </a:xfrm>
          <a:prstGeom prst="rect">
            <a:avLst/>
          </a:prstGeom>
        </p:spPr>
      </p:pic>
      <p:sp>
        <p:nvSpPr>
          <p:cNvPr id="51" name="object 4"/>
          <p:cNvSpPr txBox="1"/>
          <p:nvPr/>
        </p:nvSpPr>
        <p:spPr>
          <a:xfrm>
            <a:off x="278344" y="4674091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5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343" y="5755725"/>
            <a:ext cx="4470526" cy="755076"/>
          </a:xfrm>
          <a:prstGeom prst="rect">
            <a:avLst/>
          </a:prstGeom>
        </p:spPr>
      </p:pic>
      <p:sp>
        <p:nvSpPr>
          <p:cNvPr id="53" name="object 4"/>
          <p:cNvSpPr txBox="1"/>
          <p:nvPr/>
        </p:nvSpPr>
        <p:spPr>
          <a:xfrm>
            <a:off x="278344" y="5740782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5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91" y="6853253"/>
            <a:ext cx="4470526" cy="725692"/>
          </a:xfrm>
          <a:prstGeom prst="rect">
            <a:avLst/>
          </a:prstGeom>
        </p:spPr>
      </p:pic>
      <p:sp>
        <p:nvSpPr>
          <p:cNvPr id="55" name="object 4"/>
          <p:cNvSpPr txBox="1"/>
          <p:nvPr/>
        </p:nvSpPr>
        <p:spPr>
          <a:xfrm>
            <a:off x="274992" y="6838310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sp>
        <p:nvSpPr>
          <p:cNvPr id="56" name="object 23"/>
          <p:cNvSpPr txBox="1"/>
          <p:nvPr/>
        </p:nvSpPr>
        <p:spPr>
          <a:xfrm>
            <a:off x="5140325" y="1672695"/>
            <a:ext cx="4765675" cy="241200"/>
          </a:xfrm>
          <a:prstGeom prst="rect">
            <a:avLst/>
          </a:prstGeom>
          <a:solidFill>
            <a:srgbClr val="141E42"/>
          </a:solidFill>
        </p:spPr>
        <p:txBody>
          <a:bodyPr vert="horz" wrap="square" lIns="0" tIns="95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5"/>
              </a:spcBef>
            </a:pPr>
            <a:r>
              <a:rPr lang="es-MX" sz="1350" spc="15" dirty="0" smtClean="0">
                <a:solidFill>
                  <a:srgbClr val="FFFFFF"/>
                </a:solidFill>
                <a:latin typeface="Verdana"/>
                <a:cs typeface="Verdana"/>
              </a:rPr>
              <a:t>3. Descripción de la experiencia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58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331" y="2035343"/>
            <a:ext cx="4455740" cy="1766609"/>
          </a:xfrm>
          <a:prstGeom prst="rect">
            <a:avLst/>
          </a:prstGeom>
        </p:spPr>
      </p:pic>
      <p:sp>
        <p:nvSpPr>
          <p:cNvPr id="59" name="object 4"/>
          <p:cNvSpPr txBox="1"/>
          <p:nvPr/>
        </p:nvSpPr>
        <p:spPr>
          <a:xfrm>
            <a:off x="5271544" y="2026834"/>
            <a:ext cx="4464000" cy="1796710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experiencia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60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487" y="4433024"/>
            <a:ext cx="4470526" cy="1011086"/>
          </a:xfrm>
          <a:prstGeom prst="rect">
            <a:avLst/>
          </a:prstGeom>
        </p:spPr>
      </p:pic>
      <p:sp>
        <p:nvSpPr>
          <p:cNvPr id="61" name="object 4"/>
          <p:cNvSpPr txBox="1"/>
          <p:nvPr/>
        </p:nvSpPr>
        <p:spPr>
          <a:xfrm>
            <a:off x="5257488" y="4418081"/>
            <a:ext cx="4470525" cy="1026691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</a:t>
            </a:r>
            <a:r>
              <a:rPr lang="en-US" sz="900" spc="5" dirty="0" err="1" smtClean="0">
                <a:latin typeface="Arial MT"/>
                <a:cs typeface="Arial MT"/>
              </a:rPr>
              <a:t>los</a:t>
            </a:r>
            <a:r>
              <a:rPr lang="en-US" sz="900" spc="5" dirty="0" smtClean="0">
                <a:latin typeface="Arial MT"/>
                <a:cs typeface="Arial MT"/>
              </a:rPr>
              <a:t> </a:t>
            </a:r>
            <a:r>
              <a:rPr lang="en-US" sz="900" spc="5" dirty="0" err="1" smtClean="0">
                <a:latin typeface="Arial MT"/>
                <a:cs typeface="Arial MT"/>
              </a:rPr>
              <a:t>resultados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6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280" y="5581800"/>
            <a:ext cx="4446413" cy="725692"/>
          </a:xfrm>
          <a:prstGeom prst="rect">
            <a:avLst/>
          </a:prstGeom>
        </p:spPr>
      </p:pic>
      <p:sp>
        <p:nvSpPr>
          <p:cNvPr id="63" name="object 4"/>
          <p:cNvSpPr txBox="1"/>
          <p:nvPr/>
        </p:nvSpPr>
        <p:spPr>
          <a:xfrm>
            <a:off x="5268281" y="5554581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pic>
        <p:nvPicPr>
          <p:cNvPr id="6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487" y="6864924"/>
            <a:ext cx="4470526" cy="725692"/>
          </a:xfrm>
          <a:prstGeom prst="rect">
            <a:avLst/>
          </a:prstGeom>
        </p:spPr>
      </p:pic>
      <p:sp>
        <p:nvSpPr>
          <p:cNvPr id="65" name="object 4"/>
          <p:cNvSpPr txBox="1"/>
          <p:nvPr/>
        </p:nvSpPr>
        <p:spPr>
          <a:xfrm>
            <a:off x="5257488" y="6849981"/>
            <a:ext cx="4470525" cy="770019"/>
          </a:xfrm>
          <a:prstGeom prst="rect">
            <a:avLst/>
          </a:prstGeom>
          <a:ln w="19050">
            <a:solidFill>
              <a:srgbClr val="141E42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126364" algn="just">
              <a:lnSpc>
                <a:spcPct val="102200"/>
              </a:lnSpc>
              <a:spcBef>
                <a:spcPts val="900"/>
              </a:spcBef>
            </a:pPr>
            <a:r>
              <a:rPr lang="en-US" sz="900" spc="5" dirty="0" err="1" smtClean="0">
                <a:latin typeface="Arial MT"/>
                <a:cs typeface="Arial MT"/>
              </a:rPr>
              <a:t>Describir</a:t>
            </a:r>
            <a:r>
              <a:rPr lang="en-US" sz="900" spc="5" dirty="0" smtClean="0">
                <a:latin typeface="Arial MT"/>
                <a:cs typeface="Arial MT"/>
              </a:rPr>
              <a:t> la </a:t>
            </a:r>
            <a:r>
              <a:rPr lang="en-US" sz="900" spc="5" dirty="0" err="1" smtClean="0">
                <a:latin typeface="Arial MT"/>
                <a:cs typeface="Arial MT"/>
              </a:rPr>
              <a:t>motivación</a:t>
            </a:r>
            <a:endParaRPr lang="en-US" sz="900" spc="5" dirty="0" smtClean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lang="en-US" sz="900" spc="5" dirty="0">
              <a:latin typeface="Arial MT"/>
              <a:cs typeface="Arial MT"/>
            </a:endParaRPr>
          </a:p>
          <a:p>
            <a:pPr marL="126364" algn="just">
              <a:lnSpc>
                <a:spcPct val="102200"/>
              </a:lnSpc>
              <a:spcBef>
                <a:spcPts val="900"/>
              </a:spcBef>
            </a:pPr>
            <a:endParaRPr sz="900" dirty="0">
              <a:latin typeface="Arial MT"/>
              <a:cs typeface="Arial MT"/>
            </a:endParaRPr>
          </a:p>
        </p:txBody>
      </p:sp>
      <p:sp>
        <p:nvSpPr>
          <p:cNvPr id="66" name="object 13"/>
          <p:cNvSpPr/>
          <p:nvPr/>
        </p:nvSpPr>
        <p:spPr>
          <a:xfrm>
            <a:off x="5140324" y="6452423"/>
            <a:ext cx="4765675" cy="241200"/>
          </a:xfrm>
          <a:custGeom>
            <a:avLst/>
            <a:gdLst/>
            <a:ahLst/>
            <a:cxnLst/>
            <a:rect l="l" t="t" r="r" b="b"/>
            <a:pathLst>
              <a:path w="4980940" h="210820">
                <a:moveTo>
                  <a:pt x="4980432" y="210311"/>
                </a:moveTo>
                <a:lnTo>
                  <a:pt x="0" y="210311"/>
                </a:lnTo>
                <a:lnTo>
                  <a:pt x="0" y="0"/>
                </a:lnTo>
                <a:lnTo>
                  <a:pt x="4980432" y="0"/>
                </a:lnTo>
                <a:lnTo>
                  <a:pt x="4980432" y="210311"/>
                </a:lnTo>
                <a:close/>
              </a:path>
            </a:pathLst>
          </a:custGeom>
          <a:solidFill>
            <a:srgbClr val="141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4"/>
          <p:cNvSpPr txBox="1"/>
          <p:nvPr/>
        </p:nvSpPr>
        <p:spPr>
          <a:xfrm>
            <a:off x="5271544" y="6450934"/>
            <a:ext cx="1329690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MX" sz="1350" spc="15" dirty="0" smtClean="0">
                <a:solidFill>
                  <a:srgbClr val="FFFFFF"/>
                </a:solidFill>
                <a:latin typeface="Verdana"/>
                <a:cs typeface="Verdana"/>
              </a:rPr>
              <a:t>5. </a:t>
            </a:r>
            <a:r>
              <a:rPr lang="es-MX" sz="1350" spc="15" dirty="0" smtClean="0">
                <a:solidFill>
                  <a:srgbClr val="FFFFFF"/>
                </a:solidFill>
                <a:latin typeface="Verdana"/>
                <a:cs typeface="Verdana"/>
              </a:rPr>
              <a:t>Reflexión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0" y="-21501"/>
            <a:ext cx="10058400" cy="1412466"/>
          </a:xfrm>
          <a:prstGeom prst="rect">
            <a:avLst/>
          </a:prstGeom>
          <a:solidFill>
            <a:srgbClr val="1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object 2"/>
          <p:cNvSpPr txBox="1"/>
          <p:nvPr/>
        </p:nvSpPr>
        <p:spPr>
          <a:xfrm>
            <a:off x="353061" y="339372"/>
            <a:ext cx="6248173" cy="24365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11480">
              <a:lnSpc>
                <a:spcPts val="1639"/>
              </a:lnSpc>
              <a:spcBef>
                <a:spcPts val="300"/>
              </a:spcBef>
            </a:pPr>
            <a:r>
              <a:rPr lang="en-US" sz="1500" b="1" spc="75" dirty="0" smtClean="0">
                <a:solidFill>
                  <a:schemeClr val="bg1"/>
                </a:solidFill>
                <a:latin typeface="Arial Black" panose="020B0A04020102020204" pitchFamily="34" charset="0"/>
                <a:cs typeface="Verdana"/>
              </a:rPr>
              <a:t>TITULO EXPERIENCIA</a:t>
            </a:r>
            <a:endParaRPr sz="1500" b="1" dirty="0">
              <a:solidFill>
                <a:schemeClr val="bg1"/>
              </a:solidFill>
              <a:latin typeface="Arial Black" panose="020B0A04020102020204" pitchFamily="34" charset="0"/>
              <a:cs typeface="Verdana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63" y="211322"/>
            <a:ext cx="2333608" cy="788129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0" y="1288096"/>
            <a:ext cx="10058400" cy="2750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bject 7"/>
          <p:cNvSpPr txBox="1"/>
          <p:nvPr/>
        </p:nvSpPr>
        <p:spPr>
          <a:xfrm>
            <a:off x="120752" y="1322900"/>
            <a:ext cx="275082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00" b="1" i="1" spc="10" dirty="0" err="1" smtClean="0">
                <a:solidFill>
                  <a:schemeClr val="bg1"/>
                </a:solidFill>
                <a:latin typeface="Arial"/>
                <a:cs typeface="Arial"/>
              </a:rPr>
              <a:t>Nombre</a:t>
            </a:r>
            <a:r>
              <a:rPr lang="en-US" sz="900" b="1" i="1" spc="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900" b="1" i="1" spc="10" dirty="0" err="1" smtClean="0">
                <a:solidFill>
                  <a:schemeClr val="bg1"/>
                </a:solidFill>
                <a:latin typeface="Arial"/>
                <a:cs typeface="Arial"/>
              </a:rPr>
              <a:t>Docente</a:t>
            </a:r>
            <a:r>
              <a:rPr sz="900" b="1" i="1" spc="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00" b="1" i="1" spc="3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900" b="1" i="1" spc="5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900" b="1" i="1" spc="5" dirty="0" err="1" smtClean="0">
                <a:solidFill>
                  <a:schemeClr val="bg1"/>
                </a:solidFill>
                <a:latin typeface="Arial"/>
                <a:cs typeface="Arial"/>
              </a:rPr>
              <a:t>correo</a:t>
            </a:r>
            <a:r>
              <a:rPr lang="en-US" sz="900" b="1" i="1" spc="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b="1" i="1" spc="5" dirty="0" err="1" smtClean="0">
                <a:solidFill>
                  <a:schemeClr val="bg1"/>
                </a:solidFill>
                <a:latin typeface="Arial"/>
                <a:cs typeface="Arial"/>
              </a:rPr>
              <a:t>institucional</a:t>
            </a:r>
            <a:r>
              <a:rPr sz="900" b="1" i="1" spc="5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1813" y="1322900"/>
            <a:ext cx="3322954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000" b="1" i="1" spc="10" dirty="0" err="1" smtClean="0">
                <a:solidFill>
                  <a:schemeClr val="bg1"/>
                </a:solidFill>
                <a:latin typeface="Arial"/>
                <a:cs typeface="Arial"/>
              </a:rPr>
              <a:t>Departamento</a:t>
            </a:r>
            <a:r>
              <a:rPr lang="en-US" sz="1000" b="1" i="1" spc="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b="1" i="1" spc="10" dirty="0" err="1" smtClean="0">
                <a:solidFill>
                  <a:schemeClr val="bg1"/>
                </a:solidFill>
                <a:latin typeface="Arial"/>
                <a:cs typeface="Arial"/>
              </a:rPr>
              <a:t>Académico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28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61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MT</vt:lpstr>
      <vt:lpstr>Calibri</vt:lpstr>
      <vt:lpstr>Calibri Light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Formato Poster-ejemplo</dc:title>
  <dc:creator>Norka Bedregal</dc:creator>
  <cp:lastModifiedBy>UNSA OUII</cp:lastModifiedBy>
  <cp:revision>9</cp:revision>
  <dcterms:created xsi:type="dcterms:W3CDTF">2021-07-31T00:23:34Z</dcterms:created>
  <dcterms:modified xsi:type="dcterms:W3CDTF">2021-08-06T00:10:05Z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2021-07-26T00:00:00Z</vt:filetime>
  </property>
  <property fmtid="{D5CDD505-2E9C-101B-9397-08002B2CF9AE}" pid="3" name="LastSaved">
    <vt:filetime>2021-07-31T00:00:00Z</vt:filetime>
  </property>
</Properties>
</file>