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2" r:id="rId2"/>
    <p:sldId id="259" r:id="rId3"/>
    <p:sldId id="269" r:id="rId4"/>
    <p:sldId id="270" r:id="rId5"/>
    <p:sldId id="271" r:id="rId6"/>
    <p:sldId id="266" r:id="rId7"/>
    <p:sldId id="268" r:id="rId8"/>
    <p:sldId id="264" r:id="rId9"/>
    <p:sldId id="265" r:id="rId10"/>
    <p:sldId id="260" r:id="rId11"/>
    <p:sldId id="272"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5EF24DB-2EF7-4F6E-8354-6B85AA9D771B}">
          <p14:sldIdLst>
            <p14:sldId id="262"/>
            <p14:sldId id="259"/>
            <p14:sldId id="269"/>
            <p14:sldId id="270"/>
            <p14:sldId id="271"/>
            <p14:sldId id="266"/>
            <p14:sldId id="268"/>
            <p14:sldId id="264"/>
            <p14:sldId id="265"/>
            <p14:sldId id="26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3E0EB-C08B-481E-9D5C-EE847A7DDEBE}" v="1" dt="2022-06-28T08:43:13.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76" autoAdjust="0"/>
  </p:normalViewPr>
  <p:slideViewPr>
    <p:cSldViewPr snapToGrid="0">
      <p:cViewPr varScale="1">
        <p:scale>
          <a:sx n="98" d="100"/>
          <a:sy n="98" d="100"/>
        </p:scale>
        <p:origin x="10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2021060" userId="S::g2021060@w.tcu.ac.jp::2cf871bf-d72c-433b-9464-c268cf54477c" providerId="AD" clId="Web-{E3B91BAB-516D-6BF2-6DDC-EC1D2A88C0C3}"/>
    <pc:docChg chg="modSld">
      <pc:chgData name="g2021060" userId="S::g2021060@w.tcu.ac.jp::2cf871bf-d72c-433b-9464-c268cf54477c" providerId="AD" clId="Web-{E3B91BAB-516D-6BF2-6DDC-EC1D2A88C0C3}" dt="2021-09-13T11:46:41.794" v="152" actId="20577"/>
      <pc:docMkLst>
        <pc:docMk/>
      </pc:docMkLst>
      <pc:sldChg chg="modSp">
        <pc:chgData name="g2021060" userId="S::g2021060@w.tcu.ac.jp::2cf871bf-d72c-433b-9464-c268cf54477c" providerId="AD" clId="Web-{E3B91BAB-516D-6BF2-6DDC-EC1D2A88C0C3}" dt="2021-09-13T11:46:41.794" v="152" actId="20577"/>
        <pc:sldMkLst>
          <pc:docMk/>
          <pc:sldMk cId="2730208921" sldId="259"/>
        </pc:sldMkLst>
        <pc:spChg chg="mod">
          <ac:chgData name="g2021060" userId="S::g2021060@w.tcu.ac.jp::2cf871bf-d72c-433b-9464-c268cf54477c" providerId="AD" clId="Web-{E3B91BAB-516D-6BF2-6DDC-EC1D2A88C0C3}" dt="2021-09-13T11:46:41.794" v="152" actId="20577"/>
          <ac:spMkLst>
            <pc:docMk/>
            <pc:sldMk cId="2730208921" sldId="259"/>
            <ac:spMk id="4" creationId="{D7078492-72A5-496C-88D4-56BEBC1EFEAF}"/>
          </ac:spMkLst>
        </pc:spChg>
      </pc:sldChg>
    </pc:docChg>
  </pc:docChgLst>
  <pc:docChgLst>
    <pc:chgData name="g2021079" userId="5aeb4803-747d-4ae5-b32e-525fcaa1a89c" providerId="ADAL" clId="{CB6E4468-46F0-2C4F-8A7C-71BC51411BC4}"/>
    <pc:docChg chg="undo custSel modSld">
      <pc:chgData name="g2021079" userId="5aeb4803-747d-4ae5-b32e-525fcaa1a89c" providerId="ADAL" clId="{CB6E4468-46F0-2C4F-8A7C-71BC51411BC4}" dt="2021-09-13T11:07:17.394" v="58" actId="20577"/>
      <pc:docMkLst>
        <pc:docMk/>
      </pc:docMkLst>
      <pc:sldChg chg="modSp">
        <pc:chgData name="g2021079" userId="5aeb4803-747d-4ae5-b32e-525fcaa1a89c" providerId="ADAL" clId="{CB6E4468-46F0-2C4F-8A7C-71BC51411BC4}" dt="2021-09-13T11:07:17.394" v="58" actId="20577"/>
        <pc:sldMkLst>
          <pc:docMk/>
          <pc:sldMk cId="3673495093" sldId="258"/>
        </pc:sldMkLst>
        <pc:spChg chg="mod">
          <ac:chgData name="g2021079" userId="5aeb4803-747d-4ae5-b32e-525fcaa1a89c" providerId="ADAL" clId="{CB6E4468-46F0-2C4F-8A7C-71BC51411BC4}" dt="2021-09-13T11:07:17.394" v="58" actId="20577"/>
          <ac:spMkLst>
            <pc:docMk/>
            <pc:sldMk cId="3673495093" sldId="258"/>
            <ac:spMk id="3" creationId="{B9A18442-590C-4397-B43C-042CBCF72EF3}"/>
          </ac:spMkLst>
        </pc:spChg>
        <pc:spChg chg="mod">
          <ac:chgData name="g2021079" userId="5aeb4803-747d-4ae5-b32e-525fcaa1a89c" providerId="ADAL" clId="{CB6E4468-46F0-2C4F-8A7C-71BC51411BC4}" dt="2021-09-13T11:06:50.527" v="42" actId="1076"/>
          <ac:spMkLst>
            <pc:docMk/>
            <pc:sldMk cId="3673495093" sldId="258"/>
            <ac:spMk id="4" creationId="{4A23F41B-A820-478B-BEEB-2430C142DF5D}"/>
          </ac:spMkLst>
        </pc:spChg>
      </pc:sldChg>
    </pc:docChg>
  </pc:docChgLst>
  <pc:docChgLst>
    <pc:chgData name="マガラ　ケイスケ" userId="5aeb4803-747d-4ae5-b32e-525fcaa1a89c" providerId="ADAL" clId="{CD59355D-47A7-4052-8114-ED3ABF0655B9}"/>
    <pc:docChg chg="custSel addSld delSld modSld addSection delSection modSection">
      <pc:chgData name="マガラ　ケイスケ" userId="5aeb4803-747d-4ae5-b32e-525fcaa1a89c" providerId="ADAL" clId="{CD59355D-47A7-4052-8114-ED3ABF0655B9}" dt="2021-09-13T12:58:42.395" v="2081" actId="20577"/>
      <pc:docMkLst>
        <pc:docMk/>
      </pc:docMkLst>
      <pc:sldChg chg="modSp mod">
        <pc:chgData name="マガラ　ケイスケ" userId="5aeb4803-747d-4ae5-b32e-525fcaa1a89c" providerId="ADAL" clId="{CD59355D-47A7-4052-8114-ED3ABF0655B9}" dt="2021-09-13T12:56:04.724" v="1731" actId="14100"/>
        <pc:sldMkLst>
          <pc:docMk/>
          <pc:sldMk cId="4059252184" sldId="257"/>
        </pc:sldMkLst>
        <pc:spChg chg="mod">
          <ac:chgData name="マガラ　ケイスケ" userId="5aeb4803-747d-4ae5-b32e-525fcaa1a89c" providerId="ADAL" clId="{CD59355D-47A7-4052-8114-ED3ABF0655B9}" dt="2021-09-13T12:56:04.724" v="1731" actId="14100"/>
          <ac:spMkLst>
            <pc:docMk/>
            <pc:sldMk cId="4059252184" sldId="257"/>
            <ac:spMk id="4" creationId="{038614E3-D569-431A-80C3-A4D2FBEF1E3D}"/>
          </ac:spMkLst>
        </pc:spChg>
      </pc:sldChg>
      <pc:sldChg chg="del">
        <pc:chgData name="マガラ　ケイスケ" userId="5aeb4803-747d-4ae5-b32e-525fcaa1a89c" providerId="ADAL" clId="{CD59355D-47A7-4052-8114-ED3ABF0655B9}" dt="2021-09-13T12:55:35.894" v="1721" actId="2696"/>
        <pc:sldMkLst>
          <pc:docMk/>
          <pc:sldMk cId="4110248156" sldId="261"/>
        </pc:sldMkLst>
      </pc:sldChg>
      <pc:sldChg chg="addSp delSp modSp mod">
        <pc:chgData name="マガラ　ケイスケ" userId="5aeb4803-747d-4ae5-b32e-525fcaa1a89c" providerId="ADAL" clId="{CD59355D-47A7-4052-8114-ED3ABF0655B9}" dt="2021-09-13T12:58:42.395" v="2081" actId="20577"/>
        <pc:sldMkLst>
          <pc:docMk/>
          <pc:sldMk cId="3505985910" sldId="264"/>
        </pc:sldMkLst>
        <pc:spChg chg="del">
          <ac:chgData name="マガラ　ケイスケ" userId="5aeb4803-747d-4ae5-b32e-525fcaa1a89c" providerId="ADAL" clId="{CD59355D-47A7-4052-8114-ED3ABF0655B9}" dt="2021-09-13T12:44:43.815" v="1075" actId="478"/>
          <ac:spMkLst>
            <pc:docMk/>
            <pc:sldMk cId="3505985910" sldId="264"/>
            <ac:spMk id="2" creationId="{49015535-3A35-4AF2-BC1F-200C5F6900EA}"/>
          </ac:spMkLst>
        </pc:spChg>
        <pc:spChg chg="add del mod">
          <ac:chgData name="マガラ　ケイスケ" userId="5aeb4803-747d-4ae5-b32e-525fcaa1a89c" providerId="ADAL" clId="{CD59355D-47A7-4052-8114-ED3ABF0655B9}" dt="2021-09-13T12:44:41.344" v="1074"/>
          <ac:spMkLst>
            <pc:docMk/>
            <pc:sldMk cId="3505985910" sldId="264"/>
            <ac:spMk id="3" creationId="{236709BA-1643-4789-B8BB-9A86BACF3711}"/>
          </ac:spMkLst>
        </pc:spChg>
        <pc:spChg chg="add del mod">
          <ac:chgData name="マガラ　ケイスケ" userId="5aeb4803-747d-4ae5-b32e-525fcaa1a89c" providerId="ADAL" clId="{CD59355D-47A7-4052-8114-ED3ABF0655B9}" dt="2021-09-13T12:44:48.999" v="1077" actId="478"/>
          <ac:spMkLst>
            <pc:docMk/>
            <pc:sldMk cId="3505985910" sldId="264"/>
            <ac:spMk id="5" creationId="{73012994-ED3E-4E5D-AAF1-125870D136BC}"/>
          </ac:spMkLst>
        </pc:spChg>
        <pc:spChg chg="add mod">
          <ac:chgData name="マガラ　ケイスケ" userId="5aeb4803-747d-4ae5-b32e-525fcaa1a89c" providerId="ADAL" clId="{CD59355D-47A7-4052-8114-ED3ABF0655B9}" dt="2021-09-13T12:57:01.056" v="1791" actId="6549"/>
          <ac:spMkLst>
            <pc:docMk/>
            <pc:sldMk cId="3505985910" sldId="264"/>
            <ac:spMk id="6" creationId="{560F3455-CE48-45AF-8569-FB41BFFA287E}"/>
          </ac:spMkLst>
        </pc:spChg>
        <pc:spChg chg="add mod">
          <ac:chgData name="マガラ　ケイスケ" userId="5aeb4803-747d-4ae5-b32e-525fcaa1a89c" providerId="ADAL" clId="{CD59355D-47A7-4052-8114-ED3ABF0655B9}" dt="2021-09-13T12:58:42.395" v="2081" actId="20577"/>
          <ac:spMkLst>
            <pc:docMk/>
            <pc:sldMk cId="3505985910" sldId="264"/>
            <ac:spMk id="7" creationId="{B757257D-DFA0-4980-AA81-D1E68F95CB83}"/>
          </ac:spMkLst>
        </pc:spChg>
      </pc:sldChg>
      <pc:sldChg chg="addSp modSp new del mod">
        <pc:chgData name="マガラ　ケイスケ" userId="5aeb4803-747d-4ae5-b32e-525fcaa1a89c" providerId="ADAL" clId="{CD59355D-47A7-4052-8114-ED3ABF0655B9}" dt="2021-09-13T12:35:16.217" v="122" actId="2696"/>
        <pc:sldMkLst>
          <pc:docMk/>
          <pc:sldMk cId="476510233" sldId="266"/>
        </pc:sldMkLst>
        <pc:spChg chg="add mod">
          <ac:chgData name="マガラ　ケイスケ" userId="5aeb4803-747d-4ae5-b32e-525fcaa1a89c" providerId="ADAL" clId="{CD59355D-47A7-4052-8114-ED3ABF0655B9}" dt="2021-09-13T12:35:10.296" v="121" actId="1076"/>
          <ac:spMkLst>
            <pc:docMk/>
            <pc:sldMk cId="476510233" sldId="266"/>
            <ac:spMk id="2" creationId="{5A4F33E1-FA92-48E6-AA68-D786547F3326}"/>
          </ac:spMkLst>
        </pc:spChg>
      </pc:sldChg>
      <pc:sldChg chg="addSp modSp new mod">
        <pc:chgData name="マガラ　ケイスケ" userId="5aeb4803-747d-4ae5-b32e-525fcaa1a89c" providerId="ADAL" clId="{CD59355D-47A7-4052-8114-ED3ABF0655B9}" dt="2021-09-13T12:55:09.763" v="1720" actId="20577"/>
        <pc:sldMkLst>
          <pc:docMk/>
          <pc:sldMk cId="1090880984" sldId="266"/>
        </pc:sldMkLst>
        <pc:spChg chg="mod">
          <ac:chgData name="マガラ　ケイスケ" userId="5aeb4803-747d-4ae5-b32e-525fcaa1a89c" providerId="ADAL" clId="{CD59355D-47A7-4052-8114-ED3ABF0655B9}" dt="2021-09-13T12:36:10.925" v="198" actId="113"/>
          <ac:spMkLst>
            <pc:docMk/>
            <pc:sldMk cId="1090880984" sldId="266"/>
            <ac:spMk id="2" creationId="{3D14B536-1788-4D20-B852-266701EC550D}"/>
          </ac:spMkLst>
        </pc:spChg>
        <pc:spChg chg="add mod">
          <ac:chgData name="マガラ　ケイスケ" userId="5aeb4803-747d-4ae5-b32e-525fcaa1a89c" providerId="ADAL" clId="{CD59355D-47A7-4052-8114-ED3ABF0655B9}" dt="2021-09-13T12:55:09.763" v="1720" actId="20577"/>
          <ac:spMkLst>
            <pc:docMk/>
            <pc:sldMk cId="1090880984" sldId="266"/>
            <ac:spMk id="3" creationId="{F06B0044-436C-4D4C-81B6-D0B504D1136C}"/>
          </ac:spMkLst>
        </pc:spChg>
      </pc:sldChg>
      <pc:sldChg chg="add del">
        <pc:chgData name="マガラ　ケイスケ" userId="5aeb4803-747d-4ae5-b32e-525fcaa1a89c" providerId="ADAL" clId="{CD59355D-47A7-4052-8114-ED3ABF0655B9}" dt="2021-09-13T12:33:45.039" v="1" actId="2696"/>
        <pc:sldMkLst>
          <pc:docMk/>
          <pc:sldMk cId="2040826406" sldId="266"/>
        </pc:sldMkLst>
      </pc:sldChg>
    </pc:docChg>
  </pc:docChgLst>
  <pc:docChgLst>
    <pc:chgData name="g2021079" userId="5aeb4803-747d-4ae5-b32e-525fcaa1a89c" providerId="ADAL" clId="{A6FE57B6-CE82-144F-85A7-02A631C7CCC4}"/>
    <pc:docChg chg="undo custSel modSld">
      <pc:chgData name="g2021079" userId="5aeb4803-747d-4ae5-b32e-525fcaa1a89c" providerId="ADAL" clId="{A6FE57B6-CE82-144F-85A7-02A631C7CCC4}" dt="2021-10-03T01:26:06.272" v="2" actId="1076"/>
      <pc:docMkLst>
        <pc:docMk/>
      </pc:docMkLst>
      <pc:sldChg chg="modSp">
        <pc:chgData name="g2021079" userId="5aeb4803-747d-4ae5-b32e-525fcaa1a89c" providerId="ADAL" clId="{A6FE57B6-CE82-144F-85A7-02A631C7CCC4}" dt="2021-10-03T01:25:59.961" v="1" actId="1076"/>
        <pc:sldMkLst>
          <pc:docMk/>
          <pc:sldMk cId="4100904942" sldId="262"/>
        </pc:sldMkLst>
        <pc:spChg chg="mod">
          <ac:chgData name="g2021079" userId="5aeb4803-747d-4ae5-b32e-525fcaa1a89c" providerId="ADAL" clId="{A6FE57B6-CE82-144F-85A7-02A631C7CCC4}" dt="2021-10-03T01:25:59.961" v="1" actId="1076"/>
          <ac:spMkLst>
            <pc:docMk/>
            <pc:sldMk cId="4100904942" sldId="262"/>
            <ac:spMk id="3" creationId="{9D351EDA-0BE8-4594-B3C1-42D282C14B6D}"/>
          </ac:spMkLst>
        </pc:spChg>
      </pc:sldChg>
      <pc:sldChg chg="modSp">
        <pc:chgData name="g2021079" userId="5aeb4803-747d-4ae5-b32e-525fcaa1a89c" providerId="ADAL" clId="{A6FE57B6-CE82-144F-85A7-02A631C7CCC4}" dt="2021-10-03T01:26:06.272" v="2" actId="1076"/>
        <pc:sldMkLst>
          <pc:docMk/>
          <pc:sldMk cId="1090880984" sldId="266"/>
        </pc:sldMkLst>
        <pc:picChg chg="mod">
          <ac:chgData name="g2021079" userId="5aeb4803-747d-4ae5-b32e-525fcaa1a89c" providerId="ADAL" clId="{A6FE57B6-CE82-144F-85A7-02A631C7CCC4}" dt="2021-10-03T01:26:06.272" v="2" actId="1076"/>
          <ac:picMkLst>
            <pc:docMk/>
            <pc:sldMk cId="1090880984" sldId="266"/>
            <ac:picMk id="8" creationId="{F96CD5C6-7CA6-465A-B338-1F85B671CA6D}"/>
          </ac:picMkLst>
        </pc:picChg>
      </pc:sldChg>
    </pc:docChg>
  </pc:docChgLst>
  <pc:docChgLst>
    <pc:chgData name="g2021079" userId="5aeb4803-747d-4ae5-b32e-525fcaa1a89c" providerId="ADAL" clId="{023FE689-C783-4C5D-A73E-ED09C30B2431}"/>
    <pc:docChg chg="modSld">
      <pc:chgData name="g2021079" userId="5aeb4803-747d-4ae5-b32e-525fcaa1a89c" providerId="ADAL" clId="{023FE689-C783-4C5D-A73E-ED09C30B2431}" dt="2021-12-19T13:22:10.328" v="1" actId="1076"/>
      <pc:docMkLst>
        <pc:docMk/>
      </pc:docMkLst>
      <pc:sldChg chg="modSp mod">
        <pc:chgData name="g2021079" userId="5aeb4803-747d-4ae5-b32e-525fcaa1a89c" providerId="ADAL" clId="{023FE689-C783-4C5D-A73E-ED09C30B2431}" dt="2021-12-19T13:22:10.328" v="1" actId="1076"/>
        <pc:sldMkLst>
          <pc:docMk/>
          <pc:sldMk cId="1090880984" sldId="266"/>
        </pc:sldMkLst>
        <pc:picChg chg="mod">
          <ac:chgData name="g2021079" userId="5aeb4803-747d-4ae5-b32e-525fcaa1a89c" providerId="ADAL" clId="{023FE689-C783-4C5D-A73E-ED09C30B2431}" dt="2021-12-19T13:22:10.328" v="1" actId="1076"/>
          <ac:picMkLst>
            <pc:docMk/>
            <pc:sldMk cId="1090880984" sldId="266"/>
            <ac:picMk id="8" creationId="{F96CD5C6-7CA6-465A-B338-1F85B671CA6D}"/>
          </ac:picMkLst>
        </pc:picChg>
      </pc:sldChg>
    </pc:docChg>
  </pc:docChgLst>
  <pc:docChgLst>
    <pc:chgData name="g2021079" userId="5aeb4803-747d-4ae5-b32e-525fcaa1a89c" providerId="ADAL" clId="{1753E0EB-C08B-481E-9D5C-EE847A7DDEBE}"/>
    <pc:docChg chg="modSld">
      <pc:chgData name="g2021079" userId="5aeb4803-747d-4ae5-b32e-525fcaa1a89c" providerId="ADAL" clId="{1753E0EB-C08B-481E-9D5C-EE847A7DDEBE}" dt="2022-06-28T08:39:58.850" v="0" actId="1076"/>
      <pc:docMkLst>
        <pc:docMk/>
      </pc:docMkLst>
      <pc:sldChg chg="modSp mod">
        <pc:chgData name="g2021079" userId="5aeb4803-747d-4ae5-b32e-525fcaa1a89c" providerId="ADAL" clId="{1753E0EB-C08B-481E-9D5C-EE847A7DDEBE}" dt="2022-06-28T08:39:58.850" v="0" actId="1076"/>
        <pc:sldMkLst>
          <pc:docMk/>
          <pc:sldMk cId="1090880984" sldId="266"/>
        </pc:sldMkLst>
        <pc:picChg chg="mod">
          <ac:chgData name="g2021079" userId="5aeb4803-747d-4ae5-b32e-525fcaa1a89c" providerId="ADAL" clId="{1753E0EB-C08B-481E-9D5C-EE847A7DDEBE}" dt="2022-06-28T08:39:58.850" v="0" actId="1076"/>
          <ac:picMkLst>
            <pc:docMk/>
            <pc:sldMk cId="1090880984" sldId="266"/>
            <ac:picMk id="8" creationId="{F96CD5C6-7CA6-465A-B338-1F85B671CA6D}"/>
          </ac:picMkLst>
        </pc:picChg>
      </pc:sldChg>
    </pc:docChg>
  </pc:docChgLst>
  <pc:docChgLst>
    <pc:chgData name="g2021079" userId="5aeb4803-747d-4ae5-b32e-525fcaa1a89c" providerId="ADAL" clId="{48E7A254-458A-8848-B9E3-787B9080B9D2}"/>
    <pc:docChg chg="modSld">
      <pc:chgData name="g2021079" userId="5aeb4803-747d-4ae5-b32e-525fcaa1a89c" providerId="ADAL" clId="{48E7A254-458A-8848-B9E3-787B9080B9D2}" dt="2021-09-22T12:46:23.716" v="1" actId="1076"/>
      <pc:docMkLst>
        <pc:docMk/>
      </pc:docMkLst>
      <pc:sldChg chg="modSp">
        <pc:chgData name="g2021079" userId="5aeb4803-747d-4ae5-b32e-525fcaa1a89c" providerId="ADAL" clId="{48E7A254-458A-8848-B9E3-787B9080B9D2}" dt="2021-09-22T12:46:23.716" v="1" actId="1076"/>
        <pc:sldMkLst>
          <pc:docMk/>
          <pc:sldMk cId="1090880984" sldId="266"/>
        </pc:sldMkLst>
        <pc:spChg chg="mod">
          <ac:chgData name="g2021079" userId="5aeb4803-747d-4ae5-b32e-525fcaa1a89c" providerId="ADAL" clId="{48E7A254-458A-8848-B9E3-787B9080B9D2}" dt="2021-09-22T12:46:23.716" v="1" actId="1076"/>
          <ac:spMkLst>
            <pc:docMk/>
            <pc:sldMk cId="1090880984" sldId="266"/>
            <ac:spMk id="2" creationId="{3D14B536-1788-4D20-B852-266701EC550D}"/>
          </ac:spMkLst>
        </pc:spChg>
      </pc:sldChg>
    </pc:docChg>
  </pc:docChgLst>
  <pc:docChgLst>
    <pc:chgData name="g2021079" userId="5aeb4803-747d-4ae5-b32e-525fcaa1a89c" providerId="ADAL" clId="{24F7BD33-EE00-4204-8ED6-8BBBDACB34FC}"/>
    <pc:docChg chg="undo custSel addSld delSld modSld sldOrd modSection">
      <pc:chgData name="g2021079" userId="5aeb4803-747d-4ae5-b32e-525fcaa1a89c" providerId="ADAL" clId="{24F7BD33-EE00-4204-8ED6-8BBBDACB34FC}" dt="2021-09-25T11:21:57.334" v="9897" actId="478"/>
      <pc:docMkLst>
        <pc:docMk/>
      </pc:docMkLst>
      <pc:sldChg chg="new del">
        <pc:chgData name="g2021079" userId="5aeb4803-747d-4ae5-b32e-525fcaa1a89c" providerId="ADAL" clId="{24F7BD33-EE00-4204-8ED6-8BBBDACB34FC}" dt="2021-09-10T07:22:15.808" v="3" actId="47"/>
        <pc:sldMkLst>
          <pc:docMk/>
          <pc:sldMk cId="908422113" sldId="256"/>
        </pc:sldMkLst>
      </pc:sldChg>
      <pc:sldChg chg="del">
        <pc:chgData name="g2021079" userId="5aeb4803-747d-4ae5-b32e-525fcaa1a89c" providerId="ADAL" clId="{24F7BD33-EE00-4204-8ED6-8BBBDACB34FC}" dt="2021-09-10T07:22:07.632" v="0" actId="2696"/>
        <pc:sldMkLst>
          <pc:docMk/>
          <pc:sldMk cId="2886660753" sldId="256"/>
        </pc:sldMkLst>
      </pc:sldChg>
      <pc:sldChg chg="addSp modSp new del mod">
        <pc:chgData name="g2021079" userId="5aeb4803-747d-4ae5-b32e-525fcaa1a89c" providerId="ADAL" clId="{24F7BD33-EE00-4204-8ED6-8BBBDACB34FC}" dt="2021-09-20T14:37:06.713" v="9383" actId="2696"/>
        <pc:sldMkLst>
          <pc:docMk/>
          <pc:sldMk cId="4059252184" sldId="257"/>
        </pc:sldMkLst>
        <pc:spChg chg="add mod">
          <ac:chgData name="g2021079" userId="5aeb4803-747d-4ae5-b32e-525fcaa1a89c" providerId="ADAL" clId="{24F7BD33-EE00-4204-8ED6-8BBBDACB34FC}" dt="2021-09-10T07:23:56.137" v="57" actId="20577"/>
          <ac:spMkLst>
            <pc:docMk/>
            <pc:sldMk cId="4059252184" sldId="257"/>
            <ac:spMk id="2" creationId="{5F35962D-BFBC-452E-8B22-E658FADEFBBD}"/>
          </ac:spMkLst>
        </pc:spChg>
        <pc:spChg chg="add mod">
          <ac:chgData name="g2021079" userId="5aeb4803-747d-4ae5-b32e-525fcaa1a89c" providerId="ADAL" clId="{24F7BD33-EE00-4204-8ED6-8BBBDACB34FC}" dt="2021-09-10T07:28:15.883" v="113" actId="14100"/>
          <ac:spMkLst>
            <pc:docMk/>
            <pc:sldMk cId="4059252184" sldId="257"/>
            <ac:spMk id="4" creationId="{038614E3-D569-431A-80C3-A4D2FBEF1E3D}"/>
          </ac:spMkLst>
        </pc:spChg>
        <pc:spChg chg="add mod">
          <ac:chgData name="g2021079" userId="5aeb4803-747d-4ae5-b32e-525fcaa1a89c" providerId="ADAL" clId="{24F7BD33-EE00-4204-8ED6-8BBBDACB34FC}" dt="2021-09-14T03:07:13.973" v="2116" actId="1076"/>
          <ac:spMkLst>
            <pc:docMk/>
            <pc:sldMk cId="4059252184" sldId="257"/>
            <ac:spMk id="6" creationId="{323121C4-02B9-4101-8B3C-18B03226A530}"/>
          </ac:spMkLst>
        </pc:spChg>
        <pc:picChg chg="add mod">
          <ac:chgData name="g2021079" userId="5aeb4803-747d-4ae5-b32e-525fcaa1a89c" providerId="ADAL" clId="{24F7BD33-EE00-4204-8ED6-8BBBDACB34FC}" dt="2021-09-10T07:27:44.716" v="111" actId="1076"/>
          <ac:picMkLst>
            <pc:docMk/>
            <pc:sldMk cId="4059252184" sldId="257"/>
            <ac:picMk id="3" creationId="{0F70FB24-C7C9-4029-9A17-4512FEBB874C}"/>
          </ac:picMkLst>
        </pc:picChg>
        <pc:picChg chg="add mod">
          <ac:chgData name="g2021079" userId="5aeb4803-747d-4ae5-b32e-525fcaa1a89c" providerId="ADAL" clId="{24F7BD33-EE00-4204-8ED6-8BBBDACB34FC}" dt="2021-09-14T03:06:44.015" v="2036" actId="1076"/>
          <ac:picMkLst>
            <pc:docMk/>
            <pc:sldMk cId="4059252184" sldId="257"/>
            <ac:picMk id="5" creationId="{BF3A7351-3A7F-498C-8D54-9A44B38F6A0A}"/>
          </ac:picMkLst>
        </pc:picChg>
      </pc:sldChg>
      <pc:sldChg chg="addSp modSp new del mod ord">
        <pc:chgData name="g2021079" userId="5aeb4803-747d-4ae5-b32e-525fcaa1a89c" providerId="ADAL" clId="{24F7BD33-EE00-4204-8ED6-8BBBDACB34FC}" dt="2021-09-20T14:37:06.713" v="9383" actId="2696"/>
        <pc:sldMkLst>
          <pc:docMk/>
          <pc:sldMk cId="3673495093" sldId="258"/>
        </pc:sldMkLst>
        <pc:spChg chg="mod">
          <ac:chgData name="g2021079" userId="5aeb4803-747d-4ae5-b32e-525fcaa1a89c" providerId="ADAL" clId="{24F7BD33-EE00-4204-8ED6-8BBBDACB34FC}" dt="2021-09-10T07:58:18.182" v="1527" actId="404"/>
          <ac:spMkLst>
            <pc:docMk/>
            <pc:sldMk cId="3673495093" sldId="258"/>
            <ac:spMk id="2" creationId="{C652E6A1-5EBC-4842-BD2F-E4810A38CC17}"/>
          </ac:spMkLst>
        </pc:spChg>
        <pc:spChg chg="add mod">
          <ac:chgData name="g2021079" userId="5aeb4803-747d-4ae5-b32e-525fcaa1a89c" providerId="ADAL" clId="{24F7BD33-EE00-4204-8ED6-8BBBDACB34FC}" dt="2021-09-20T12:25:55.056" v="2839" actId="20577"/>
          <ac:spMkLst>
            <pc:docMk/>
            <pc:sldMk cId="3673495093" sldId="258"/>
            <ac:spMk id="3" creationId="{B9A18442-590C-4397-B43C-042CBCF72EF3}"/>
          </ac:spMkLst>
        </pc:spChg>
        <pc:spChg chg="add mod">
          <ac:chgData name="g2021079" userId="5aeb4803-747d-4ae5-b32e-525fcaa1a89c" providerId="ADAL" clId="{24F7BD33-EE00-4204-8ED6-8BBBDACB34FC}" dt="2021-09-10T07:57:00.551" v="1497" actId="27636"/>
          <ac:spMkLst>
            <pc:docMk/>
            <pc:sldMk cId="3673495093" sldId="258"/>
            <ac:spMk id="4" creationId="{4A23F41B-A820-478B-BEEB-2430C142DF5D}"/>
          </ac:spMkLst>
        </pc:spChg>
      </pc:sldChg>
      <pc:sldChg chg="addSp delSp modSp new mod">
        <pc:chgData name="g2021079" userId="5aeb4803-747d-4ae5-b32e-525fcaa1a89c" providerId="ADAL" clId="{24F7BD33-EE00-4204-8ED6-8BBBDACB34FC}" dt="2021-09-13T11:27:07.382" v="1998" actId="20577"/>
        <pc:sldMkLst>
          <pc:docMk/>
          <pc:sldMk cId="2730208921" sldId="259"/>
        </pc:sldMkLst>
        <pc:spChg chg="mod">
          <ac:chgData name="g2021079" userId="5aeb4803-747d-4ae5-b32e-525fcaa1a89c" providerId="ADAL" clId="{24F7BD33-EE00-4204-8ED6-8BBBDACB34FC}" dt="2021-09-10T07:35:54.407" v="267" actId="20577"/>
          <ac:spMkLst>
            <pc:docMk/>
            <pc:sldMk cId="2730208921" sldId="259"/>
            <ac:spMk id="2" creationId="{CD659286-8EFF-4D4B-8B15-F17123071159}"/>
          </ac:spMkLst>
        </pc:spChg>
        <pc:spChg chg="add del mod">
          <ac:chgData name="g2021079" userId="5aeb4803-747d-4ae5-b32e-525fcaa1a89c" providerId="ADAL" clId="{24F7BD33-EE00-4204-8ED6-8BBBDACB34FC}" dt="2021-09-13T11:26:16.717" v="1826" actId="21"/>
          <ac:spMkLst>
            <pc:docMk/>
            <pc:sldMk cId="2730208921" sldId="259"/>
            <ac:spMk id="3" creationId="{00252C89-777F-48D3-AA5A-15A08CD8AEBC}"/>
          </ac:spMkLst>
        </pc:spChg>
        <pc:spChg chg="add mod">
          <ac:chgData name="g2021079" userId="5aeb4803-747d-4ae5-b32e-525fcaa1a89c" providerId="ADAL" clId="{24F7BD33-EE00-4204-8ED6-8BBBDACB34FC}" dt="2021-09-13T11:27:07.382" v="1998" actId="20577"/>
          <ac:spMkLst>
            <pc:docMk/>
            <pc:sldMk cId="2730208921" sldId="259"/>
            <ac:spMk id="4" creationId="{D7078492-72A5-496C-88D4-56BEBC1EFEAF}"/>
          </ac:spMkLst>
        </pc:spChg>
      </pc:sldChg>
      <pc:sldChg chg="addSp modSp new mod">
        <pc:chgData name="g2021079" userId="5aeb4803-747d-4ae5-b32e-525fcaa1a89c" providerId="ADAL" clId="{24F7BD33-EE00-4204-8ED6-8BBBDACB34FC}" dt="2021-09-14T03:09:13.492" v="2135" actId="20577"/>
        <pc:sldMkLst>
          <pc:docMk/>
          <pc:sldMk cId="2534280131" sldId="260"/>
        </pc:sldMkLst>
        <pc:spChg chg="mod">
          <ac:chgData name="g2021079" userId="5aeb4803-747d-4ae5-b32e-525fcaa1a89c" providerId="ADAL" clId="{24F7BD33-EE00-4204-8ED6-8BBBDACB34FC}" dt="2021-09-14T03:09:13.492" v="2135" actId="20577"/>
          <ac:spMkLst>
            <pc:docMk/>
            <pc:sldMk cId="2534280131" sldId="260"/>
            <ac:spMk id="2" creationId="{1096F81A-25C9-4B67-AEC2-E1C2FF5FBAB7}"/>
          </ac:spMkLst>
        </pc:spChg>
        <pc:spChg chg="add mod">
          <ac:chgData name="g2021079" userId="5aeb4803-747d-4ae5-b32e-525fcaa1a89c" providerId="ADAL" clId="{24F7BD33-EE00-4204-8ED6-8BBBDACB34FC}" dt="2021-09-13T11:29:00.485" v="2000" actId="1076"/>
          <ac:spMkLst>
            <pc:docMk/>
            <pc:sldMk cId="2534280131" sldId="260"/>
            <ac:spMk id="3" creationId="{CC5C25D8-A8A5-45C1-AEFB-9A7E67C64A71}"/>
          </ac:spMkLst>
        </pc:spChg>
      </pc:sldChg>
      <pc:sldChg chg="addSp modSp new mod ord">
        <pc:chgData name="g2021079" userId="5aeb4803-747d-4ae5-b32e-525fcaa1a89c" providerId="ADAL" clId="{24F7BD33-EE00-4204-8ED6-8BBBDACB34FC}" dt="2021-09-13T11:26:18.709" v="1827"/>
        <pc:sldMkLst>
          <pc:docMk/>
          <pc:sldMk cId="4110248156" sldId="261"/>
        </pc:sldMkLst>
        <pc:spChg chg="mod">
          <ac:chgData name="g2021079" userId="5aeb4803-747d-4ae5-b32e-525fcaa1a89c" providerId="ADAL" clId="{24F7BD33-EE00-4204-8ED6-8BBBDACB34FC}" dt="2021-09-13T11:25:39.934" v="1772" actId="20577"/>
          <ac:spMkLst>
            <pc:docMk/>
            <pc:sldMk cId="4110248156" sldId="261"/>
            <ac:spMk id="2" creationId="{49015535-3A35-4AF2-BC1F-200C5F6900EA}"/>
          </ac:spMkLst>
        </pc:spChg>
        <pc:spChg chg="add mod">
          <ac:chgData name="g2021079" userId="5aeb4803-747d-4ae5-b32e-525fcaa1a89c" providerId="ADAL" clId="{24F7BD33-EE00-4204-8ED6-8BBBDACB34FC}" dt="2021-09-13T11:26:18.709" v="1827"/>
          <ac:spMkLst>
            <pc:docMk/>
            <pc:sldMk cId="4110248156" sldId="261"/>
            <ac:spMk id="3" creationId="{F4AAB570-091A-499F-A25E-857691CCA960}"/>
          </ac:spMkLst>
        </pc:spChg>
      </pc:sldChg>
      <pc:sldChg chg="new del">
        <pc:chgData name="g2021079" userId="5aeb4803-747d-4ae5-b32e-525fcaa1a89c" providerId="ADAL" clId="{24F7BD33-EE00-4204-8ED6-8BBBDACB34FC}" dt="2021-09-10T07:39:05.175" v="308" actId="2696"/>
        <pc:sldMkLst>
          <pc:docMk/>
          <pc:sldMk cId="473552469" sldId="262"/>
        </pc:sldMkLst>
      </pc:sldChg>
      <pc:sldChg chg="new del">
        <pc:chgData name="g2021079" userId="5aeb4803-747d-4ae5-b32e-525fcaa1a89c" providerId="ADAL" clId="{24F7BD33-EE00-4204-8ED6-8BBBDACB34FC}" dt="2021-09-10T07:39:13.225" v="310" actId="2696"/>
        <pc:sldMkLst>
          <pc:docMk/>
          <pc:sldMk cId="3757807068" sldId="262"/>
        </pc:sldMkLst>
      </pc:sldChg>
      <pc:sldChg chg="modSp new mod ord">
        <pc:chgData name="g2021079" userId="5aeb4803-747d-4ae5-b32e-525fcaa1a89c" providerId="ADAL" clId="{24F7BD33-EE00-4204-8ED6-8BBBDACB34FC}" dt="2021-09-10T07:39:31.756" v="331"/>
        <pc:sldMkLst>
          <pc:docMk/>
          <pc:sldMk cId="4100904942" sldId="262"/>
        </pc:sldMkLst>
        <pc:spChg chg="mod">
          <ac:chgData name="g2021079" userId="5aeb4803-747d-4ae5-b32e-525fcaa1a89c" providerId="ADAL" clId="{24F7BD33-EE00-4204-8ED6-8BBBDACB34FC}" dt="2021-09-10T07:39:28.654" v="329" actId="20577"/>
          <ac:spMkLst>
            <pc:docMk/>
            <pc:sldMk cId="4100904942" sldId="262"/>
            <ac:spMk id="2" creationId="{F3C51178-3A4E-4FD7-80D2-ECFCCF93754F}"/>
          </ac:spMkLst>
        </pc:spChg>
      </pc:sldChg>
      <pc:sldChg chg="addSp modSp new del mod">
        <pc:chgData name="g2021079" userId="5aeb4803-747d-4ae5-b32e-525fcaa1a89c" providerId="ADAL" clId="{24F7BD33-EE00-4204-8ED6-8BBBDACB34FC}" dt="2021-09-20T14:37:06.713" v="9383" actId="2696"/>
        <pc:sldMkLst>
          <pc:docMk/>
          <pc:sldMk cId="2640023642" sldId="263"/>
        </pc:sldMkLst>
        <pc:spChg chg="mod">
          <ac:chgData name="g2021079" userId="5aeb4803-747d-4ae5-b32e-525fcaa1a89c" providerId="ADAL" clId="{24F7BD33-EE00-4204-8ED6-8BBBDACB34FC}" dt="2021-09-10T07:58:26.496" v="1544" actId="20577"/>
          <ac:spMkLst>
            <pc:docMk/>
            <pc:sldMk cId="2640023642" sldId="263"/>
            <ac:spMk id="2" creationId="{F07F108B-2DB5-4BCF-92C9-368361BD6905}"/>
          </ac:spMkLst>
        </pc:spChg>
        <pc:spChg chg="add mod">
          <ac:chgData name="g2021079" userId="5aeb4803-747d-4ae5-b32e-525fcaa1a89c" providerId="ADAL" clId="{24F7BD33-EE00-4204-8ED6-8BBBDACB34FC}" dt="2021-09-10T07:56:03.076" v="1490" actId="6549"/>
          <ac:spMkLst>
            <pc:docMk/>
            <pc:sldMk cId="2640023642" sldId="263"/>
            <ac:spMk id="3" creationId="{E70041F4-89E7-45F2-9612-B7DC414D9E3D}"/>
          </ac:spMkLst>
        </pc:spChg>
      </pc:sldChg>
      <pc:sldChg chg="addSp modSp add mod modNotesTx">
        <pc:chgData name="g2021079" userId="5aeb4803-747d-4ae5-b32e-525fcaa1a89c" providerId="ADAL" clId="{24F7BD33-EE00-4204-8ED6-8BBBDACB34FC}" dt="2021-09-25T04:00:53.330" v="9692" actId="20577"/>
        <pc:sldMkLst>
          <pc:docMk/>
          <pc:sldMk cId="3505985910" sldId="264"/>
        </pc:sldMkLst>
        <pc:spChg chg="mod">
          <ac:chgData name="g2021079" userId="5aeb4803-747d-4ae5-b32e-525fcaa1a89c" providerId="ADAL" clId="{24F7BD33-EE00-4204-8ED6-8BBBDACB34FC}" dt="2021-09-13T11:25:52.459" v="1792" actId="20577"/>
          <ac:spMkLst>
            <pc:docMk/>
            <pc:sldMk cId="3505985910" sldId="264"/>
            <ac:spMk id="2" creationId="{49015535-3A35-4AF2-BC1F-200C5F6900EA}"/>
          </ac:spMkLst>
        </pc:spChg>
        <pc:spChg chg="mod">
          <ac:chgData name="g2021079" userId="5aeb4803-747d-4ae5-b32e-525fcaa1a89c" providerId="ADAL" clId="{24F7BD33-EE00-4204-8ED6-8BBBDACB34FC}" dt="2021-09-24T09:10:39.841" v="9470" actId="20577"/>
          <ac:spMkLst>
            <pc:docMk/>
            <pc:sldMk cId="3505985910" sldId="264"/>
            <ac:spMk id="7" creationId="{B757257D-DFA0-4980-AA81-D1E68F95CB83}"/>
          </ac:spMkLst>
        </pc:spChg>
        <pc:picChg chg="add mod">
          <ac:chgData name="g2021079" userId="5aeb4803-747d-4ae5-b32e-525fcaa1a89c" providerId="ADAL" clId="{24F7BD33-EE00-4204-8ED6-8BBBDACB34FC}" dt="2021-09-24T09:10:43.634" v="9471" actId="1076"/>
          <ac:picMkLst>
            <pc:docMk/>
            <pc:sldMk cId="3505985910" sldId="264"/>
            <ac:picMk id="4098" creationId="{B35572BB-CF5C-479E-9858-97BDD911C58F}"/>
          </ac:picMkLst>
        </pc:picChg>
      </pc:sldChg>
      <pc:sldChg chg="modSp add mod">
        <pc:chgData name="g2021079" userId="5aeb4803-747d-4ae5-b32e-525fcaa1a89c" providerId="ADAL" clId="{24F7BD33-EE00-4204-8ED6-8BBBDACB34FC}" dt="2021-09-25T06:56:04.429" v="9895" actId="20577"/>
        <pc:sldMkLst>
          <pc:docMk/>
          <pc:sldMk cId="1695634924" sldId="265"/>
        </pc:sldMkLst>
        <pc:spChg chg="mod">
          <ac:chgData name="g2021079" userId="5aeb4803-747d-4ae5-b32e-525fcaa1a89c" providerId="ADAL" clId="{24F7BD33-EE00-4204-8ED6-8BBBDACB34FC}" dt="2021-09-13T11:26:10.535" v="1825" actId="20577"/>
          <ac:spMkLst>
            <pc:docMk/>
            <pc:sldMk cId="1695634924" sldId="265"/>
            <ac:spMk id="2" creationId="{49015535-3A35-4AF2-BC1F-200C5F6900EA}"/>
          </ac:spMkLst>
        </pc:spChg>
        <pc:spChg chg="mod">
          <ac:chgData name="g2021079" userId="5aeb4803-747d-4ae5-b32e-525fcaa1a89c" providerId="ADAL" clId="{24F7BD33-EE00-4204-8ED6-8BBBDACB34FC}" dt="2021-09-25T06:56:04.429" v="9895" actId="20577"/>
          <ac:spMkLst>
            <pc:docMk/>
            <pc:sldMk cId="1695634924" sldId="265"/>
            <ac:spMk id="3" creationId="{9352E525-9D10-4687-AD95-D3B8007F75C9}"/>
          </ac:spMkLst>
        </pc:spChg>
      </pc:sldChg>
      <pc:sldChg chg="addSp delSp modSp mod setBg addAnim delAnim modAnim modNotesTx">
        <pc:chgData name="g2021079" userId="5aeb4803-747d-4ae5-b32e-525fcaa1a89c" providerId="ADAL" clId="{24F7BD33-EE00-4204-8ED6-8BBBDACB34FC}" dt="2021-09-25T11:21:57.334" v="9897" actId="478"/>
        <pc:sldMkLst>
          <pc:docMk/>
          <pc:sldMk cId="1090880984" sldId="266"/>
        </pc:sldMkLst>
        <pc:spChg chg="mod">
          <ac:chgData name="g2021079" userId="5aeb4803-747d-4ae5-b32e-525fcaa1a89c" providerId="ADAL" clId="{24F7BD33-EE00-4204-8ED6-8BBBDACB34FC}" dt="2021-09-14T02:48:11.013" v="2023" actId="26606"/>
          <ac:spMkLst>
            <pc:docMk/>
            <pc:sldMk cId="1090880984" sldId="266"/>
            <ac:spMk id="2" creationId="{3D14B536-1788-4D20-B852-266701EC550D}"/>
          </ac:spMkLst>
        </pc:spChg>
        <pc:spChg chg="mod">
          <ac:chgData name="g2021079" userId="5aeb4803-747d-4ae5-b32e-525fcaa1a89c" providerId="ADAL" clId="{24F7BD33-EE00-4204-8ED6-8BBBDACB34FC}" dt="2021-09-20T13:03:43.802" v="4065" actId="20577"/>
          <ac:spMkLst>
            <pc:docMk/>
            <pc:sldMk cId="1090880984" sldId="266"/>
            <ac:spMk id="3" creationId="{F06B0044-436C-4D4C-81B6-D0B504D1136C}"/>
          </ac:spMkLst>
        </pc:spChg>
        <pc:spChg chg="add mod">
          <ac:chgData name="g2021079" userId="5aeb4803-747d-4ae5-b32e-525fcaa1a89c" providerId="ADAL" clId="{24F7BD33-EE00-4204-8ED6-8BBBDACB34FC}" dt="2021-09-20T15:09:13.133" v="9446" actId="1076"/>
          <ac:spMkLst>
            <pc:docMk/>
            <pc:sldMk cId="1090880984" sldId="266"/>
            <ac:spMk id="6" creationId="{6C77CD34-5E54-4499-B241-A33EF6229B70}"/>
          </ac:spMkLst>
        </pc:spChg>
        <pc:spChg chg="add del">
          <ac:chgData name="g2021079" userId="5aeb4803-747d-4ae5-b32e-525fcaa1a89c" providerId="ADAL" clId="{24F7BD33-EE00-4204-8ED6-8BBBDACB34FC}" dt="2021-09-14T02:47:34.613" v="2008" actId="26606"/>
          <ac:spMkLst>
            <pc:docMk/>
            <pc:sldMk cId="1090880984" sldId="266"/>
            <ac:spMk id="10" creationId="{C232B152-3720-4D3B-97ED-45CE5483F16F}"/>
          </ac:spMkLst>
        </pc:spChg>
        <pc:spChg chg="add del">
          <ac:chgData name="g2021079" userId="5aeb4803-747d-4ae5-b32e-525fcaa1a89c" providerId="ADAL" clId="{24F7BD33-EE00-4204-8ED6-8BBBDACB34FC}" dt="2021-09-14T02:47:34.613" v="2008" actId="26606"/>
          <ac:spMkLst>
            <pc:docMk/>
            <pc:sldMk cId="1090880984" sldId="266"/>
            <ac:spMk id="12" creationId="{11BAB570-FF10-4E96-8A3F-FA9804702B89}"/>
          </ac:spMkLst>
        </pc:spChg>
        <pc:spChg chg="add del">
          <ac:chgData name="g2021079" userId="5aeb4803-747d-4ae5-b32e-525fcaa1a89c" providerId="ADAL" clId="{24F7BD33-EE00-4204-8ED6-8BBBDACB34FC}" dt="2021-09-14T02:47:34.613" v="2008" actId="26606"/>
          <ac:spMkLst>
            <pc:docMk/>
            <pc:sldMk cId="1090880984" sldId="266"/>
            <ac:spMk id="14" creationId="{4B9FAFB2-BEB5-4848-8018-BCAD99E2E1AA}"/>
          </ac:spMkLst>
        </pc:spChg>
        <pc:spChg chg="add del">
          <ac:chgData name="g2021079" userId="5aeb4803-747d-4ae5-b32e-525fcaa1a89c" providerId="ADAL" clId="{24F7BD33-EE00-4204-8ED6-8BBBDACB34FC}" dt="2021-09-14T02:47:35.505" v="2010" actId="26606"/>
          <ac:spMkLst>
            <pc:docMk/>
            <pc:sldMk cId="1090880984" sldId="266"/>
            <ac:spMk id="16" creationId="{0E3596DD-156A-473E-9BB3-C6A29F7574E9}"/>
          </ac:spMkLst>
        </pc:spChg>
        <pc:spChg chg="add del">
          <ac:chgData name="g2021079" userId="5aeb4803-747d-4ae5-b32e-525fcaa1a89c" providerId="ADAL" clId="{24F7BD33-EE00-4204-8ED6-8BBBDACB34FC}" dt="2021-09-14T02:47:35.505" v="2010" actId="26606"/>
          <ac:spMkLst>
            <pc:docMk/>
            <pc:sldMk cId="1090880984" sldId="266"/>
            <ac:spMk id="17" creationId="{2C46C4D6-C474-4E92-B52E-944C1118F7B6}"/>
          </ac:spMkLst>
        </pc:spChg>
        <pc:spChg chg="add del">
          <ac:chgData name="g2021079" userId="5aeb4803-747d-4ae5-b32e-525fcaa1a89c" providerId="ADAL" clId="{24F7BD33-EE00-4204-8ED6-8BBBDACB34FC}" dt="2021-09-14T02:47:48.235" v="2016" actId="26606"/>
          <ac:spMkLst>
            <pc:docMk/>
            <pc:sldMk cId="1090880984" sldId="266"/>
            <ac:spMk id="18" creationId="{C3944F27-CA70-4E84-A51A-E6BF89558979}"/>
          </ac:spMkLst>
        </pc:spChg>
        <pc:spChg chg="add del">
          <ac:chgData name="g2021079" userId="5aeb4803-747d-4ae5-b32e-525fcaa1a89c" providerId="ADAL" clId="{24F7BD33-EE00-4204-8ED6-8BBBDACB34FC}" dt="2021-09-14T02:47:36.195" v="2012" actId="26606"/>
          <ac:spMkLst>
            <pc:docMk/>
            <pc:sldMk cId="1090880984" sldId="266"/>
            <ac:spMk id="19" creationId="{5E39A796-BE83-48B1-B33F-35C4A32AAB57}"/>
          </ac:spMkLst>
        </pc:spChg>
        <pc:spChg chg="add del">
          <ac:chgData name="g2021079" userId="5aeb4803-747d-4ae5-b32e-525fcaa1a89c" providerId="ADAL" clId="{24F7BD33-EE00-4204-8ED6-8BBBDACB34FC}" dt="2021-09-14T02:47:36.195" v="2012" actId="26606"/>
          <ac:spMkLst>
            <pc:docMk/>
            <pc:sldMk cId="1090880984" sldId="266"/>
            <ac:spMk id="20" creationId="{72F84B47-E267-4194-8194-831DB7B5547F}"/>
          </ac:spMkLst>
        </pc:spChg>
        <pc:spChg chg="add del">
          <ac:chgData name="g2021079" userId="5aeb4803-747d-4ae5-b32e-525fcaa1a89c" providerId="ADAL" clId="{24F7BD33-EE00-4204-8ED6-8BBBDACB34FC}" dt="2021-09-14T02:47:48.235" v="2016" actId="26606"/>
          <ac:spMkLst>
            <pc:docMk/>
            <pc:sldMk cId="1090880984" sldId="266"/>
            <ac:spMk id="24" creationId="{12609869-9E80-471B-A487-A53288E0E791}"/>
          </ac:spMkLst>
        </pc:spChg>
        <pc:spChg chg="add del">
          <ac:chgData name="g2021079" userId="5aeb4803-747d-4ae5-b32e-525fcaa1a89c" providerId="ADAL" clId="{24F7BD33-EE00-4204-8ED6-8BBBDACB34FC}" dt="2021-09-14T02:47:48.235" v="2016" actId="26606"/>
          <ac:spMkLst>
            <pc:docMk/>
            <pc:sldMk cId="1090880984" sldId="266"/>
            <ac:spMk id="25" creationId="{7004738A-9D34-43E8-97D2-CA0EED4F8BE0}"/>
          </ac:spMkLst>
        </pc:spChg>
        <pc:spChg chg="add del">
          <ac:chgData name="g2021079" userId="5aeb4803-747d-4ae5-b32e-525fcaa1a89c" providerId="ADAL" clId="{24F7BD33-EE00-4204-8ED6-8BBBDACB34FC}" dt="2021-09-14T02:47:48.235" v="2016" actId="26606"/>
          <ac:spMkLst>
            <pc:docMk/>
            <pc:sldMk cId="1090880984" sldId="266"/>
            <ac:spMk id="26" creationId="{B8B8D07F-F13E-443E-BA68-2D26672D76B9}"/>
          </ac:spMkLst>
        </pc:spChg>
        <pc:spChg chg="add del">
          <ac:chgData name="g2021079" userId="5aeb4803-747d-4ae5-b32e-525fcaa1a89c" providerId="ADAL" clId="{24F7BD33-EE00-4204-8ED6-8BBBDACB34FC}" dt="2021-09-14T02:47:48.235" v="2016" actId="26606"/>
          <ac:spMkLst>
            <pc:docMk/>
            <pc:sldMk cId="1090880984" sldId="266"/>
            <ac:spMk id="27" creationId="{2813A4FA-24A5-41ED-A534-3807D1B2F344}"/>
          </ac:spMkLst>
        </pc:spChg>
        <pc:spChg chg="add mod">
          <ac:chgData name="g2021079" userId="5aeb4803-747d-4ae5-b32e-525fcaa1a89c" providerId="ADAL" clId="{24F7BD33-EE00-4204-8ED6-8BBBDACB34FC}" dt="2021-09-20T15:09:45.340" v="9456" actId="20577"/>
          <ac:spMkLst>
            <pc:docMk/>
            <pc:sldMk cId="1090880984" sldId="266"/>
            <ac:spMk id="28" creationId="{17DCA3C7-638C-4C0C-9B5E-201417E1B636}"/>
          </ac:spMkLst>
        </pc:spChg>
        <pc:spChg chg="add del">
          <ac:chgData name="g2021079" userId="5aeb4803-747d-4ae5-b32e-525fcaa1a89c" providerId="ADAL" clId="{24F7BD33-EE00-4204-8ED6-8BBBDACB34FC}" dt="2021-09-14T02:47:51.864" v="2018" actId="26606"/>
          <ac:spMkLst>
            <pc:docMk/>
            <pc:sldMk cId="1090880984" sldId="266"/>
            <ac:spMk id="29" creationId="{0E3596DD-156A-473E-9BB3-C6A29F7574E9}"/>
          </ac:spMkLst>
        </pc:spChg>
        <pc:spChg chg="add del">
          <ac:chgData name="g2021079" userId="5aeb4803-747d-4ae5-b32e-525fcaa1a89c" providerId="ADAL" clId="{24F7BD33-EE00-4204-8ED6-8BBBDACB34FC}" dt="2021-09-14T02:47:51.864" v="2018" actId="26606"/>
          <ac:spMkLst>
            <pc:docMk/>
            <pc:sldMk cId="1090880984" sldId="266"/>
            <ac:spMk id="30" creationId="{2C46C4D6-C474-4E92-B52E-944C1118F7B6}"/>
          </ac:spMkLst>
        </pc:spChg>
        <pc:spChg chg="add del">
          <ac:chgData name="g2021079" userId="5aeb4803-747d-4ae5-b32e-525fcaa1a89c" providerId="ADAL" clId="{24F7BD33-EE00-4204-8ED6-8BBBDACB34FC}" dt="2021-09-14T02:47:56.431" v="2020" actId="26606"/>
          <ac:spMkLst>
            <pc:docMk/>
            <pc:sldMk cId="1090880984" sldId="266"/>
            <ac:spMk id="32" creationId="{C232B152-3720-4D3B-97ED-45CE5483F16F}"/>
          </ac:spMkLst>
        </pc:spChg>
        <pc:spChg chg="add del">
          <ac:chgData name="g2021079" userId="5aeb4803-747d-4ae5-b32e-525fcaa1a89c" providerId="ADAL" clId="{24F7BD33-EE00-4204-8ED6-8BBBDACB34FC}" dt="2021-09-14T02:47:56.431" v="2020" actId="26606"/>
          <ac:spMkLst>
            <pc:docMk/>
            <pc:sldMk cId="1090880984" sldId="266"/>
            <ac:spMk id="33" creationId="{11BAB570-FF10-4E96-8A3F-FA9804702B89}"/>
          </ac:spMkLst>
        </pc:spChg>
        <pc:spChg chg="add del">
          <ac:chgData name="g2021079" userId="5aeb4803-747d-4ae5-b32e-525fcaa1a89c" providerId="ADAL" clId="{24F7BD33-EE00-4204-8ED6-8BBBDACB34FC}" dt="2021-09-14T02:47:56.431" v="2020" actId="26606"/>
          <ac:spMkLst>
            <pc:docMk/>
            <pc:sldMk cId="1090880984" sldId="266"/>
            <ac:spMk id="34" creationId="{4B9FAFB2-BEB5-4848-8018-BCAD99E2E1AA}"/>
          </ac:spMkLst>
        </pc:spChg>
        <pc:picChg chg="add del mod">
          <ac:chgData name="g2021079" userId="5aeb4803-747d-4ae5-b32e-525fcaa1a89c" providerId="ADAL" clId="{24F7BD33-EE00-4204-8ED6-8BBBDACB34FC}" dt="2021-09-14T02:59:08.906" v="2025" actId="478"/>
          <ac:picMkLst>
            <pc:docMk/>
            <pc:sldMk cId="1090880984" sldId="266"/>
            <ac:picMk id="5" creationId="{43BD52F2-7EBB-4A9C-AF57-F8567B9F4A0D}"/>
          </ac:picMkLst>
        </pc:picChg>
        <pc:picChg chg="add mod modCrop">
          <ac:chgData name="g2021079" userId="5aeb4803-747d-4ae5-b32e-525fcaa1a89c" providerId="ADAL" clId="{24F7BD33-EE00-4204-8ED6-8BBBDACB34FC}" dt="2021-09-20T15:08:06.958" v="9391" actId="14100"/>
          <ac:picMkLst>
            <pc:docMk/>
            <pc:sldMk cId="1090880984" sldId="266"/>
            <ac:picMk id="5" creationId="{6A0CC10B-BC75-4677-85DD-5ED3E1DAEEBC}"/>
          </ac:picMkLst>
        </pc:picChg>
        <pc:picChg chg="add del mod">
          <ac:chgData name="g2021079" userId="5aeb4803-747d-4ae5-b32e-525fcaa1a89c" providerId="ADAL" clId="{24F7BD33-EE00-4204-8ED6-8BBBDACB34FC}" dt="2021-09-20T14:12:27.356" v="9220" actId="478"/>
          <ac:picMkLst>
            <pc:docMk/>
            <pc:sldMk cId="1090880984" sldId="266"/>
            <ac:picMk id="5" creationId="{B3522F8F-BF67-400B-90B5-D3FC30D7DD12}"/>
          </ac:picMkLst>
        </pc:picChg>
        <pc:picChg chg="add mod">
          <ac:chgData name="g2021079" userId="5aeb4803-747d-4ae5-b32e-525fcaa1a89c" providerId="ADAL" clId="{24F7BD33-EE00-4204-8ED6-8BBBDACB34FC}" dt="2021-09-14T03:05:11.746" v="2034" actId="1076"/>
          <ac:picMkLst>
            <pc:docMk/>
            <pc:sldMk cId="1090880984" sldId="266"/>
            <ac:picMk id="7" creationId="{31F99AEF-8B2B-4326-ADA7-F0C44134C202}"/>
          </ac:picMkLst>
        </pc:picChg>
        <pc:picChg chg="add del mod ord modCrop">
          <ac:chgData name="g2021079" userId="5aeb4803-747d-4ae5-b32e-525fcaa1a89c" providerId="ADAL" clId="{24F7BD33-EE00-4204-8ED6-8BBBDACB34FC}" dt="2021-09-25T11:21:57.334" v="9897" actId="478"/>
          <ac:picMkLst>
            <pc:docMk/>
            <pc:sldMk cId="1090880984" sldId="266"/>
            <ac:picMk id="8" creationId="{F96CD5C6-7CA6-465A-B338-1F85B671CA6D}"/>
          </ac:picMkLst>
        </pc:picChg>
        <pc:cxnChg chg="add del">
          <ac:chgData name="g2021079" userId="5aeb4803-747d-4ae5-b32e-525fcaa1a89c" providerId="ADAL" clId="{24F7BD33-EE00-4204-8ED6-8BBBDACB34FC}" dt="2021-09-14T02:47:41.019" v="2014" actId="26606"/>
          <ac:cxnSpMkLst>
            <pc:docMk/>
            <pc:sldMk cId="1090880984" sldId="266"/>
            <ac:cxnSpMk id="22" creationId="{A7F400EE-A8A5-48AF-B4D6-291B52C6F0B0}"/>
          </ac:cxnSpMkLst>
        </pc:cxnChg>
        <pc:cxnChg chg="add del">
          <ac:chgData name="g2021079" userId="5aeb4803-747d-4ae5-b32e-525fcaa1a89c" providerId="ADAL" clId="{24F7BD33-EE00-4204-8ED6-8BBBDACB34FC}" dt="2021-09-14T02:48:11.013" v="2023" actId="26606"/>
          <ac:cxnSpMkLst>
            <pc:docMk/>
            <pc:sldMk cId="1090880984" sldId="266"/>
            <ac:cxnSpMk id="36" creationId="{A7F400EE-A8A5-48AF-B4D6-291B52C6F0B0}"/>
          </ac:cxnSpMkLst>
        </pc:cxnChg>
      </pc:sldChg>
      <pc:sldChg chg="addSp delSp modSp new del mod">
        <pc:chgData name="g2021079" userId="5aeb4803-747d-4ae5-b32e-525fcaa1a89c" providerId="ADAL" clId="{24F7BD33-EE00-4204-8ED6-8BBBDACB34FC}" dt="2021-09-20T12:19:07.173" v="2428" actId="2696"/>
        <pc:sldMkLst>
          <pc:docMk/>
          <pc:sldMk cId="4197090571" sldId="267"/>
        </pc:sldMkLst>
        <pc:spChg chg="del">
          <ac:chgData name="g2021079" userId="5aeb4803-747d-4ae5-b32e-525fcaa1a89c" providerId="ADAL" clId="{24F7BD33-EE00-4204-8ED6-8BBBDACB34FC}" dt="2021-09-20T11:59:42.049" v="2319" actId="478"/>
          <ac:spMkLst>
            <pc:docMk/>
            <pc:sldMk cId="4197090571" sldId="267"/>
            <ac:spMk id="2" creationId="{2064E593-4C95-4099-B280-5C5F7B0E1BF8}"/>
          </ac:spMkLst>
        </pc:spChg>
        <pc:picChg chg="add del mod">
          <ac:chgData name="g2021079" userId="5aeb4803-747d-4ae5-b32e-525fcaa1a89c" providerId="ADAL" clId="{24F7BD33-EE00-4204-8ED6-8BBBDACB34FC}" dt="2021-09-20T12:17:20.248" v="2334" actId="21"/>
          <ac:picMkLst>
            <pc:docMk/>
            <pc:sldMk cId="4197090571" sldId="267"/>
            <ac:picMk id="1026" creationId="{D07C30EF-E654-478A-B8D1-2E6B72D00FA5}"/>
          </ac:picMkLst>
        </pc:picChg>
      </pc:sldChg>
      <pc:sldChg chg="addSp delSp modSp add mod ord modAnim modNotesTx">
        <pc:chgData name="g2021079" userId="5aeb4803-747d-4ae5-b32e-525fcaa1a89c" providerId="ADAL" clId="{24F7BD33-EE00-4204-8ED6-8BBBDACB34FC}" dt="2021-09-25T04:07:18.080" v="9878" actId="20577"/>
        <pc:sldMkLst>
          <pc:docMk/>
          <pc:sldMk cId="2050875261" sldId="268"/>
        </pc:sldMkLst>
        <pc:spChg chg="add del mod">
          <ac:chgData name="g2021079" userId="5aeb4803-747d-4ae5-b32e-525fcaa1a89c" providerId="ADAL" clId="{24F7BD33-EE00-4204-8ED6-8BBBDACB34FC}" dt="2021-09-20T12:41:12.651" v="3389" actId="478"/>
          <ac:spMkLst>
            <pc:docMk/>
            <pc:sldMk cId="2050875261" sldId="268"/>
            <ac:spMk id="2" creationId="{D2A6A6A3-A210-4C21-B4AE-757062F5692B}"/>
          </ac:spMkLst>
        </pc:spChg>
        <pc:spChg chg="add mod">
          <ac:chgData name="g2021079" userId="5aeb4803-747d-4ae5-b32e-525fcaa1a89c" providerId="ADAL" clId="{24F7BD33-EE00-4204-8ED6-8BBBDACB34FC}" dt="2021-09-20T12:56:41.379" v="3570" actId="1076"/>
          <ac:spMkLst>
            <pc:docMk/>
            <pc:sldMk cId="2050875261" sldId="268"/>
            <ac:spMk id="3" creationId="{CF1E6A7E-61B7-4E61-81F6-2A4710E726C5}"/>
          </ac:spMkLst>
        </pc:spChg>
        <pc:spChg chg="mod">
          <ac:chgData name="g2021079" userId="5aeb4803-747d-4ae5-b32e-525fcaa1a89c" providerId="ADAL" clId="{24F7BD33-EE00-4204-8ED6-8BBBDACB34FC}" dt="2021-09-20T13:04:01.545" v="4081" actId="1035"/>
          <ac:spMkLst>
            <pc:docMk/>
            <pc:sldMk cId="2050875261" sldId="268"/>
            <ac:spMk id="6" creationId="{560F3455-CE48-45AF-8569-FB41BFFA287E}"/>
          </ac:spMkLst>
        </pc:spChg>
        <pc:spChg chg="del">
          <ac:chgData name="g2021079" userId="5aeb4803-747d-4ae5-b32e-525fcaa1a89c" providerId="ADAL" clId="{24F7BD33-EE00-4204-8ED6-8BBBDACB34FC}" dt="2021-09-20T12:17:23.671" v="2335" actId="478"/>
          <ac:spMkLst>
            <pc:docMk/>
            <pc:sldMk cId="2050875261" sldId="268"/>
            <ac:spMk id="7" creationId="{B757257D-DFA0-4980-AA81-D1E68F95CB83}"/>
          </ac:spMkLst>
        </pc:spChg>
        <pc:spChg chg="add del">
          <ac:chgData name="g2021079" userId="5aeb4803-747d-4ae5-b32e-525fcaa1a89c" providerId="ADAL" clId="{24F7BD33-EE00-4204-8ED6-8BBBDACB34FC}" dt="2021-09-20T12:27:15.770" v="2889" actId="478"/>
          <ac:spMkLst>
            <pc:docMk/>
            <pc:sldMk cId="2050875261" sldId="268"/>
            <ac:spMk id="8" creationId="{AB879644-A347-43A7-B371-2013BEE2E92C}"/>
          </ac:spMkLst>
        </pc:spChg>
        <pc:spChg chg="add mod">
          <ac:chgData name="g2021079" userId="5aeb4803-747d-4ae5-b32e-525fcaa1a89c" providerId="ADAL" clId="{24F7BD33-EE00-4204-8ED6-8BBBDACB34FC}" dt="2021-09-20T12:54:11.874" v="3517" actId="1076"/>
          <ac:spMkLst>
            <pc:docMk/>
            <pc:sldMk cId="2050875261" sldId="268"/>
            <ac:spMk id="17" creationId="{848EA913-67E4-4203-BB4D-C1405658EA16}"/>
          </ac:spMkLst>
        </pc:spChg>
        <pc:spChg chg="add mod">
          <ac:chgData name="g2021079" userId="5aeb4803-747d-4ae5-b32e-525fcaa1a89c" providerId="ADAL" clId="{24F7BD33-EE00-4204-8ED6-8BBBDACB34FC}" dt="2021-09-20T12:55:23.645" v="3558" actId="207"/>
          <ac:spMkLst>
            <pc:docMk/>
            <pc:sldMk cId="2050875261" sldId="268"/>
            <ac:spMk id="22" creationId="{B856BDDE-A790-4A49-AC1E-EC998CC1B39E}"/>
          </ac:spMkLst>
        </pc:spChg>
        <pc:spChg chg="add mod">
          <ac:chgData name="g2021079" userId="5aeb4803-747d-4ae5-b32e-525fcaa1a89c" providerId="ADAL" clId="{24F7BD33-EE00-4204-8ED6-8BBBDACB34FC}" dt="2021-09-20T12:54:11.874" v="3517" actId="1076"/>
          <ac:spMkLst>
            <pc:docMk/>
            <pc:sldMk cId="2050875261" sldId="268"/>
            <ac:spMk id="23" creationId="{93F4CBCC-88C1-4875-B121-18FEB547C2B4}"/>
          </ac:spMkLst>
        </pc:spChg>
        <pc:spChg chg="add mod">
          <ac:chgData name="g2021079" userId="5aeb4803-747d-4ae5-b32e-525fcaa1a89c" providerId="ADAL" clId="{24F7BD33-EE00-4204-8ED6-8BBBDACB34FC}" dt="2021-09-20T12:54:11.874" v="3517" actId="1076"/>
          <ac:spMkLst>
            <pc:docMk/>
            <pc:sldMk cId="2050875261" sldId="268"/>
            <ac:spMk id="24" creationId="{54A6B544-D174-4B14-9C97-2904A4A3E418}"/>
          </ac:spMkLst>
        </pc:spChg>
        <pc:spChg chg="mod">
          <ac:chgData name="g2021079" userId="5aeb4803-747d-4ae5-b32e-525fcaa1a89c" providerId="ADAL" clId="{24F7BD33-EE00-4204-8ED6-8BBBDACB34FC}" dt="2021-09-20T12:54:11.874" v="3517" actId="1076"/>
          <ac:spMkLst>
            <pc:docMk/>
            <pc:sldMk cId="2050875261" sldId="268"/>
            <ac:spMk id="27" creationId="{D1CEE89C-63B0-4561-B03F-B519A2451A27}"/>
          </ac:spMkLst>
        </pc:spChg>
        <pc:spChg chg="mod">
          <ac:chgData name="g2021079" userId="5aeb4803-747d-4ae5-b32e-525fcaa1a89c" providerId="ADAL" clId="{24F7BD33-EE00-4204-8ED6-8BBBDACB34FC}" dt="2021-09-20T12:54:11.874" v="3517" actId="1076"/>
          <ac:spMkLst>
            <pc:docMk/>
            <pc:sldMk cId="2050875261" sldId="268"/>
            <ac:spMk id="28" creationId="{1BDFDB42-AC41-4012-8602-1934623BE55E}"/>
          </ac:spMkLst>
        </pc:spChg>
        <pc:spChg chg="mod">
          <ac:chgData name="g2021079" userId="5aeb4803-747d-4ae5-b32e-525fcaa1a89c" providerId="ADAL" clId="{24F7BD33-EE00-4204-8ED6-8BBBDACB34FC}" dt="2021-09-20T12:54:11.874" v="3517" actId="1076"/>
          <ac:spMkLst>
            <pc:docMk/>
            <pc:sldMk cId="2050875261" sldId="268"/>
            <ac:spMk id="29" creationId="{CE982769-50D9-4410-92BB-F304552EFC17}"/>
          </ac:spMkLst>
        </pc:spChg>
        <pc:spChg chg="add mod">
          <ac:chgData name="g2021079" userId="5aeb4803-747d-4ae5-b32e-525fcaa1a89c" providerId="ADAL" clId="{24F7BD33-EE00-4204-8ED6-8BBBDACB34FC}" dt="2021-09-20T12:56:57.885" v="3571" actId="1582"/>
          <ac:spMkLst>
            <pc:docMk/>
            <pc:sldMk cId="2050875261" sldId="268"/>
            <ac:spMk id="30" creationId="{3EFCB153-4FEF-4C56-8376-768370438841}"/>
          </ac:spMkLst>
        </pc:spChg>
        <pc:spChg chg="add del mod">
          <ac:chgData name="g2021079" userId="5aeb4803-747d-4ae5-b32e-525fcaa1a89c" providerId="ADAL" clId="{24F7BD33-EE00-4204-8ED6-8BBBDACB34FC}" dt="2021-09-20T13:18:35.111" v="5180" actId="478"/>
          <ac:spMkLst>
            <pc:docMk/>
            <pc:sldMk cId="2050875261" sldId="268"/>
            <ac:spMk id="32" creationId="{68EA54B0-F53A-4750-AEDA-EC499582752D}"/>
          </ac:spMkLst>
        </pc:spChg>
        <pc:spChg chg="add mod">
          <ac:chgData name="g2021079" userId="5aeb4803-747d-4ae5-b32e-525fcaa1a89c" providerId="ADAL" clId="{24F7BD33-EE00-4204-8ED6-8BBBDACB34FC}" dt="2021-09-20T13:06:32.357" v="4271" actId="1076"/>
          <ac:spMkLst>
            <pc:docMk/>
            <pc:sldMk cId="2050875261" sldId="268"/>
            <ac:spMk id="36" creationId="{EF885970-12FC-4A8D-BDC9-A5E0EA526163}"/>
          </ac:spMkLst>
        </pc:spChg>
        <pc:spChg chg="add mod">
          <ac:chgData name="g2021079" userId="5aeb4803-747d-4ae5-b32e-525fcaa1a89c" providerId="ADAL" clId="{24F7BD33-EE00-4204-8ED6-8BBBDACB34FC}" dt="2021-09-20T13:19:43.139" v="5280" actId="1076"/>
          <ac:spMkLst>
            <pc:docMk/>
            <pc:sldMk cId="2050875261" sldId="268"/>
            <ac:spMk id="38" creationId="{1B6C84CF-EAE5-46A2-9C95-5DD67D46E687}"/>
          </ac:spMkLst>
        </pc:spChg>
        <pc:spChg chg="add mod">
          <ac:chgData name="g2021079" userId="5aeb4803-747d-4ae5-b32e-525fcaa1a89c" providerId="ADAL" clId="{24F7BD33-EE00-4204-8ED6-8BBBDACB34FC}" dt="2021-09-20T13:23:15.135" v="5626" actId="1076"/>
          <ac:spMkLst>
            <pc:docMk/>
            <pc:sldMk cId="2050875261" sldId="268"/>
            <ac:spMk id="39" creationId="{D65F80A6-CD6C-4D69-AAAB-639BD802428D}"/>
          </ac:spMkLst>
        </pc:spChg>
        <pc:grpChg chg="add mod">
          <ac:chgData name="g2021079" userId="5aeb4803-747d-4ae5-b32e-525fcaa1a89c" providerId="ADAL" clId="{24F7BD33-EE00-4204-8ED6-8BBBDACB34FC}" dt="2021-09-20T12:56:41.379" v="3570" actId="1076"/>
          <ac:grpSpMkLst>
            <pc:docMk/>
            <pc:sldMk cId="2050875261" sldId="268"/>
            <ac:grpSpMk id="5" creationId="{89C1A9F3-F05C-46B7-BC40-5146690A9EA7}"/>
          </ac:grpSpMkLst>
        </pc:grpChg>
        <pc:grpChg chg="add mod">
          <ac:chgData name="g2021079" userId="5aeb4803-747d-4ae5-b32e-525fcaa1a89c" providerId="ADAL" clId="{24F7BD33-EE00-4204-8ED6-8BBBDACB34FC}" dt="2021-09-20T12:54:11.874" v="3517" actId="1076"/>
          <ac:grpSpMkLst>
            <pc:docMk/>
            <pc:sldMk cId="2050875261" sldId="268"/>
            <ac:grpSpMk id="19" creationId="{5868412B-CB4E-484F-BDD4-53ED513163A8}"/>
          </ac:grpSpMkLst>
        </pc:grpChg>
        <pc:grpChg chg="add mod">
          <ac:chgData name="g2021079" userId="5aeb4803-747d-4ae5-b32e-525fcaa1a89c" providerId="ADAL" clId="{24F7BD33-EE00-4204-8ED6-8BBBDACB34FC}" dt="2021-09-20T12:54:57.025" v="3555" actId="164"/>
          <ac:grpSpMkLst>
            <pc:docMk/>
            <pc:sldMk cId="2050875261" sldId="268"/>
            <ac:grpSpMk id="21" creationId="{1BFBBDDE-DDDA-48D2-9053-BA209E3FF849}"/>
          </ac:grpSpMkLst>
        </pc:grpChg>
        <pc:grpChg chg="add mod">
          <ac:chgData name="g2021079" userId="5aeb4803-747d-4ae5-b32e-525fcaa1a89c" providerId="ADAL" clId="{24F7BD33-EE00-4204-8ED6-8BBBDACB34FC}" dt="2021-09-20T12:56:33.063" v="3568" actId="164"/>
          <ac:grpSpMkLst>
            <pc:docMk/>
            <pc:sldMk cId="2050875261" sldId="268"/>
            <ac:grpSpMk id="25" creationId="{E75B76F7-C8EE-4F94-85AA-9A73FB0D0FD2}"/>
          </ac:grpSpMkLst>
        </pc:grpChg>
        <pc:grpChg chg="add mod">
          <ac:chgData name="g2021079" userId="5aeb4803-747d-4ae5-b32e-525fcaa1a89c" providerId="ADAL" clId="{24F7BD33-EE00-4204-8ED6-8BBBDACB34FC}" dt="2021-09-20T12:54:11.874" v="3517" actId="1076"/>
          <ac:grpSpMkLst>
            <pc:docMk/>
            <pc:sldMk cId="2050875261" sldId="268"/>
            <ac:grpSpMk id="26" creationId="{854EFF57-883A-40C3-8BC6-776A047C2CA8}"/>
          </ac:grpSpMkLst>
        </pc:grpChg>
        <pc:grpChg chg="add mod">
          <ac:chgData name="g2021079" userId="5aeb4803-747d-4ae5-b32e-525fcaa1a89c" providerId="ADAL" clId="{24F7BD33-EE00-4204-8ED6-8BBBDACB34FC}" dt="2021-09-20T12:56:33.063" v="3568" actId="164"/>
          <ac:grpSpMkLst>
            <pc:docMk/>
            <pc:sldMk cId="2050875261" sldId="268"/>
            <ac:grpSpMk id="31" creationId="{24A62EB4-ACCA-489E-A146-25D2C7ED36E2}"/>
          </ac:grpSpMkLst>
        </pc:grpChg>
        <pc:graphicFrameChg chg="add del mod modGraphic">
          <ac:chgData name="g2021079" userId="5aeb4803-747d-4ae5-b32e-525fcaa1a89c" providerId="ADAL" clId="{24F7BD33-EE00-4204-8ED6-8BBBDACB34FC}" dt="2021-09-20T12:28:53.332" v="2901" actId="478"/>
          <ac:graphicFrameMkLst>
            <pc:docMk/>
            <pc:sldMk cId="2050875261" sldId="268"/>
            <ac:graphicFrameMk id="9" creationId="{F6AFC89E-27B4-4463-93B9-2B50F77E976D}"/>
          </ac:graphicFrameMkLst>
        </pc:graphicFrameChg>
        <pc:graphicFrameChg chg="add del mod modGraphic">
          <ac:chgData name="g2021079" userId="5aeb4803-747d-4ae5-b32e-525fcaa1a89c" providerId="ADAL" clId="{24F7BD33-EE00-4204-8ED6-8BBBDACB34FC}" dt="2021-09-20T13:01:40.456" v="4028" actId="478"/>
          <ac:graphicFrameMkLst>
            <pc:docMk/>
            <pc:sldMk cId="2050875261" sldId="268"/>
            <ac:graphicFrameMk id="10" creationId="{AC6190CC-38CB-4955-BCF5-7D7EC93FCF87}"/>
          </ac:graphicFrameMkLst>
        </pc:graphicFrameChg>
        <pc:graphicFrameChg chg="add mod modGraphic">
          <ac:chgData name="g2021079" userId="5aeb4803-747d-4ae5-b32e-525fcaa1a89c" providerId="ADAL" clId="{24F7BD33-EE00-4204-8ED6-8BBBDACB34FC}" dt="2021-09-20T13:06:27.834" v="4270" actId="1076"/>
          <ac:graphicFrameMkLst>
            <pc:docMk/>
            <pc:sldMk cId="2050875261" sldId="268"/>
            <ac:graphicFrameMk id="35" creationId="{CEF47D78-A3CE-4D10-ABF3-4E784B8EEE99}"/>
          </ac:graphicFrameMkLst>
        </pc:graphicFrameChg>
        <pc:picChg chg="add mod">
          <ac:chgData name="g2021079" userId="5aeb4803-747d-4ae5-b32e-525fcaa1a89c" providerId="ADAL" clId="{24F7BD33-EE00-4204-8ED6-8BBBDACB34FC}" dt="2021-09-20T12:56:41.379" v="3570" actId="1076"/>
          <ac:picMkLst>
            <pc:docMk/>
            <pc:sldMk cId="2050875261" sldId="268"/>
            <ac:picMk id="4" creationId="{5CA6EC16-94A7-4766-8602-31FA6451648D}"/>
          </ac:picMkLst>
        </pc:picChg>
        <pc:picChg chg="add del mod">
          <ac:chgData name="g2021079" userId="5aeb4803-747d-4ae5-b32e-525fcaa1a89c" providerId="ADAL" clId="{24F7BD33-EE00-4204-8ED6-8BBBDACB34FC}" dt="2021-09-20T12:46:22.957" v="3414" actId="478"/>
          <ac:picMkLst>
            <pc:docMk/>
            <pc:sldMk cId="2050875261" sldId="268"/>
            <ac:picMk id="11" creationId="{D94D82BD-4906-4E6C-8EE6-5A6C27510046}"/>
          </ac:picMkLst>
        </pc:picChg>
        <pc:picChg chg="add mod">
          <ac:chgData name="g2021079" userId="5aeb4803-747d-4ae5-b32e-525fcaa1a89c" providerId="ADAL" clId="{24F7BD33-EE00-4204-8ED6-8BBBDACB34FC}" dt="2021-09-20T12:54:11.874" v="3517" actId="1076"/>
          <ac:picMkLst>
            <pc:docMk/>
            <pc:sldMk cId="2050875261" sldId="268"/>
            <ac:picMk id="14" creationId="{A4B9CB8E-2961-46EE-8C3A-3B67EB80378E}"/>
          </ac:picMkLst>
        </pc:picChg>
        <pc:picChg chg="add mod">
          <ac:chgData name="g2021079" userId="5aeb4803-747d-4ae5-b32e-525fcaa1a89c" providerId="ADAL" clId="{24F7BD33-EE00-4204-8ED6-8BBBDACB34FC}" dt="2021-09-20T12:54:11.874" v="3517" actId="1076"/>
          <ac:picMkLst>
            <pc:docMk/>
            <pc:sldMk cId="2050875261" sldId="268"/>
            <ac:picMk id="20" creationId="{4647B7C6-DE6E-4AE6-8C0E-630BB1349E8C}"/>
          </ac:picMkLst>
        </pc:picChg>
        <pc:picChg chg="add mod">
          <ac:chgData name="g2021079" userId="5aeb4803-747d-4ae5-b32e-525fcaa1a89c" providerId="ADAL" clId="{24F7BD33-EE00-4204-8ED6-8BBBDACB34FC}" dt="2021-09-20T12:54:11.874" v="3517" actId="1076"/>
          <ac:picMkLst>
            <pc:docMk/>
            <pc:sldMk cId="2050875261" sldId="268"/>
            <ac:picMk id="3074" creationId="{20B78D7E-00D1-46B8-8C28-5FACD332B940}"/>
          </ac:picMkLst>
        </pc:picChg>
        <pc:picChg chg="add del mod">
          <ac:chgData name="g2021079" userId="5aeb4803-747d-4ae5-b32e-525fcaa1a89c" providerId="ADAL" clId="{24F7BD33-EE00-4204-8ED6-8BBBDACB34FC}" dt="2021-09-20T12:47:25.951" v="3421" actId="478"/>
          <ac:picMkLst>
            <pc:docMk/>
            <pc:sldMk cId="2050875261" sldId="268"/>
            <ac:picMk id="3076" creationId="{D13B0A26-7C45-4045-8934-606A9696D802}"/>
          </ac:picMkLst>
        </pc:picChg>
        <pc:picChg chg="add mod">
          <ac:chgData name="g2021079" userId="5aeb4803-747d-4ae5-b32e-525fcaa1a89c" providerId="ADAL" clId="{24F7BD33-EE00-4204-8ED6-8BBBDACB34FC}" dt="2021-09-20T12:54:11.874" v="3517" actId="1076"/>
          <ac:picMkLst>
            <pc:docMk/>
            <pc:sldMk cId="2050875261" sldId="268"/>
            <ac:picMk id="3078" creationId="{4B5E3659-0112-4879-B6DC-22C53B6F9C12}"/>
          </ac:picMkLst>
        </pc:picChg>
        <pc:cxnChg chg="add mod">
          <ac:chgData name="g2021079" userId="5aeb4803-747d-4ae5-b32e-525fcaa1a89c" providerId="ADAL" clId="{24F7BD33-EE00-4204-8ED6-8BBBDACB34FC}" dt="2021-09-20T12:54:11.874" v="3517" actId="1076"/>
          <ac:cxnSpMkLst>
            <pc:docMk/>
            <pc:sldMk cId="2050875261" sldId="268"/>
            <ac:cxnSpMk id="13" creationId="{0B8B7240-207D-4E57-97C7-844CA959737B}"/>
          </ac:cxnSpMkLst>
        </pc:cxnChg>
        <pc:cxnChg chg="add mod">
          <ac:chgData name="g2021079" userId="5aeb4803-747d-4ae5-b32e-525fcaa1a89c" providerId="ADAL" clId="{24F7BD33-EE00-4204-8ED6-8BBBDACB34FC}" dt="2021-09-20T12:54:11.874" v="3517" actId="1076"/>
          <ac:cxnSpMkLst>
            <pc:docMk/>
            <pc:sldMk cId="2050875261" sldId="268"/>
            <ac:cxnSpMk id="18" creationId="{96384043-BC02-4EA5-B592-F72E018F4194}"/>
          </ac:cxnSpMkLst>
        </pc:cxnChg>
      </pc:sldChg>
      <pc:sldChg chg="addSp delSp modSp new del mod">
        <pc:chgData name="g2021079" userId="5aeb4803-747d-4ae5-b32e-525fcaa1a89c" providerId="ADAL" clId="{24F7BD33-EE00-4204-8ED6-8BBBDACB34FC}" dt="2021-09-20T13:09:32.958" v="4291" actId="47"/>
        <pc:sldMkLst>
          <pc:docMk/>
          <pc:sldMk cId="1552641290" sldId="272"/>
        </pc:sldMkLst>
        <pc:spChg chg="add mod">
          <ac:chgData name="g2021079" userId="5aeb4803-747d-4ae5-b32e-525fcaa1a89c" providerId="ADAL" clId="{24F7BD33-EE00-4204-8ED6-8BBBDACB34FC}" dt="2021-09-20T13:05:57.674" v="4258" actId="13822"/>
          <ac:spMkLst>
            <pc:docMk/>
            <pc:sldMk cId="1552641290" sldId="272"/>
            <ac:spMk id="12" creationId="{FFA4E138-592F-4D13-A892-473E6361D564}"/>
          </ac:spMkLst>
        </pc:spChg>
        <pc:grpChg chg="mod">
          <ac:chgData name="g2021079" userId="5aeb4803-747d-4ae5-b32e-525fcaa1a89c" providerId="ADAL" clId="{24F7BD33-EE00-4204-8ED6-8BBBDACB34FC}" dt="2021-09-20T12:44:39.959" v="3403"/>
          <ac:grpSpMkLst>
            <pc:docMk/>
            <pc:sldMk cId="1552641290" sldId="272"/>
            <ac:grpSpMk id="8" creationId="{5380E487-0DE1-46BC-8F3A-FB2E9B9E2D73}"/>
          </ac:grpSpMkLst>
        </pc:grpChg>
        <pc:graphicFrameChg chg="add del mod modGraphic">
          <ac:chgData name="g2021079" userId="5aeb4803-747d-4ae5-b32e-525fcaa1a89c" providerId="ADAL" clId="{24F7BD33-EE00-4204-8ED6-8BBBDACB34FC}" dt="2021-09-20T12:59:08.311" v="3707" actId="478"/>
          <ac:graphicFrameMkLst>
            <pc:docMk/>
            <pc:sldMk cId="1552641290" sldId="272"/>
            <ac:graphicFrameMk id="10" creationId="{87F4D906-E1AA-4276-ABF7-C88017652487}"/>
          </ac:graphicFrameMkLst>
        </pc:graphicFrameChg>
        <pc:graphicFrameChg chg="add mod modGraphic">
          <ac:chgData name="g2021079" userId="5aeb4803-747d-4ae5-b32e-525fcaa1a89c" providerId="ADAL" clId="{24F7BD33-EE00-4204-8ED6-8BBBDACB34FC}" dt="2021-09-20T13:01:30.742" v="4027" actId="20577"/>
          <ac:graphicFrameMkLst>
            <pc:docMk/>
            <pc:sldMk cId="1552641290" sldId="272"/>
            <ac:graphicFrameMk id="11" creationId="{69A1C885-20E0-4DDA-AC1D-7A7F19C73C2C}"/>
          </ac:graphicFrameMkLst>
        </pc:graphicFrameChg>
        <pc:picChg chg="add del mod">
          <ac:chgData name="g2021079" userId="5aeb4803-747d-4ae5-b32e-525fcaa1a89c" providerId="ADAL" clId="{24F7BD33-EE00-4204-8ED6-8BBBDACB34FC}" dt="2021-09-20T12:44:54.004" v="3407" actId="21"/>
          <ac:picMkLst>
            <pc:docMk/>
            <pc:sldMk cId="1552641290" sldId="272"/>
            <ac:picMk id="2050" creationId="{2D6A4E5D-7812-46A9-9C33-62B7DA80D048}"/>
          </ac:picMkLst>
        </pc:picChg>
        <pc:inkChg chg="add">
          <ac:chgData name="g2021079" userId="5aeb4803-747d-4ae5-b32e-525fcaa1a89c" providerId="ADAL" clId="{24F7BD33-EE00-4204-8ED6-8BBBDACB34FC}" dt="2021-09-20T12:44:23.321" v="3398" actId="9405"/>
          <ac:inkMkLst>
            <pc:docMk/>
            <pc:sldMk cId="1552641290" sldId="272"/>
            <ac:inkMk id="3" creationId="{923EC772-BA10-4A34-92C5-905E20AB8EDA}"/>
          </ac:inkMkLst>
        </pc:inkChg>
        <pc:inkChg chg="add">
          <ac:chgData name="g2021079" userId="5aeb4803-747d-4ae5-b32e-525fcaa1a89c" providerId="ADAL" clId="{24F7BD33-EE00-4204-8ED6-8BBBDACB34FC}" dt="2021-09-20T12:44:36.002" v="3399" actId="9405"/>
          <ac:inkMkLst>
            <pc:docMk/>
            <pc:sldMk cId="1552641290" sldId="272"/>
            <ac:inkMk id="4" creationId="{BC727373-D772-4FCD-B10A-4D09D2470518}"/>
          </ac:inkMkLst>
        </pc:inkChg>
        <pc:inkChg chg="add mod">
          <ac:chgData name="g2021079" userId="5aeb4803-747d-4ae5-b32e-525fcaa1a89c" providerId="ADAL" clId="{24F7BD33-EE00-4204-8ED6-8BBBDACB34FC}" dt="2021-09-20T12:44:39.959" v="3403"/>
          <ac:inkMkLst>
            <pc:docMk/>
            <pc:sldMk cId="1552641290" sldId="272"/>
            <ac:inkMk id="5" creationId="{86096531-A31B-4B9C-B2B9-14A1BC27E8BB}"/>
          </ac:inkMkLst>
        </pc:inkChg>
        <pc:inkChg chg="add mod">
          <ac:chgData name="g2021079" userId="5aeb4803-747d-4ae5-b32e-525fcaa1a89c" providerId="ADAL" clId="{24F7BD33-EE00-4204-8ED6-8BBBDACB34FC}" dt="2021-09-20T12:44:39.959" v="3403"/>
          <ac:inkMkLst>
            <pc:docMk/>
            <pc:sldMk cId="1552641290" sldId="272"/>
            <ac:inkMk id="6" creationId="{619E26E8-BA15-463B-BFC2-689E57CC5BDD}"/>
          </ac:inkMkLst>
        </pc:inkChg>
        <pc:inkChg chg="add">
          <ac:chgData name="g2021079" userId="5aeb4803-747d-4ae5-b32e-525fcaa1a89c" providerId="ADAL" clId="{24F7BD33-EE00-4204-8ED6-8BBBDACB34FC}" dt="2021-09-20T12:44:39.412" v="3402" actId="9405"/>
          <ac:inkMkLst>
            <pc:docMk/>
            <pc:sldMk cId="1552641290" sldId="272"/>
            <ac:inkMk id="7" creationId="{E12590C3-5B04-4C6E-8A11-4C1F0AF736F6}"/>
          </ac:inkMkLst>
        </pc:inkChg>
        <pc:inkChg chg="add del">
          <ac:chgData name="g2021079" userId="5aeb4803-747d-4ae5-b32e-525fcaa1a89c" providerId="ADAL" clId="{24F7BD33-EE00-4204-8ED6-8BBBDACB34FC}" dt="2021-09-20T12:44:42.970" v="3405" actId="9405"/>
          <ac:inkMkLst>
            <pc:docMk/>
            <pc:sldMk cId="1552641290" sldId="272"/>
            <ac:inkMk id="9" creationId="{7C07C872-831A-46FE-A3EA-7EFE8E2E7AB4}"/>
          </ac:inkMkLst>
        </pc:inkChg>
      </pc:sldChg>
      <pc:sldChg chg="addSp modSp mod">
        <pc:chgData name="g2021079" userId="5aeb4803-747d-4ae5-b32e-525fcaa1a89c" providerId="ADAL" clId="{24F7BD33-EE00-4204-8ED6-8BBBDACB34FC}" dt="2021-09-24T09:12:02.212" v="9549" actId="1076"/>
        <pc:sldMkLst>
          <pc:docMk/>
          <pc:sldMk cId="3028117038" sldId="272"/>
        </pc:sldMkLst>
        <pc:spChg chg="mod">
          <ac:chgData name="g2021079" userId="5aeb4803-747d-4ae5-b32e-525fcaa1a89c" providerId="ADAL" clId="{24F7BD33-EE00-4204-8ED6-8BBBDACB34FC}" dt="2021-09-20T15:10:35.746" v="9464" actId="1076"/>
          <ac:spMkLst>
            <pc:docMk/>
            <pc:sldMk cId="3028117038" sldId="272"/>
            <ac:spMk id="2" creationId="{241D8009-7B32-4393-B962-FD50644B379E}"/>
          </ac:spMkLst>
        </pc:spChg>
        <pc:spChg chg="add mod">
          <ac:chgData name="g2021079" userId="5aeb4803-747d-4ae5-b32e-525fcaa1a89c" providerId="ADAL" clId="{24F7BD33-EE00-4204-8ED6-8BBBDACB34FC}" dt="2021-09-24T09:12:02.212" v="9549" actId="1076"/>
          <ac:spMkLst>
            <pc:docMk/>
            <pc:sldMk cId="3028117038" sldId="272"/>
            <ac:spMk id="3" creationId="{21144C62-0591-4142-83D9-02C41CC92970}"/>
          </ac:spMkLst>
        </pc:spChg>
      </pc:sldChg>
    </pc:docChg>
  </pc:docChgLst>
  <pc:docChgLst>
    <pc:chgData name="g2021060" userId="S::g2021060@w.tcu.ac.jp::2cf871bf-d72c-433b-9464-c268cf54477c" providerId="AD" clId="Web-{CE4A2BC1-D0B3-4BF6-A0FA-62F4A2D52CDA}"/>
    <pc:docChg chg="modSld">
      <pc:chgData name="g2021060" userId="S::g2021060@w.tcu.ac.jp::2cf871bf-d72c-433b-9464-c268cf54477c" providerId="AD" clId="Web-{CE4A2BC1-D0B3-4BF6-A0FA-62F4A2D52CDA}" dt="2021-09-25T07:23:33.319" v="79" actId="20577"/>
      <pc:docMkLst>
        <pc:docMk/>
      </pc:docMkLst>
      <pc:sldChg chg="modSp">
        <pc:chgData name="g2021060" userId="S::g2021060@w.tcu.ac.jp::2cf871bf-d72c-433b-9464-c268cf54477c" providerId="AD" clId="Web-{CE4A2BC1-D0B3-4BF6-A0FA-62F4A2D52CDA}" dt="2021-09-25T07:23:33.319" v="79" actId="20577"/>
        <pc:sldMkLst>
          <pc:docMk/>
          <pc:sldMk cId="1695634924" sldId="265"/>
        </pc:sldMkLst>
        <pc:spChg chg="mod">
          <ac:chgData name="g2021060" userId="S::g2021060@w.tcu.ac.jp::2cf871bf-d72c-433b-9464-c268cf54477c" providerId="AD" clId="Web-{CE4A2BC1-D0B3-4BF6-A0FA-62F4A2D52CDA}" dt="2021-09-25T07:23:33.319" v="79" actId="20577"/>
          <ac:spMkLst>
            <pc:docMk/>
            <pc:sldMk cId="1695634924" sldId="265"/>
            <ac:spMk id="3" creationId="{9352E525-9D10-4687-AD95-D3B8007F75C9}"/>
          </ac:spMkLst>
        </pc:spChg>
      </pc:sldChg>
    </pc:docChg>
  </pc:docChgLst>
  <pc:docChgLst>
    <pc:chgData name="g2021060" userId="S::g2021060@w.tcu.ac.jp::2cf871bf-d72c-433b-9464-c268cf54477c" providerId="AD" clId="Web-{55C21E7C-33FB-759B-5972-A6E4CA9A2355}"/>
    <pc:docChg chg="addSld modSld modSection">
      <pc:chgData name="g2021060" userId="S::g2021060@w.tcu.ac.jp::2cf871bf-d72c-433b-9464-c268cf54477c" providerId="AD" clId="Web-{55C21E7C-33FB-759B-5972-A6E4CA9A2355}" dt="2021-09-20T14:26:07.090" v="3917" actId="1076"/>
      <pc:docMkLst>
        <pc:docMk/>
      </pc:docMkLst>
      <pc:sldChg chg="modSp">
        <pc:chgData name="g2021060" userId="S::g2021060@w.tcu.ac.jp::2cf871bf-d72c-433b-9464-c268cf54477c" providerId="AD" clId="Web-{55C21E7C-33FB-759B-5972-A6E4CA9A2355}" dt="2021-09-19T16:48:34.972" v="294" actId="20577"/>
        <pc:sldMkLst>
          <pc:docMk/>
          <pc:sldMk cId="3673495093" sldId="258"/>
        </pc:sldMkLst>
        <pc:spChg chg="mod">
          <ac:chgData name="g2021060" userId="S::g2021060@w.tcu.ac.jp::2cf871bf-d72c-433b-9464-c268cf54477c" providerId="AD" clId="Web-{55C21E7C-33FB-759B-5972-A6E4CA9A2355}" dt="2021-09-19T16:48:34.972" v="294" actId="20577"/>
          <ac:spMkLst>
            <pc:docMk/>
            <pc:sldMk cId="3673495093" sldId="258"/>
            <ac:spMk id="3" creationId="{B9A18442-590C-4397-B43C-042CBCF72EF3}"/>
          </ac:spMkLst>
        </pc:spChg>
      </pc:sldChg>
      <pc:sldChg chg="addSp delSp modSp modNotes">
        <pc:chgData name="g2021060" userId="S::g2021060@w.tcu.ac.jp::2cf871bf-d72c-433b-9464-c268cf54477c" providerId="AD" clId="Web-{55C21E7C-33FB-759B-5972-A6E4CA9A2355}" dt="2021-09-20T12:48:02.214" v="1078"/>
        <pc:sldMkLst>
          <pc:docMk/>
          <pc:sldMk cId="2730208921" sldId="259"/>
        </pc:sldMkLst>
        <pc:spChg chg="mod">
          <ac:chgData name="g2021060" userId="S::g2021060@w.tcu.ac.jp::2cf871bf-d72c-433b-9464-c268cf54477c" providerId="AD" clId="Web-{55C21E7C-33FB-759B-5972-A6E4CA9A2355}" dt="2021-09-20T12:30:54.762" v="726" actId="20577"/>
          <ac:spMkLst>
            <pc:docMk/>
            <pc:sldMk cId="2730208921" sldId="259"/>
            <ac:spMk id="2" creationId="{CD659286-8EFF-4D4B-8B15-F17123071159}"/>
          </ac:spMkLst>
        </pc:spChg>
        <pc:spChg chg="add mod">
          <ac:chgData name="g2021060" userId="S::g2021060@w.tcu.ac.jp::2cf871bf-d72c-433b-9464-c268cf54477c" providerId="AD" clId="Web-{55C21E7C-33FB-759B-5972-A6E4CA9A2355}" dt="2021-09-20T12:31:04.481" v="727" actId="1076"/>
          <ac:spMkLst>
            <pc:docMk/>
            <pc:sldMk cId="2730208921" sldId="259"/>
            <ac:spMk id="3" creationId="{48169DF3-402C-4ADC-8D59-BEC4E7C1E8AE}"/>
          </ac:spMkLst>
        </pc:spChg>
        <pc:spChg chg="del mod">
          <ac:chgData name="g2021060" userId="S::g2021060@w.tcu.ac.jp::2cf871bf-d72c-433b-9464-c268cf54477c" providerId="AD" clId="Web-{55C21E7C-33FB-759B-5972-A6E4CA9A2355}" dt="2021-09-20T12:28:19.034" v="698"/>
          <ac:spMkLst>
            <pc:docMk/>
            <pc:sldMk cId="2730208921" sldId="259"/>
            <ac:spMk id="4" creationId="{D7078492-72A5-496C-88D4-56BEBC1EFEAF}"/>
          </ac:spMkLst>
        </pc:spChg>
        <pc:spChg chg="add del mod">
          <ac:chgData name="g2021060" userId="S::g2021060@w.tcu.ac.jp::2cf871bf-d72c-433b-9464-c268cf54477c" providerId="AD" clId="Web-{55C21E7C-33FB-759B-5972-A6E4CA9A2355}" dt="2021-09-20T12:30:29.682" v="719"/>
          <ac:spMkLst>
            <pc:docMk/>
            <pc:sldMk cId="2730208921" sldId="259"/>
            <ac:spMk id="7" creationId="{0FFC603D-14C5-4715-BC67-B7DD7CB028CE}"/>
          </ac:spMkLst>
        </pc:spChg>
        <pc:picChg chg="add del mod">
          <ac:chgData name="g2021060" userId="S::g2021060@w.tcu.ac.jp::2cf871bf-d72c-433b-9464-c268cf54477c" providerId="AD" clId="Web-{55C21E7C-33FB-759B-5972-A6E4CA9A2355}" dt="2021-09-20T12:27:18.280" v="695"/>
          <ac:picMkLst>
            <pc:docMk/>
            <pc:sldMk cId="2730208921" sldId="259"/>
            <ac:picMk id="5" creationId="{D316FD90-A7ED-4AB2-BDAB-51BFCBABCFAC}"/>
          </ac:picMkLst>
        </pc:picChg>
        <pc:picChg chg="add del mod">
          <ac:chgData name="g2021060" userId="S::g2021060@w.tcu.ac.jp::2cf871bf-d72c-433b-9464-c268cf54477c" providerId="AD" clId="Web-{55C21E7C-33FB-759B-5972-A6E4CA9A2355}" dt="2021-09-20T12:30:19.150" v="714"/>
          <ac:picMkLst>
            <pc:docMk/>
            <pc:sldMk cId="2730208921" sldId="259"/>
            <ac:picMk id="6" creationId="{F887D5A1-9945-4B9E-9F9C-5ED10ED50A2D}"/>
          </ac:picMkLst>
        </pc:picChg>
        <pc:picChg chg="add mod">
          <ac:chgData name="g2021060" userId="S::g2021060@w.tcu.ac.jp::2cf871bf-d72c-433b-9464-c268cf54477c" providerId="AD" clId="Web-{55C21E7C-33FB-759B-5972-A6E4CA9A2355}" dt="2021-09-20T12:30:48.980" v="725" actId="1076"/>
          <ac:picMkLst>
            <pc:docMk/>
            <pc:sldMk cId="2730208921" sldId="259"/>
            <ac:picMk id="8" creationId="{AC568AA7-BEBA-4C07-BCB9-ED3EF47066D4}"/>
          </ac:picMkLst>
        </pc:picChg>
      </pc:sldChg>
      <pc:sldChg chg="addSp delSp modSp modNotes">
        <pc:chgData name="g2021060" userId="S::g2021060@w.tcu.ac.jp::2cf871bf-d72c-433b-9464-c268cf54477c" providerId="AD" clId="Web-{55C21E7C-33FB-759B-5972-A6E4CA9A2355}" dt="2021-09-20T14:21:02.181" v="3880"/>
        <pc:sldMkLst>
          <pc:docMk/>
          <pc:sldMk cId="2534280131" sldId="260"/>
        </pc:sldMkLst>
        <pc:spChg chg="mod">
          <ac:chgData name="g2021060" userId="S::g2021060@w.tcu.ac.jp::2cf871bf-d72c-433b-9464-c268cf54477c" providerId="AD" clId="Web-{55C21E7C-33FB-759B-5972-A6E4CA9A2355}" dt="2021-09-20T14:11:13.877" v="3657" actId="1076"/>
          <ac:spMkLst>
            <pc:docMk/>
            <pc:sldMk cId="2534280131" sldId="260"/>
            <ac:spMk id="3" creationId="{CC5C25D8-A8A5-45C1-AEFB-9A7E67C64A71}"/>
          </ac:spMkLst>
        </pc:spChg>
        <pc:spChg chg="add del mod">
          <ac:chgData name="g2021060" userId="S::g2021060@w.tcu.ac.jp::2cf871bf-d72c-433b-9464-c268cf54477c" providerId="AD" clId="Web-{55C21E7C-33FB-759B-5972-A6E4CA9A2355}" dt="2021-09-19T16:36:16.722" v="80"/>
          <ac:spMkLst>
            <pc:docMk/>
            <pc:sldMk cId="2534280131" sldId="260"/>
            <ac:spMk id="4" creationId="{E85E874A-0BEE-4C3C-B4AA-6AB15C9BCD2F}"/>
          </ac:spMkLst>
        </pc:spChg>
      </pc:sldChg>
      <pc:sldChg chg="addSp delSp modSp modNotes">
        <pc:chgData name="g2021060" userId="S::g2021060@w.tcu.ac.jp::2cf871bf-d72c-433b-9464-c268cf54477c" providerId="AD" clId="Web-{55C21E7C-33FB-759B-5972-A6E4CA9A2355}" dt="2021-09-20T14:22:09.623" v="3915"/>
        <pc:sldMkLst>
          <pc:docMk/>
          <pc:sldMk cId="4100904942" sldId="262"/>
        </pc:sldMkLst>
        <pc:spChg chg="mod">
          <ac:chgData name="g2021060" userId="S::g2021060@w.tcu.ac.jp::2cf871bf-d72c-433b-9464-c268cf54477c" providerId="AD" clId="Web-{55C21E7C-33FB-759B-5972-A6E4CA9A2355}" dt="2021-09-20T12:10:41.612" v="613" actId="20577"/>
          <ac:spMkLst>
            <pc:docMk/>
            <pc:sldMk cId="4100904942" sldId="262"/>
            <ac:spMk id="2" creationId="{F3C51178-3A4E-4FD7-80D2-ECFCCF93754F}"/>
          </ac:spMkLst>
        </pc:spChg>
        <pc:spChg chg="mod">
          <ac:chgData name="g2021060" userId="S::g2021060@w.tcu.ac.jp::2cf871bf-d72c-433b-9464-c268cf54477c" providerId="AD" clId="Web-{55C21E7C-33FB-759B-5972-A6E4CA9A2355}" dt="2021-09-20T12:10:26.252" v="612" actId="20577"/>
          <ac:spMkLst>
            <pc:docMk/>
            <pc:sldMk cId="4100904942" sldId="262"/>
            <ac:spMk id="3" creationId="{9D351EDA-0BE8-4594-B3C1-42D282C14B6D}"/>
          </ac:spMkLst>
        </pc:spChg>
        <pc:spChg chg="add del">
          <ac:chgData name="g2021060" userId="S::g2021060@w.tcu.ac.jp::2cf871bf-d72c-433b-9464-c268cf54477c" providerId="AD" clId="Web-{55C21E7C-33FB-759B-5972-A6E4CA9A2355}" dt="2021-09-20T12:07:44.005" v="535"/>
          <ac:spMkLst>
            <pc:docMk/>
            <pc:sldMk cId="4100904942" sldId="262"/>
            <ac:spMk id="4" creationId="{FDAFE1F8-BA1F-4646-B787-B7484530FE59}"/>
          </ac:spMkLst>
        </pc:spChg>
      </pc:sldChg>
      <pc:sldChg chg="modSp">
        <pc:chgData name="g2021060" userId="S::g2021060@w.tcu.ac.jp::2cf871bf-d72c-433b-9464-c268cf54477c" providerId="AD" clId="Web-{55C21E7C-33FB-759B-5972-A6E4CA9A2355}" dt="2021-09-19T16:50:53.121" v="339" actId="20577"/>
        <pc:sldMkLst>
          <pc:docMk/>
          <pc:sldMk cId="3505985910" sldId="264"/>
        </pc:sldMkLst>
        <pc:spChg chg="mod">
          <ac:chgData name="g2021060" userId="S::g2021060@w.tcu.ac.jp::2cf871bf-d72c-433b-9464-c268cf54477c" providerId="AD" clId="Web-{55C21E7C-33FB-759B-5972-A6E4CA9A2355}" dt="2021-09-19T16:50:53.121" v="339" actId="20577"/>
          <ac:spMkLst>
            <pc:docMk/>
            <pc:sldMk cId="3505985910" sldId="264"/>
            <ac:spMk id="7" creationId="{B757257D-DFA0-4980-AA81-D1E68F95CB83}"/>
          </ac:spMkLst>
        </pc:spChg>
      </pc:sldChg>
      <pc:sldChg chg="modSp modNotes">
        <pc:chgData name="g2021060" userId="S::g2021060@w.tcu.ac.jp::2cf871bf-d72c-433b-9464-c268cf54477c" providerId="AD" clId="Web-{55C21E7C-33FB-759B-5972-A6E4CA9A2355}" dt="2021-09-20T13:42:17.318" v="3046" actId="20577"/>
        <pc:sldMkLst>
          <pc:docMk/>
          <pc:sldMk cId="1695634924" sldId="265"/>
        </pc:sldMkLst>
        <pc:spChg chg="mod">
          <ac:chgData name="g2021060" userId="S::g2021060@w.tcu.ac.jp::2cf871bf-d72c-433b-9464-c268cf54477c" providerId="AD" clId="Web-{55C21E7C-33FB-759B-5972-A6E4CA9A2355}" dt="2021-09-20T13:33:57.833" v="2581" actId="20577"/>
          <ac:spMkLst>
            <pc:docMk/>
            <pc:sldMk cId="1695634924" sldId="265"/>
            <ac:spMk id="2" creationId="{49015535-3A35-4AF2-BC1F-200C5F6900EA}"/>
          </ac:spMkLst>
        </pc:spChg>
        <pc:spChg chg="mod">
          <ac:chgData name="g2021060" userId="S::g2021060@w.tcu.ac.jp::2cf871bf-d72c-433b-9464-c268cf54477c" providerId="AD" clId="Web-{55C21E7C-33FB-759B-5972-A6E4CA9A2355}" dt="2021-09-20T13:42:17.318" v="3046" actId="20577"/>
          <ac:spMkLst>
            <pc:docMk/>
            <pc:sldMk cId="1695634924" sldId="265"/>
            <ac:spMk id="3" creationId="{9352E525-9D10-4687-AD95-D3B8007F75C9}"/>
          </ac:spMkLst>
        </pc:spChg>
      </pc:sldChg>
      <pc:sldChg chg="addSp delSp modSp new modNotes">
        <pc:chgData name="g2021060" userId="S::g2021060@w.tcu.ac.jp::2cf871bf-d72c-433b-9464-c268cf54477c" providerId="AD" clId="Web-{55C21E7C-33FB-759B-5972-A6E4CA9A2355}" dt="2021-09-20T13:03:21.409" v="1648"/>
        <pc:sldMkLst>
          <pc:docMk/>
          <pc:sldMk cId="2645865191" sldId="269"/>
        </pc:sldMkLst>
        <pc:spChg chg="add mod">
          <ac:chgData name="g2021060" userId="S::g2021060@w.tcu.ac.jp::2cf871bf-d72c-433b-9464-c268cf54477c" providerId="AD" clId="Web-{55C21E7C-33FB-759B-5972-A6E4CA9A2355}" dt="2021-09-20T12:29:32.148" v="708" actId="20577"/>
          <ac:spMkLst>
            <pc:docMk/>
            <pc:sldMk cId="2645865191" sldId="269"/>
            <ac:spMk id="2" creationId="{C960F51E-0B00-4752-9B67-40CB9A2322B0}"/>
          </ac:spMkLst>
        </pc:spChg>
        <pc:picChg chg="add del mod">
          <ac:chgData name="g2021060" userId="S::g2021060@w.tcu.ac.jp::2cf871bf-d72c-433b-9464-c268cf54477c" providerId="AD" clId="Web-{55C21E7C-33FB-759B-5972-A6E4CA9A2355}" dt="2021-09-20T12:30:24.463" v="716"/>
          <ac:picMkLst>
            <pc:docMk/>
            <pc:sldMk cId="2645865191" sldId="269"/>
            <ac:picMk id="3" creationId="{F6919F0B-FC00-4427-A24E-3BB188BC4E3A}"/>
          </ac:picMkLst>
        </pc:picChg>
        <pc:picChg chg="add mod">
          <ac:chgData name="g2021060" userId="S::g2021060@w.tcu.ac.jp::2cf871bf-d72c-433b-9464-c268cf54477c" providerId="AD" clId="Web-{55C21E7C-33FB-759B-5972-A6E4CA9A2355}" dt="2021-09-20T12:32:16.032" v="735" actId="1076"/>
          <ac:picMkLst>
            <pc:docMk/>
            <pc:sldMk cId="2645865191" sldId="269"/>
            <ac:picMk id="4" creationId="{ADF74211-6D1A-4486-8CE3-F93B120A9A32}"/>
          </ac:picMkLst>
        </pc:picChg>
      </pc:sldChg>
      <pc:sldChg chg="addSp modSp new modNotes">
        <pc:chgData name="g2021060" userId="S::g2021060@w.tcu.ac.jp::2cf871bf-d72c-433b-9464-c268cf54477c" providerId="AD" clId="Web-{55C21E7C-33FB-759B-5972-A6E4CA9A2355}" dt="2021-09-20T13:13:54.949" v="2097"/>
        <pc:sldMkLst>
          <pc:docMk/>
          <pc:sldMk cId="55147146" sldId="270"/>
        </pc:sldMkLst>
        <pc:picChg chg="add mod">
          <ac:chgData name="g2021060" userId="S::g2021060@w.tcu.ac.jp::2cf871bf-d72c-433b-9464-c268cf54477c" providerId="AD" clId="Web-{55C21E7C-33FB-759B-5972-A6E4CA9A2355}" dt="2021-09-20T12:34:15.117" v="742" actId="1076"/>
          <ac:picMkLst>
            <pc:docMk/>
            <pc:sldMk cId="55147146" sldId="270"/>
            <ac:picMk id="2" creationId="{7D797108-5CC3-4BB8-9557-A0BE5DD76BA2}"/>
          </ac:picMkLst>
        </pc:picChg>
      </pc:sldChg>
      <pc:sldChg chg="addSp delSp modSp new mod setBg modNotes">
        <pc:chgData name="g2021060" userId="S::g2021060@w.tcu.ac.jp::2cf871bf-d72c-433b-9464-c268cf54477c" providerId="AD" clId="Web-{55C21E7C-33FB-759B-5972-A6E4CA9A2355}" dt="2021-09-20T13:59:32.805" v="3189"/>
        <pc:sldMkLst>
          <pc:docMk/>
          <pc:sldMk cId="1733905564" sldId="271"/>
        </pc:sldMkLst>
        <pc:spChg chg="add del mod">
          <ac:chgData name="g2021060" userId="S::g2021060@w.tcu.ac.jp::2cf871bf-d72c-433b-9464-c268cf54477c" providerId="AD" clId="Web-{55C21E7C-33FB-759B-5972-A6E4CA9A2355}" dt="2021-09-20T12:35:42.060" v="750"/>
          <ac:spMkLst>
            <pc:docMk/>
            <pc:sldMk cId="1733905564" sldId="271"/>
            <ac:spMk id="3" creationId="{4457D574-0EC0-481F-9BA9-13EF42DC88EC}"/>
          </ac:spMkLst>
        </pc:spChg>
        <pc:picChg chg="add mod">
          <ac:chgData name="g2021060" userId="S::g2021060@w.tcu.ac.jp::2cf871bf-d72c-433b-9464-c268cf54477c" providerId="AD" clId="Web-{55C21E7C-33FB-759B-5972-A6E4CA9A2355}" dt="2021-09-20T12:34:44.057" v="745"/>
          <ac:picMkLst>
            <pc:docMk/>
            <pc:sldMk cId="1733905564" sldId="271"/>
            <ac:picMk id="2" creationId="{616000E6-4033-4670-8F8B-921463FC980E}"/>
          </ac:picMkLst>
        </pc:picChg>
      </pc:sldChg>
      <pc:sldChg chg="modSp new modNotes">
        <pc:chgData name="g2021060" userId="S::g2021060@w.tcu.ac.jp::2cf871bf-d72c-433b-9464-c268cf54477c" providerId="AD" clId="Web-{55C21E7C-33FB-759B-5972-A6E4CA9A2355}" dt="2021-09-20T14:26:07.090" v="3917" actId="1076"/>
        <pc:sldMkLst>
          <pc:docMk/>
          <pc:sldMk cId="3028117038" sldId="272"/>
        </pc:sldMkLst>
        <pc:spChg chg="mod">
          <ac:chgData name="g2021060" userId="S::g2021060@w.tcu.ac.jp::2cf871bf-d72c-433b-9464-c268cf54477c" providerId="AD" clId="Web-{55C21E7C-33FB-759B-5972-A6E4CA9A2355}" dt="2021-09-20T14:26:07.090" v="3917" actId="1076"/>
          <ac:spMkLst>
            <pc:docMk/>
            <pc:sldMk cId="3028117038" sldId="272"/>
            <ac:spMk id="2" creationId="{241D8009-7B32-4393-B962-FD50644B379E}"/>
          </ac:spMkLst>
        </pc:spChg>
      </pc:sldChg>
    </pc:docChg>
  </pc:docChgLst>
  <pc:docChgLst>
    <pc:chgData name="g2021060" userId="S::g2021060@w.tcu.ac.jp::2cf871bf-d72c-433b-9464-c268cf54477c" providerId="AD" clId="Web-{D86DA013-D86F-4700-8E13-95B7C6FA87FA}"/>
    <pc:docChg chg="modSld">
      <pc:chgData name="g2021060" userId="S::g2021060@w.tcu.ac.jp::2cf871bf-d72c-433b-9464-c268cf54477c" providerId="AD" clId="Web-{D86DA013-D86F-4700-8E13-95B7C6FA87FA}" dt="2021-09-10T12:24:28.755" v="11" actId="20577"/>
      <pc:docMkLst>
        <pc:docMk/>
      </pc:docMkLst>
      <pc:sldChg chg="modSp">
        <pc:chgData name="g2021060" userId="S::g2021060@w.tcu.ac.jp::2cf871bf-d72c-433b-9464-c268cf54477c" providerId="AD" clId="Web-{D86DA013-D86F-4700-8E13-95B7C6FA87FA}" dt="2021-09-10T12:24:28.755" v="11" actId="20577"/>
        <pc:sldMkLst>
          <pc:docMk/>
          <pc:sldMk cId="3673495093" sldId="258"/>
        </pc:sldMkLst>
        <pc:spChg chg="mod">
          <ac:chgData name="g2021060" userId="S::g2021060@w.tcu.ac.jp::2cf871bf-d72c-433b-9464-c268cf54477c" providerId="AD" clId="Web-{D86DA013-D86F-4700-8E13-95B7C6FA87FA}" dt="2021-09-10T12:24:28.755" v="11" actId="20577"/>
          <ac:spMkLst>
            <pc:docMk/>
            <pc:sldMk cId="3673495093" sldId="258"/>
            <ac:spMk id="3" creationId="{B9A18442-590C-4397-B43C-042CBCF72EF3}"/>
          </ac:spMkLst>
        </pc:spChg>
      </pc:sldChg>
    </pc:docChg>
  </pc:docChgLst>
  <pc:docChgLst>
    <pc:chgData name="g2021060" userId="S::g2021060@w.tcu.ac.jp::2cf871bf-d72c-433b-9464-c268cf54477c" providerId="AD" clId="Web-{D6092DE7-F083-FB2B-6EE3-E2EFC931AD0F}"/>
    <pc:docChg chg="modSld modMainMaster">
      <pc:chgData name="g2021060" userId="S::g2021060@w.tcu.ac.jp::2cf871bf-d72c-433b-9464-c268cf54477c" providerId="AD" clId="Web-{D6092DE7-F083-FB2B-6EE3-E2EFC931AD0F}" dt="2021-09-24T09:17:34.431" v="565"/>
      <pc:docMkLst>
        <pc:docMk/>
      </pc:docMkLst>
      <pc:sldChg chg="addSp delSp modSp modTransition modNotes">
        <pc:chgData name="g2021060" userId="S::g2021060@w.tcu.ac.jp::2cf871bf-d72c-433b-9464-c268cf54477c" providerId="AD" clId="Web-{D6092DE7-F083-FB2B-6EE3-E2EFC931AD0F}" dt="2021-09-24T09:14:31.568" v="553"/>
        <pc:sldMkLst>
          <pc:docMk/>
          <pc:sldMk cId="2730208921" sldId="259"/>
        </pc:sldMkLst>
        <pc:picChg chg="add del mod">
          <ac:chgData name="g2021060" userId="S::g2021060@w.tcu.ac.jp::2cf871bf-d72c-433b-9464-c268cf54477c" providerId="AD" clId="Web-{D6092DE7-F083-FB2B-6EE3-E2EFC931AD0F}" dt="2021-09-24T08:10:02.525" v="2"/>
          <ac:picMkLst>
            <pc:docMk/>
            <pc:sldMk cId="2730208921" sldId="259"/>
            <ac:picMk id="4" creationId="{AF7D8D34-0922-4330-891E-A8A0F76D1D59}"/>
          </ac:picMkLst>
        </pc:picChg>
        <pc:picChg chg="add mod">
          <ac:chgData name="g2021060" userId="S::g2021060@w.tcu.ac.jp::2cf871bf-d72c-433b-9464-c268cf54477c" providerId="AD" clId="Web-{D6092DE7-F083-FB2B-6EE3-E2EFC931AD0F}" dt="2021-09-24T08:10:24.463" v="7" actId="1076"/>
          <ac:picMkLst>
            <pc:docMk/>
            <pc:sldMk cId="2730208921" sldId="259"/>
            <ac:picMk id="5" creationId="{2719DADE-0F9A-4316-8501-0089B7D5B595}"/>
          </ac:picMkLst>
        </pc:picChg>
        <pc:picChg chg="del">
          <ac:chgData name="g2021060" userId="S::g2021060@w.tcu.ac.jp::2cf871bf-d72c-433b-9464-c268cf54477c" providerId="AD" clId="Web-{D6092DE7-F083-FB2B-6EE3-E2EFC931AD0F}" dt="2021-09-24T08:10:01.166" v="1"/>
          <ac:picMkLst>
            <pc:docMk/>
            <pc:sldMk cId="2730208921" sldId="259"/>
            <ac:picMk id="8" creationId="{AC568AA7-BEBA-4C07-BCB9-ED3EF47066D4}"/>
          </ac:picMkLst>
        </pc:picChg>
      </pc:sldChg>
      <pc:sldChg chg="addSp delSp modSp modTransition modNotes">
        <pc:chgData name="g2021060" userId="S::g2021060@w.tcu.ac.jp::2cf871bf-d72c-433b-9464-c268cf54477c" providerId="AD" clId="Web-{D6092DE7-F083-FB2B-6EE3-E2EFC931AD0F}" dt="2021-09-24T09:14:31.568" v="553"/>
        <pc:sldMkLst>
          <pc:docMk/>
          <pc:sldMk cId="2534280131" sldId="260"/>
        </pc:sldMkLst>
        <pc:spChg chg="mod">
          <ac:chgData name="g2021060" userId="S::g2021060@w.tcu.ac.jp::2cf871bf-d72c-433b-9464-c268cf54477c" providerId="AD" clId="Web-{D6092DE7-F083-FB2B-6EE3-E2EFC931AD0F}" dt="2021-09-24T09:10:17.118" v="548" actId="20577"/>
          <ac:spMkLst>
            <pc:docMk/>
            <pc:sldMk cId="2534280131" sldId="260"/>
            <ac:spMk id="2" creationId="{1096F81A-25C9-4B67-AEC2-E1C2FF5FBAB7}"/>
          </ac:spMkLst>
        </pc:spChg>
        <pc:spChg chg="mod">
          <ac:chgData name="g2021060" userId="S::g2021060@w.tcu.ac.jp::2cf871bf-d72c-433b-9464-c268cf54477c" providerId="AD" clId="Web-{D6092DE7-F083-FB2B-6EE3-E2EFC931AD0F}" dt="2021-09-24T08:58:19.602" v="504" actId="14100"/>
          <ac:spMkLst>
            <pc:docMk/>
            <pc:sldMk cId="2534280131" sldId="260"/>
            <ac:spMk id="3" creationId="{CC5C25D8-A8A5-45C1-AEFB-9A7E67C64A71}"/>
          </ac:spMkLst>
        </pc:spChg>
        <pc:spChg chg="add mod">
          <ac:chgData name="g2021060" userId="S::g2021060@w.tcu.ac.jp::2cf871bf-d72c-433b-9464-c268cf54477c" providerId="AD" clId="Web-{D6092DE7-F083-FB2B-6EE3-E2EFC931AD0F}" dt="2021-09-24T09:01:44.966" v="531" actId="1076"/>
          <ac:spMkLst>
            <pc:docMk/>
            <pc:sldMk cId="2534280131" sldId="260"/>
            <ac:spMk id="26" creationId="{3717B845-B989-483E-AB1A-DED4A5A84A6F}"/>
          </ac:spMkLst>
        </pc:spChg>
        <pc:spChg chg="add mod">
          <ac:chgData name="g2021060" userId="S::g2021060@w.tcu.ac.jp::2cf871bf-d72c-433b-9464-c268cf54477c" providerId="AD" clId="Web-{D6092DE7-F083-FB2B-6EE3-E2EFC931AD0F}" dt="2021-09-24T09:01:05.981" v="528" actId="14100"/>
          <ac:spMkLst>
            <pc:docMk/>
            <pc:sldMk cId="2534280131" sldId="260"/>
            <ac:spMk id="27" creationId="{BB6BEB77-1D61-400C-90EF-04633BD4B441}"/>
          </ac:spMkLst>
        </pc:spChg>
        <pc:spChg chg="add mod">
          <ac:chgData name="g2021060" userId="S::g2021060@w.tcu.ac.jp::2cf871bf-d72c-433b-9464-c268cf54477c" providerId="AD" clId="Web-{D6092DE7-F083-FB2B-6EE3-E2EFC931AD0F}" dt="2021-09-24T09:01:10.184" v="529" actId="14100"/>
          <ac:spMkLst>
            <pc:docMk/>
            <pc:sldMk cId="2534280131" sldId="260"/>
            <ac:spMk id="28" creationId="{F7D289D9-C33F-4797-A7B1-3910325D9728}"/>
          </ac:spMkLst>
        </pc:spChg>
        <pc:spChg chg="add del mod">
          <ac:chgData name="g2021060" userId="S::g2021060@w.tcu.ac.jp::2cf871bf-d72c-433b-9464-c268cf54477c" providerId="AD" clId="Web-{D6092DE7-F083-FB2B-6EE3-E2EFC931AD0F}" dt="2021-09-24T08:49:32.825" v="434"/>
          <ac:spMkLst>
            <pc:docMk/>
            <pc:sldMk cId="2534280131" sldId="260"/>
            <ac:spMk id="29" creationId="{EB96B603-1A33-462D-A380-1287C2147910}"/>
          </ac:spMkLst>
        </pc:spChg>
        <pc:spChg chg="add mod">
          <ac:chgData name="g2021060" userId="S::g2021060@w.tcu.ac.jp::2cf871bf-d72c-433b-9464-c268cf54477c" providerId="AD" clId="Web-{D6092DE7-F083-FB2B-6EE3-E2EFC931AD0F}" dt="2021-09-24T09:01:12.309" v="530" actId="14100"/>
          <ac:spMkLst>
            <pc:docMk/>
            <pc:sldMk cId="2534280131" sldId="260"/>
            <ac:spMk id="30" creationId="{FFFB353A-B8D6-411A-8122-A0A92B73B765}"/>
          </ac:spMkLst>
        </pc:spChg>
        <pc:spChg chg="add mod">
          <ac:chgData name="g2021060" userId="S::g2021060@w.tcu.ac.jp::2cf871bf-d72c-433b-9464-c268cf54477c" providerId="AD" clId="Web-{D6092DE7-F083-FB2B-6EE3-E2EFC931AD0F}" dt="2021-09-24T09:02:19.170" v="535"/>
          <ac:spMkLst>
            <pc:docMk/>
            <pc:sldMk cId="2534280131" sldId="260"/>
            <ac:spMk id="31" creationId="{51DB39B6-4BDB-4EE9-BC69-A852C6202ECE}"/>
          </ac:spMkLst>
        </pc:spChg>
        <pc:spChg chg="add mod ord">
          <ac:chgData name="g2021060" userId="S::g2021060@w.tcu.ac.jp::2cf871bf-d72c-433b-9464-c268cf54477c" providerId="AD" clId="Web-{D6092DE7-F083-FB2B-6EE3-E2EFC931AD0F}" dt="2021-09-24T09:00:37.121" v="521" actId="1076"/>
          <ac:spMkLst>
            <pc:docMk/>
            <pc:sldMk cId="2534280131" sldId="260"/>
            <ac:spMk id="32" creationId="{674D0080-EF86-41EE-8ECA-56856407E359}"/>
          </ac:spMkLst>
        </pc:spChg>
        <pc:graphicFrameChg chg="add del mod modGraphic">
          <ac:chgData name="g2021060" userId="S::g2021060@w.tcu.ac.jp::2cf871bf-d72c-433b-9464-c268cf54477c" providerId="AD" clId="Web-{D6092DE7-F083-FB2B-6EE3-E2EFC931AD0F}" dt="2021-09-24T08:42:49.161" v="307"/>
          <ac:graphicFrameMkLst>
            <pc:docMk/>
            <pc:sldMk cId="2534280131" sldId="260"/>
            <ac:graphicFrameMk id="4" creationId="{FC1C894D-2E74-4108-AC48-86E9550E3023}"/>
          </ac:graphicFrameMkLst>
        </pc:graphicFrameChg>
      </pc:sldChg>
      <pc:sldChg chg="modTransition">
        <pc:chgData name="g2021060" userId="S::g2021060@w.tcu.ac.jp::2cf871bf-d72c-433b-9464-c268cf54477c" providerId="AD" clId="Web-{D6092DE7-F083-FB2B-6EE3-E2EFC931AD0F}" dt="2021-09-24T09:14:31.568" v="553"/>
        <pc:sldMkLst>
          <pc:docMk/>
          <pc:sldMk cId="4100904942" sldId="262"/>
        </pc:sldMkLst>
      </pc:sldChg>
      <pc:sldChg chg="modTransition">
        <pc:chgData name="g2021060" userId="S::g2021060@w.tcu.ac.jp::2cf871bf-d72c-433b-9464-c268cf54477c" providerId="AD" clId="Web-{D6092DE7-F083-FB2B-6EE3-E2EFC931AD0F}" dt="2021-09-24T09:14:31.568" v="553"/>
        <pc:sldMkLst>
          <pc:docMk/>
          <pc:sldMk cId="3505985910" sldId="264"/>
        </pc:sldMkLst>
      </pc:sldChg>
      <pc:sldChg chg="modTransition">
        <pc:chgData name="g2021060" userId="S::g2021060@w.tcu.ac.jp::2cf871bf-d72c-433b-9464-c268cf54477c" providerId="AD" clId="Web-{D6092DE7-F083-FB2B-6EE3-E2EFC931AD0F}" dt="2021-09-24T09:14:31.568" v="553"/>
        <pc:sldMkLst>
          <pc:docMk/>
          <pc:sldMk cId="1695634924" sldId="265"/>
        </pc:sldMkLst>
      </pc:sldChg>
      <pc:sldChg chg="modTransition">
        <pc:chgData name="g2021060" userId="S::g2021060@w.tcu.ac.jp::2cf871bf-d72c-433b-9464-c268cf54477c" providerId="AD" clId="Web-{D6092DE7-F083-FB2B-6EE3-E2EFC931AD0F}" dt="2021-09-24T09:14:31.568" v="553"/>
        <pc:sldMkLst>
          <pc:docMk/>
          <pc:sldMk cId="1090880984" sldId="266"/>
        </pc:sldMkLst>
      </pc:sldChg>
      <pc:sldChg chg="modTransition">
        <pc:chgData name="g2021060" userId="S::g2021060@w.tcu.ac.jp::2cf871bf-d72c-433b-9464-c268cf54477c" providerId="AD" clId="Web-{D6092DE7-F083-FB2B-6EE3-E2EFC931AD0F}" dt="2021-09-24T09:14:31.568" v="553"/>
        <pc:sldMkLst>
          <pc:docMk/>
          <pc:sldMk cId="2050875261" sldId="268"/>
        </pc:sldMkLst>
      </pc:sldChg>
      <pc:sldChg chg="addSp delSp modSp mod modTransition setBg modNotes">
        <pc:chgData name="g2021060" userId="S::g2021060@w.tcu.ac.jp::2cf871bf-d72c-433b-9464-c268cf54477c" providerId="AD" clId="Web-{D6092DE7-F083-FB2B-6EE3-E2EFC931AD0F}" dt="2021-09-24T09:17:34.431" v="565"/>
        <pc:sldMkLst>
          <pc:docMk/>
          <pc:sldMk cId="2645865191" sldId="269"/>
        </pc:sldMkLst>
        <pc:spChg chg="ord">
          <ac:chgData name="g2021060" userId="S::g2021060@w.tcu.ac.jp::2cf871bf-d72c-433b-9464-c268cf54477c" providerId="AD" clId="Web-{D6092DE7-F083-FB2B-6EE3-E2EFC931AD0F}" dt="2021-09-24T08:10:44.057" v="10"/>
          <ac:spMkLst>
            <pc:docMk/>
            <pc:sldMk cId="2645865191" sldId="269"/>
            <ac:spMk id="2" creationId="{C960F51E-0B00-4752-9B67-40CB9A2322B0}"/>
          </ac:spMkLst>
        </pc:spChg>
        <pc:spChg chg="add mod">
          <ac:chgData name="g2021060" userId="S::g2021060@w.tcu.ac.jp::2cf871bf-d72c-433b-9464-c268cf54477c" providerId="AD" clId="Web-{D6092DE7-F083-FB2B-6EE3-E2EFC931AD0F}" dt="2021-09-24T08:28:54.487" v="271" actId="20577"/>
          <ac:spMkLst>
            <pc:docMk/>
            <pc:sldMk cId="2645865191" sldId="269"/>
            <ac:spMk id="5" creationId="{5CA53479-02FC-4F6E-80D7-9473BCB6D4DC}"/>
          </ac:spMkLst>
        </pc:spChg>
        <pc:picChg chg="add mod">
          <ac:chgData name="g2021060" userId="S::g2021060@w.tcu.ac.jp::2cf871bf-d72c-433b-9464-c268cf54477c" providerId="AD" clId="Web-{D6092DE7-F083-FB2B-6EE3-E2EFC931AD0F}" dt="2021-09-24T08:10:44.057" v="10"/>
          <ac:picMkLst>
            <pc:docMk/>
            <pc:sldMk cId="2645865191" sldId="269"/>
            <ac:picMk id="3" creationId="{0829197E-393A-4E08-821E-07C07FE909ED}"/>
          </ac:picMkLst>
        </pc:picChg>
        <pc:picChg chg="del">
          <ac:chgData name="g2021060" userId="S::g2021060@w.tcu.ac.jp::2cf871bf-d72c-433b-9464-c268cf54477c" providerId="AD" clId="Web-{D6092DE7-F083-FB2B-6EE3-E2EFC931AD0F}" dt="2021-09-24T08:10:40.339" v="8"/>
          <ac:picMkLst>
            <pc:docMk/>
            <pc:sldMk cId="2645865191" sldId="269"/>
            <ac:picMk id="4" creationId="{ADF74211-6D1A-4486-8CE3-F93B120A9A32}"/>
          </ac:picMkLst>
        </pc:picChg>
      </pc:sldChg>
      <pc:sldChg chg="addSp delSp modSp mod modTransition setBg">
        <pc:chgData name="g2021060" userId="S::g2021060@w.tcu.ac.jp::2cf871bf-d72c-433b-9464-c268cf54477c" providerId="AD" clId="Web-{D6092DE7-F083-FB2B-6EE3-E2EFC931AD0F}" dt="2021-09-24T09:14:31.568" v="553"/>
        <pc:sldMkLst>
          <pc:docMk/>
          <pc:sldMk cId="55147146" sldId="270"/>
        </pc:sldMkLst>
        <pc:spChg chg="add mod">
          <ac:chgData name="g2021060" userId="S::g2021060@w.tcu.ac.jp::2cf871bf-d72c-433b-9464-c268cf54477c" providerId="AD" clId="Web-{D6092DE7-F083-FB2B-6EE3-E2EFC931AD0F}" dt="2021-09-24T08:28:33.596" v="269" actId="1076"/>
          <ac:spMkLst>
            <pc:docMk/>
            <pc:sldMk cId="55147146" sldId="270"/>
            <ac:spMk id="4" creationId="{C7887B92-AC46-4F3E-A885-17E132F6B502}"/>
          </ac:spMkLst>
        </pc:spChg>
        <pc:picChg chg="del">
          <ac:chgData name="g2021060" userId="S::g2021060@w.tcu.ac.jp::2cf871bf-d72c-433b-9464-c268cf54477c" providerId="AD" clId="Web-{D6092DE7-F083-FB2B-6EE3-E2EFC931AD0F}" dt="2021-09-24T08:10:47.651" v="11"/>
          <ac:picMkLst>
            <pc:docMk/>
            <pc:sldMk cId="55147146" sldId="270"/>
            <ac:picMk id="2" creationId="{7D797108-5CC3-4BB8-9557-A0BE5DD76BA2}"/>
          </ac:picMkLst>
        </pc:picChg>
        <pc:picChg chg="add mod">
          <ac:chgData name="g2021060" userId="S::g2021060@w.tcu.ac.jp::2cf871bf-d72c-433b-9464-c268cf54477c" providerId="AD" clId="Web-{D6092DE7-F083-FB2B-6EE3-E2EFC931AD0F}" dt="2021-09-24T08:10:54.433" v="13"/>
          <ac:picMkLst>
            <pc:docMk/>
            <pc:sldMk cId="55147146" sldId="270"/>
            <ac:picMk id="3" creationId="{58EED303-AA06-4E93-8A22-C680BEF59811}"/>
          </ac:picMkLst>
        </pc:picChg>
      </pc:sldChg>
      <pc:sldChg chg="addSp delSp modSp modTransition">
        <pc:chgData name="g2021060" userId="S::g2021060@w.tcu.ac.jp::2cf871bf-d72c-433b-9464-c268cf54477c" providerId="AD" clId="Web-{D6092DE7-F083-FB2B-6EE3-E2EFC931AD0F}" dt="2021-09-24T09:14:31.568" v="553"/>
        <pc:sldMkLst>
          <pc:docMk/>
          <pc:sldMk cId="1733905564" sldId="271"/>
        </pc:sldMkLst>
        <pc:spChg chg="add mod">
          <ac:chgData name="g2021060" userId="S::g2021060@w.tcu.ac.jp::2cf871bf-d72c-433b-9464-c268cf54477c" providerId="AD" clId="Web-{D6092DE7-F083-FB2B-6EE3-E2EFC931AD0F}" dt="2021-09-24T08:30:37.801" v="303" actId="1076"/>
          <ac:spMkLst>
            <pc:docMk/>
            <pc:sldMk cId="1733905564" sldId="271"/>
            <ac:spMk id="4" creationId="{22FDC8F8-1054-4540-8E71-66919E7C7628}"/>
          </ac:spMkLst>
        </pc:spChg>
        <pc:picChg chg="del">
          <ac:chgData name="g2021060" userId="S::g2021060@w.tcu.ac.jp::2cf871bf-d72c-433b-9464-c268cf54477c" providerId="AD" clId="Web-{D6092DE7-F083-FB2B-6EE3-E2EFC931AD0F}" dt="2021-09-24T08:11:19.449" v="14"/>
          <ac:picMkLst>
            <pc:docMk/>
            <pc:sldMk cId="1733905564" sldId="271"/>
            <ac:picMk id="2" creationId="{616000E6-4033-4670-8F8B-921463FC980E}"/>
          </ac:picMkLst>
        </pc:picChg>
        <pc:picChg chg="add mod">
          <ac:chgData name="g2021060" userId="S::g2021060@w.tcu.ac.jp::2cf871bf-d72c-433b-9464-c268cf54477c" providerId="AD" clId="Web-{D6092DE7-F083-FB2B-6EE3-E2EFC931AD0F}" dt="2021-09-24T08:11:25.449" v="16"/>
          <ac:picMkLst>
            <pc:docMk/>
            <pc:sldMk cId="1733905564" sldId="271"/>
            <ac:picMk id="3" creationId="{C798D42A-8D55-4D39-8376-D3265C6F7761}"/>
          </ac:picMkLst>
        </pc:picChg>
      </pc:sldChg>
      <pc:sldChg chg="modTransition">
        <pc:chgData name="g2021060" userId="S::g2021060@w.tcu.ac.jp::2cf871bf-d72c-433b-9464-c268cf54477c" providerId="AD" clId="Web-{D6092DE7-F083-FB2B-6EE3-E2EFC931AD0F}" dt="2021-09-24T09:14:31.568" v="553"/>
        <pc:sldMkLst>
          <pc:docMk/>
          <pc:sldMk cId="3028117038" sldId="272"/>
        </pc:sldMkLst>
      </pc:sldChg>
      <pc:sldMasterChg chg="modTransition modSldLayout">
        <pc:chgData name="g2021060" userId="S::g2021060@w.tcu.ac.jp::2cf871bf-d72c-433b-9464-c268cf54477c" providerId="AD" clId="Web-{D6092DE7-F083-FB2B-6EE3-E2EFC931AD0F}" dt="2021-09-24T09:14:31.568" v="553"/>
        <pc:sldMasterMkLst>
          <pc:docMk/>
          <pc:sldMasterMk cId="2878505433" sldId="2147483648"/>
        </pc:sldMasterMkLst>
        <pc:sldLayoutChg chg="modTransition">
          <pc:chgData name="g2021060" userId="S::g2021060@w.tcu.ac.jp::2cf871bf-d72c-433b-9464-c268cf54477c" providerId="AD" clId="Web-{D6092DE7-F083-FB2B-6EE3-E2EFC931AD0F}" dt="2021-09-24T09:14:31.568" v="553"/>
          <pc:sldLayoutMkLst>
            <pc:docMk/>
            <pc:sldMasterMk cId="2878505433" sldId="2147483648"/>
            <pc:sldLayoutMk cId="2729378843" sldId="2147483649"/>
          </pc:sldLayoutMkLst>
        </pc:sldLayoutChg>
        <pc:sldLayoutChg chg="modTransition">
          <pc:chgData name="g2021060" userId="S::g2021060@w.tcu.ac.jp::2cf871bf-d72c-433b-9464-c268cf54477c" providerId="AD" clId="Web-{D6092DE7-F083-FB2B-6EE3-E2EFC931AD0F}" dt="2021-09-24T09:14:31.568" v="553"/>
          <pc:sldLayoutMkLst>
            <pc:docMk/>
            <pc:sldMasterMk cId="2878505433" sldId="2147483648"/>
            <pc:sldLayoutMk cId="1508075480" sldId="2147483650"/>
          </pc:sldLayoutMkLst>
        </pc:sldLayoutChg>
        <pc:sldLayoutChg chg="modTransition">
          <pc:chgData name="g2021060" userId="S::g2021060@w.tcu.ac.jp::2cf871bf-d72c-433b-9464-c268cf54477c" providerId="AD" clId="Web-{D6092DE7-F083-FB2B-6EE3-E2EFC931AD0F}" dt="2021-09-24T09:14:31.568" v="553"/>
          <pc:sldLayoutMkLst>
            <pc:docMk/>
            <pc:sldMasterMk cId="2878505433" sldId="2147483648"/>
            <pc:sldLayoutMk cId="3368112594" sldId="2147483651"/>
          </pc:sldLayoutMkLst>
        </pc:sldLayoutChg>
        <pc:sldLayoutChg chg="modTransition">
          <pc:chgData name="g2021060" userId="S::g2021060@w.tcu.ac.jp::2cf871bf-d72c-433b-9464-c268cf54477c" providerId="AD" clId="Web-{D6092DE7-F083-FB2B-6EE3-E2EFC931AD0F}" dt="2021-09-24T09:14:31.568" v="553"/>
          <pc:sldLayoutMkLst>
            <pc:docMk/>
            <pc:sldMasterMk cId="2878505433" sldId="2147483648"/>
            <pc:sldLayoutMk cId="749473748" sldId="2147483652"/>
          </pc:sldLayoutMkLst>
        </pc:sldLayoutChg>
        <pc:sldLayoutChg chg="modTransition">
          <pc:chgData name="g2021060" userId="S::g2021060@w.tcu.ac.jp::2cf871bf-d72c-433b-9464-c268cf54477c" providerId="AD" clId="Web-{D6092DE7-F083-FB2B-6EE3-E2EFC931AD0F}" dt="2021-09-24T09:14:31.568" v="553"/>
          <pc:sldLayoutMkLst>
            <pc:docMk/>
            <pc:sldMasterMk cId="2878505433" sldId="2147483648"/>
            <pc:sldLayoutMk cId="3786549062" sldId="2147483653"/>
          </pc:sldLayoutMkLst>
        </pc:sldLayoutChg>
        <pc:sldLayoutChg chg="modTransition">
          <pc:chgData name="g2021060" userId="S::g2021060@w.tcu.ac.jp::2cf871bf-d72c-433b-9464-c268cf54477c" providerId="AD" clId="Web-{D6092DE7-F083-FB2B-6EE3-E2EFC931AD0F}" dt="2021-09-24T09:14:31.568" v="553"/>
          <pc:sldLayoutMkLst>
            <pc:docMk/>
            <pc:sldMasterMk cId="2878505433" sldId="2147483648"/>
            <pc:sldLayoutMk cId="832233646" sldId="2147483654"/>
          </pc:sldLayoutMkLst>
        </pc:sldLayoutChg>
        <pc:sldLayoutChg chg="modTransition">
          <pc:chgData name="g2021060" userId="S::g2021060@w.tcu.ac.jp::2cf871bf-d72c-433b-9464-c268cf54477c" providerId="AD" clId="Web-{D6092DE7-F083-FB2B-6EE3-E2EFC931AD0F}" dt="2021-09-24T09:14:31.568" v="553"/>
          <pc:sldLayoutMkLst>
            <pc:docMk/>
            <pc:sldMasterMk cId="2878505433" sldId="2147483648"/>
            <pc:sldLayoutMk cId="40437636" sldId="2147483655"/>
          </pc:sldLayoutMkLst>
        </pc:sldLayoutChg>
        <pc:sldLayoutChg chg="modTransition">
          <pc:chgData name="g2021060" userId="S::g2021060@w.tcu.ac.jp::2cf871bf-d72c-433b-9464-c268cf54477c" providerId="AD" clId="Web-{D6092DE7-F083-FB2B-6EE3-E2EFC931AD0F}" dt="2021-09-24T09:14:31.568" v="553"/>
          <pc:sldLayoutMkLst>
            <pc:docMk/>
            <pc:sldMasterMk cId="2878505433" sldId="2147483648"/>
            <pc:sldLayoutMk cId="3538340233" sldId="2147483656"/>
          </pc:sldLayoutMkLst>
        </pc:sldLayoutChg>
        <pc:sldLayoutChg chg="modTransition">
          <pc:chgData name="g2021060" userId="S::g2021060@w.tcu.ac.jp::2cf871bf-d72c-433b-9464-c268cf54477c" providerId="AD" clId="Web-{D6092DE7-F083-FB2B-6EE3-E2EFC931AD0F}" dt="2021-09-24T09:14:31.568" v="553"/>
          <pc:sldLayoutMkLst>
            <pc:docMk/>
            <pc:sldMasterMk cId="2878505433" sldId="2147483648"/>
            <pc:sldLayoutMk cId="3782384020" sldId="2147483657"/>
          </pc:sldLayoutMkLst>
        </pc:sldLayoutChg>
        <pc:sldLayoutChg chg="modTransition">
          <pc:chgData name="g2021060" userId="S::g2021060@w.tcu.ac.jp::2cf871bf-d72c-433b-9464-c268cf54477c" providerId="AD" clId="Web-{D6092DE7-F083-FB2B-6EE3-E2EFC931AD0F}" dt="2021-09-24T09:14:31.568" v="553"/>
          <pc:sldLayoutMkLst>
            <pc:docMk/>
            <pc:sldMasterMk cId="2878505433" sldId="2147483648"/>
            <pc:sldLayoutMk cId="178767589" sldId="2147483658"/>
          </pc:sldLayoutMkLst>
        </pc:sldLayoutChg>
        <pc:sldLayoutChg chg="modTransition">
          <pc:chgData name="g2021060" userId="S::g2021060@w.tcu.ac.jp::2cf871bf-d72c-433b-9464-c268cf54477c" providerId="AD" clId="Web-{D6092DE7-F083-FB2B-6EE3-E2EFC931AD0F}" dt="2021-09-24T09:14:31.568" v="553"/>
          <pc:sldLayoutMkLst>
            <pc:docMk/>
            <pc:sldMasterMk cId="2878505433" sldId="2147483648"/>
            <pc:sldLayoutMk cId="4053730755" sldId="2147483659"/>
          </pc:sldLayoutMkLst>
        </pc:sldLayoutChg>
      </pc:sldMasterChg>
    </pc:docChg>
  </pc:docChgLst>
  <pc:docChgLst>
    <pc:chgData name="g2021060" userId="S::g2021060@w.tcu.ac.jp::2cf871bf-d72c-433b-9464-c268cf54477c" providerId="AD" clId="Web-{BC3B9F0B-A106-2682-097C-29C0D48875AB}"/>
    <pc:docChg chg="modSld">
      <pc:chgData name="g2021060" userId="S::g2021060@w.tcu.ac.jp::2cf871bf-d72c-433b-9464-c268cf54477c" providerId="AD" clId="Web-{BC3B9F0B-A106-2682-097C-29C0D48875AB}" dt="2021-09-16T07:46:22.747" v="679" actId="20577"/>
      <pc:docMkLst>
        <pc:docMk/>
      </pc:docMkLst>
      <pc:sldChg chg="modSp">
        <pc:chgData name="g2021060" userId="S::g2021060@w.tcu.ac.jp::2cf871bf-d72c-433b-9464-c268cf54477c" providerId="AD" clId="Web-{BC3B9F0B-A106-2682-097C-29C0D48875AB}" dt="2021-09-15T09:20:32.285" v="313" actId="20577"/>
        <pc:sldMkLst>
          <pc:docMk/>
          <pc:sldMk cId="2730208921" sldId="259"/>
        </pc:sldMkLst>
        <pc:spChg chg="mod">
          <ac:chgData name="g2021060" userId="S::g2021060@w.tcu.ac.jp::2cf871bf-d72c-433b-9464-c268cf54477c" providerId="AD" clId="Web-{BC3B9F0B-A106-2682-097C-29C0D48875AB}" dt="2021-09-15T09:20:32.285" v="313" actId="20577"/>
          <ac:spMkLst>
            <pc:docMk/>
            <pc:sldMk cId="2730208921" sldId="259"/>
            <ac:spMk id="4" creationId="{D7078492-72A5-496C-88D4-56BEBC1EFEAF}"/>
          </ac:spMkLst>
        </pc:spChg>
      </pc:sldChg>
      <pc:sldChg chg="addSp modSp">
        <pc:chgData name="g2021060" userId="S::g2021060@w.tcu.ac.jp::2cf871bf-d72c-433b-9464-c268cf54477c" providerId="AD" clId="Web-{BC3B9F0B-A106-2682-097C-29C0D48875AB}" dt="2021-09-16T07:46:22.747" v="679" actId="20577"/>
        <pc:sldMkLst>
          <pc:docMk/>
          <pc:sldMk cId="1695634924" sldId="265"/>
        </pc:sldMkLst>
        <pc:spChg chg="mod">
          <ac:chgData name="g2021060" userId="S::g2021060@w.tcu.ac.jp::2cf871bf-d72c-433b-9464-c268cf54477c" providerId="AD" clId="Web-{BC3B9F0B-A106-2682-097C-29C0D48875AB}" dt="2021-09-15T11:12:31.093" v="545" actId="20577"/>
          <ac:spMkLst>
            <pc:docMk/>
            <pc:sldMk cId="1695634924" sldId="265"/>
            <ac:spMk id="2" creationId="{49015535-3A35-4AF2-BC1F-200C5F6900EA}"/>
          </ac:spMkLst>
        </pc:spChg>
        <pc:spChg chg="add mod">
          <ac:chgData name="g2021060" userId="S::g2021060@w.tcu.ac.jp::2cf871bf-d72c-433b-9464-c268cf54477c" providerId="AD" clId="Web-{BC3B9F0B-A106-2682-097C-29C0D48875AB}" dt="2021-09-16T07:46:22.747" v="679" actId="20577"/>
          <ac:spMkLst>
            <pc:docMk/>
            <pc:sldMk cId="1695634924" sldId="265"/>
            <ac:spMk id="3" creationId="{9352E525-9D10-4687-AD95-D3B8007F75C9}"/>
          </ac:spMkLst>
        </pc:spChg>
      </pc:sldChg>
    </pc:docChg>
  </pc:docChgLst>
  <pc:docChgLst>
    <pc:chgData name="g2021060" userId="S::g2021060@w.tcu.ac.jp::2cf871bf-d72c-433b-9464-c268cf54477c" providerId="AD" clId="Web-{84EB60F6-2013-F3AF-7B9E-4A072A292CF2}"/>
    <pc:docChg chg="modSld">
      <pc:chgData name="g2021060" userId="S::g2021060@w.tcu.ac.jp::2cf871bf-d72c-433b-9464-c268cf54477c" providerId="AD" clId="Web-{84EB60F6-2013-F3AF-7B9E-4A072A292CF2}" dt="2021-09-25T07:45:10.536" v="216" actId="20577"/>
      <pc:docMkLst>
        <pc:docMk/>
      </pc:docMkLst>
      <pc:sldChg chg="modSp">
        <pc:chgData name="g2021060" userId="S::g2021060@w.tcu.ac.jp::2cf871bf-d72c-433b-9464-c268cf54477c" providerId="AD" clId="Web-{84EB60F6-2013-F3AF-7B9E-4A072A292CF2}" dt="2021-09-25T07:45:10.536" v="216" actId="20577"/>
        <pc:sldMkLst>
          <pc:docMk/>
          <pc:sldMk cId="1695634924" sldId="265"/>
        </pc:sldMkLst>
        <pc:spChg chg="mod">
          <ac:chgData name="g2021060" userId="S::g2021060@w.tcu.ac.jp::2cf871bf-d72c-433b-9464-c268cf54477c" providerId="AD" clId="Web-{84EB60F6-2013-F3AF-7B9E-4A072A292CF2}" dt="2021-09-25T07:45:10.536" v="216" actId="20577"/>
          <ac:spMkLst>
            <pc:docMk/>
            <pc:sldMk cId="1695634924" sldId="265"/>
            <ac:spMk id="3" creationId="{9352E525-9D10-4687-AD95-D3B8007F75C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0764F3-A43E-41FE-BDD4-CDCF9B62396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9DF429AC-8E0D-499F-ACBF-F05BE2F34F2A}">
      <dgm:prSet phldrT="[テキスト]"/>
      <dgm:spPr/>
      <dgm:t>
        <a:bodyPr/>
        <a:lstStyle/>
        <a:p>
          <a:r>
            <a:rPr kumimoji="1" lang="ja-JP" altLang="en-US"/>
            <a:t>情報取得</a:t>
          </a:r>
        </a:p>
      </dgm:t>
    </dgm:pt>
    <dgm:pt modelId="{21894D39-7043-43AB-AC98-38C8A4B2D61A}" type="parTrans" cxnId="{189EF136-376D-4BA5-B6B4-B0FD87F12C4C}">
      <dgm:prSet/>
      <dgm:spPr/>
      <dgm:t>
        <a:bodyPr/>
        <a:lstStyle/>
        <a:p>
          <a:endParaRPr kumimoji="1" lang="ja-JP" altLang="en-US"/>
        </a:p>
      </dgm:t>
    </dgm:pt>
    <dgm:pt modelId="{8C05AB8A-CAD0-4123-95E9-6BA2E6ED163D}" type="sibTrans" cxnId="{189EF136-376D-4BA5-B6B4-B0FD87F12C4C}">
      <dgm:prSet/>
      <dgm:spPr/>
      <dgm:t>
        <a:bodyPr/>
        <a:lstStyle/>
        <a:p>
          <a:endParaRPr kumimoji="1" lang="ja-JP" altLang="en-US"/>
        </a:p>
      </dgm:t>
    </dgm:pt>
    <dgm:pt modelId="{AF2470F5-4D09-4FDE-BEE5-AEB16A6472E2}">
      <dgm:prSet phldrT="[テキスト]"/>
      <dgm:spPr/>
      <dgm:t>
        <a:bodyPr/>
        <a:lstStyle/>
        <a:p>
          <a:r>
            <a:rPr kumimoji="1" lang="ja-JP" altLang="en-US">
              <a:solidFill>
                <a:srgbClr val="00B050"/>
              </a:solidFill>
            </a:rPr>
            <a:t>接触確認</a:t>
          </a:r>
          <a:r>
            <a:rPr kumimoji="1" lang="en-US" altLang="ja-JP">
              <a:solidFill>
                <a:srgbClr val="00B050"/>
              </a:solidFill>
            </a:rPr>
            <a:t>API</a:t>
          </a:r>
          <a:r>
            <a:rPr kumimoji="1" lang="ja-JP" altLang="en-US">
              <a:solidFill>
                <a:srgbClr val="00B050"/>
              </a:solidFill>
            </a:rPr>
            <a:t> </a:t>
          </a:r>
          <a:r>
            <a:rPr kumimoji="1" lang="ja-JP" altLang="en-US"/>
            <a:t>← キー交換数</a:t>
          </a:r>
          <a:r>
            <a:rPr kumimoji="1" lang="en-US" altLang="ja-JP"/>
            <a:t>(</a:t>
          </a:r>
          <a:r>
            <a:rPr kumimoji="1" lang="ja-JP" altLang="en-US"/>
            <a:t>接触数</a:t>
          </a:r>
          <a:r>
            <a:rPr kumimoji="1" lang="en-US" altLang="ja-JP"/>
            <a:t>)</a:t>
          </a:r>
          <a:endParaRPr kumimoji="1" lang="ja-JP" altLang="en-US"/>
        </a:p>
      </dgm:t>
    </dgm:pt>
    <dgm:pt modelId="{9693B2D1-E13C-42E1-AE5C-F07D6441E825}" type="parTrans" cxnId="{6C0376D1-2A42-4138-97A8-B0BB207C1ED8}">
      <dgm:prSet/>
      <dgm:spPr/>
      <dgm:t>
        <a:bodyPr/>
        <a:lstStyle/>
        <a:p>
          <a:endParaRPr kumimoji="1" lang="ja-JP" altLang="en-US"/>
        </a:p>
      </dgm:t>
    </dgm:pt>
    <dgm:pt modelId="{17C0C7E6-7FA5-4432-B008-8669488B340A}" type="sibTrans" cxnId="{6C0376D1-2A42-4138-97A8-B0BB207C1ED8}">
      <dgm:prSet/>
      <dgm:spPr/>
      <dgm:t>
        <a:bodyPr/>
        <a:lstStyle/>
        <a:p>
          <a:endParaRPr kumimoji="1" lang="ja-JP" altLang="en-US"/>
        </a:p>
      </dgm:t>
    </dgm:pt>
    <dgm:pt modelId="{933A3F2A-6DE8-4DF0-ADCC-7DCEE45E72D3}">
      <dgm:prSet phldrT="[テキスト]"/>
      <dgm:spPr/>
      <dgm:t>
        <a:bodyPr/>
        <a:lstStyle/>
        <a:p>
          <a:r>
            <a:rPr kumimoji="1" lang="ja-JP" altLang="en-US">
              <a:solidFill>
                <a:srgbClr val="0070C0"/>
              </a:solidFill>
            </a:rPr>
            <a:t>メッシュ位置情報 </a:t>
          </a:r>
          <a:r>
            <a:rPr kumimoji="1" lang="ja-JP" altLang="en-US"/>
            <a:t>← カウント制御</a:t>
          </a:r>
        </a:p>
      </dgm:t>
    </dgm:pt>
    <dgm:pt modelId="{11BB83E4-4158-498A-9567-CCC6DFAA6AA9}" type="parTrans" cxnId="{4A7ACC52-EF94-4F77-BCD7-168CD1765527}">
      <dgm:prSet/>
      <dgm:spPr/>
      <dgm:t>
        <a:bodyPr/>
        <a:lstStyle/>
        <a:p>
          <a:endParaRPr kumimoji="1" lang="ja-JP" altLang="en-US"/>
        </a:p>
      </dgm:t>
    </dgm:pt>
    <dgm:pt modelId="{79CF7564-75AF-47AA-9611-256AD7A018C6}" type="sibTrans" cxnId="{4A7ACC52-EF94-4F77-BCD7-168CD1765527}">
      <dgm:prSet/>
      <dgm:spPr/>
      <dgm:t>
        <a:bodyPr/>
        <a:lstStyle/>
        <a:p>
          <a:endParaRPr kumimoji="1" lang="ja-JP" altLang="en-US"/>
        </a:p>
      </dgm:t>
    </dgm:pt>
    <dgm:pt modelId="{55C5A46A-9BA9-4395-8BA2-715F62794398}">
      <dgm:prSet phldrT="[テキスト]"/>
      <dgm:spPr/>
      <dgm:t>
        <a:bodyPr/>
        <a:lstStyle/>
        <a:p>
          <a:r>
            <a:rPr kumimoji="1" lang="ja-JP" altLang="en-US"/>
            <a:t>表示・通知</a:t>
          </a:r>
        </a:p>
      </dgm:t>
    </dgm:pt>
    <dgm:pt modelId="{AB9896B7-0FB1-4EBC-966B-2E2AE61D657C}" type="parTrans" cxnId="{E3B8F83C-1403-48DE-8BC0-EF43FC4C019A}">
      <dgm:prSet/>
      <dgm:spPr/>
      <dgm:t>
        <a:bodyPr/>
        <a:lstStyle/>
        <a:p>
          <a:endParaRPr kumimoji="1" lang="ja-JP" altLang="en-US"/>
        </a:p>
      </dgm:t>
    </dgm:pt>
    <dgm:pt modelId="{0BA9406B-E25A-43D4-B4E4-1FC8C5478009}" type="sibTrans" cxnId="{E3B8F83C-1403-48DE-8BC0-EF43FC4C019A}">
      <dgm:prSet/>
      <dgm:spPr/>
      <dgm:t>
        <a:bodyPr/>
        <a:lstStyle/>
        <a:p>
          <a:endParaRPr kumimoji="1" lang="ja-JP" altLang="en-US"/>
        </a:p>
      </dgm:t>
    </dgm:pt>
    <dgm:pt modelId="{4333E765-4A5A-428E-96CA-71B885599A63}">
      <dgm:prSet phldrT="[テキスト]"/>
      <dgm:spPr/>
      <dgm:t>
        <a:bodyPr/>
        <a:lstStyle/>
        <a:p>
          <a:r>
            <a:rPr kumimoji="1" lang="ja-JP" altLang="en-US">
              <a:highlight>
                <a:srgbClr val="FFFF00"/>
              </a:highlight>
            </a:rPr>
            <a:t>その位置に</a:t>
          </a:r>
          <a:r>
            <a:rPr kumimoji="1" lang="en-US" altLang="ja-JP">
              <a:highlight>
                <a:srgbClr val="FFFF00"/>
              </a:highlight>
            </a:rPr>
            <a:t>5</a:t>
          </a:r>
          <a:r>
            <a:rPr kumimoji="1" lang="ja-JP" altLang="en-US">
              <a:highlight>
                <a:srgbClr val="FFFF00"/>
              </a:highlight>
            </a:rPr>
            <a:t>分以上滞在した場合</a:t>
          </a:r>
        </a:p>
      </dgm:t>
    </dgm:pt>
    <dgm:pt modelId="{F4F6B0C0-9EEF-4E55-9919-EE2F57FA2887}" type="parTrans" cxnId="{BCEB4C91-0862-413A-B2AF-648FBE540D8F}">
      <dgm:prSet/>
      <dgm:spPr/>
      <dgm:t>
        <a:bodyPr/>
        <a:lstStyle/>
        <a:p>
          <a:endParaRPr kumimoji="1" lang="ja-JP" altLang="en-US"/>
        </a:p>
      </dgm:t>
    </dgm:pt>
    <dgm:pt modelId="{23DC0404-DBCB-4E97-BB97-76BBDDB2A06A}" type="sibTrans" cxnId="{BCEB4C91-0862-413A-B2AF-648FBE540D8F}">
      <dgm:prSet/>
      <dgm:spPr/>
      <dgm:t>
        <a:bodyPr/>
        <a:lstStyle/>
        <a:p>
          <a:endParaRPr kumimoji="1" lang="ja-JP" altLang="en-US"/>
        </a:p>
      </dgm:t>
    </dgm:pt>
    <dgm:pt modelId="{6FA2E307-2A58-4CA1-8E0F-FB530EB16581}">
      <dgm:prSet phldrT="[テキスト]"/>
      <dgm:spPr/>
      <dgm:t>
        <a:bodyPr/>
        <a:lstStyle/>
        <a:p>
          <a:r>
            <a:rPr kumimoji="1" lang="ja-JP" altLang="en-US"/>
            <a:t>接触者数＆危険度 の 表示・通知</a:t>
          </a:r>
        </a:p>
      </dgm:t>
    </dgm:pt>
    <dgm:pt modelId="{46C4DCE3-8892-4DCB-97CA-7648BD57F527}" type="parTrans" cxnId="{9A7E825D-2B55-4F05-A6A3-F5C386C84C7A}">
      <dgm:prSet/>
      <dgm:spPr/>
      <dgm:t>
        <a:bodyPr/>
        <a:lstStyle/>
        <a:p>
          <a:endParaRPr kumimoji="1" lang="ja-JP" altLang="en-US"/>
        </a:p>
      </dgm:t>
    </dgm:pt>
    <dgm:pt modelId="{16A7EE4D-225A-4BF6-9DD4-64EDD449551C}" type="sibTrans" cxnId="{9A7E825D-2B55-4F05-A6A3-F5C386C84C7A}">
      <dgm:prSet/>
      <dgm:spPr/>
      <dgm:t>
        <a:bodyPr/>
        <a:lstStyle/>
        <a:p>
          <a:endParaRPr kumimoji="1" lang="ja-JP" altLang="en-US"/>
        </a:p>
      </dgm:t>
    </dgm:pt>
    <dgm:pt modelId="{90A2C0F8-5F52-49A4-9940-467581560F0D}">
      <dgm:prSet phldrT="[テキスト]"/>
      <dgm:spPr/>
      <dgm:t>
        <a:bodyPr/>
        <a:lstStyle/>
        <a:p>
          <a:r>
            <a:rPr kumimoji="1" lang="ja-JP" altLang="en-US"/>
            <a:t>蓄積</a:t>
          </a:r>
        </a:p>
      </dgm:t>
    </dgm:pt>
    <dgm:pt modelId="{FF941205-EB14-47A7-AF3C-E4BD16A97668}" type="parTrans" cxnId="{E02CE283-9D08-41B6-B77B-40398F475A25}">
      <dgm:prSet/>
      <dgm:spPr/>
      <dgm:t>
        <a:bodyPr/>
        <a:lstStyle/>
        <a:p>
          <a:endParaRPr kumimoji="1" lang="ja-JP" altLang="en-US"/>
        </a:p>
      </dgm:t>
    </dgm:pt>
    <dgm:pt modelId="{4650FC4A-411F-4D12-B6E9-9EC3F8B062F6}" type="sibTrans" cxnId="{E02CE283-9D08-41B6-B77B-40398F475A25}">
      <dgm:prSet/>
      <dgm:spPr/>
      <dgm:t>
        <a:bodyPr/>
        <a:lstStyle/>
        <a:p>
          <a:endParaRPr kumimoji="1" lang="ja-JP" altLang="en-US"/>
        </a:p>
      </dgm:t>
    </dgm:pt>
    <dgm:pt modelId="{FF58DB00-78FB-41A2-B17A-4839615DED27}">
      <dgm:prSet phldrT="[テキスト]"/>
      <dgm:spPr/>
      <dgm:t>
        <a:bodyPr/>
        <a:lstStyle/>
        <a:p>
          <a:r>
            <a:rPr kumimoji="1" lang="ja-JP" altLang="en-US"/>
            <a:t>過去</a:t>
          </a:r>
          <a:r>
            <a:rPr kumimoji="1" lang="en-US" altLang="ja-JP"/>
            <a:t>8</a:t>
          </a:r>
          <a:r>
            <a:rPr kumimoji="1" lang="ja-JP" altLang="en-US"/>
            <a:t>時間の情報蓄積</a:t>
          </a:r>
        </a:p>
      </dgm:t>
    </dgm:pt>
    <dgm:pt modelId="{2A89247A-0EA7-4A02-AFC5-1C7C0C68D9EA}" type="parTrans" cxnId="{68FC780A-E5FC-4464-824F-8C1D82E95DCF}">
      <dgm:prSet/>
      <dgm:spPr/>
      <dgm:t>
        <a:bodyPr/>
        <a:lstStyle/>
        <a:p>
          <a:endParaRPr kumimoji="1" lang="ja-JP" altLang="en-US"/>
        </a:p>
      </dgm:t>
    </dgm:pt>
    <dgm:pt modelId="{0072D1B8-2EE4-461B-8C28-5A42401575E5}" type="sibTrans" cxnId="{68FC780A-E5FC-4464-824F-8C1D82E95DCF}">
      <dgm:prSet/>
      <dgm:spPr/>
      <dgm:t>
        <a:bodyPr/>
        <a:lstStyle/>
        <a:p>
          <a:endParaRPr kumimoji="1" lang="ja-JP" altLang="en-US"/>
        </a:p>
      </dgm:t>
    </dgm:pt>
    <dgm:pt modelId="{CD8D9CD6-8AE9-4D89-B0D9-0BF3CE8CF180}">
      <dgm:prSet phldrT="[テキスト]"/>
      <dgm:spPr/>
      <dgm:t>
        <a:bodyPr/>
        <a:lstStyle/>
        <a:p>
          <a:r>
            <a:rPr kumimoji="1" lang="ja-JP" altLang="en-US"/>
            <a:t>レーダー機能や証明書機能などに活用</a:t>
          </a:r>
        </a:p>
      </dgm:t>
    </dgm:pt>
    <dgm:pt modelId="{F5C3B29A-2099-4C91-BCDF-C39D19D41620}" type="parTrans" cxnId="{3CA3621E-225D-4B56-A21A-17C3CFE38A85}">
      <dgm:prSet/>
      <dgm:spPr/>
      <dgm:t>
        <a:bodyPr/>
        <a:lstStyle/>
        <a:p>
          <a:endParaRPr kumimoji="1" lang="ja-JP" altLang="en-US"/>
        </a:p>
      </dgm:t>
    </dgm:pt>
    <dgm:pt modelId="{809A3CBF-7036-4BD2-91A2-607724D7AB65}" type="sibTrans" cxnId="{3CA3621E-225D-4B56-A21A-17C3CFE38A85}">
      <dgm:prSet/>
      <dgm:spPr/>
      <dgm:t>
        <a:bodyPr/>
        <a:lstStyle/>
        <a:p>
          <a:endParaRPr kumimoji="1" lang="ja-JP" altLang="en-US"/>
        </a:p>
      </dgm:t>
    </dgm:pt>
    <dgm:pt modelId="{F94638D4-E5B9-42C2-88B4-00905F03A4B2}" type="pres">
      <dgm:prSet presAssocID="{640764F3-A43E-41FE-BDD4-CDCF9B623960}" presName="linearFlow" presStyleCnt="0">
        <dgm:presLayoutVars>
          <dgm:dir/>
          <dgm:animLvl val="lvl"/>
          <dgm:resizeHandles val="exact"/>
        </dgm:presLayoutVars>
      </dgm:prSet>
      <dgm:spPr/>
    </dgm:pt>
    <dgm:pt modelId="{CBB51B14-AD20-4CD2-B458-3D0E7701BAE6}" type="pres">
      <dgm:prSet presAssocID="{9DF429AC-8E0D-499F-ACBF-F05BE2F34F2A}" presName="composite" presStyleCnt="0"/>
      <dgm:spPr/>
    </dgm:pt>
    <dgm:pt modelId="{A3FD6CC3-190C-4E46-A322-2FF6E90E5530}" type="pres">
      <dgm:prSet presAssocID="{9DF429AC-8E0D-499F-ACBF-F05BE2F34F2A}" presName="parentText" presStyleLbl="alignNode1" presStyleIdx="0" presStyleCnt="3">
        <dgm:presLayoutVars>
          <dgm:chMax val="1"/>
          <dgm:bulletEnabled val="1"/>
        </dgm:presLayoutVars>
      </dgm:prSet>
      <dgm:spPr/>
    </dgm:pt>
    <dgm:pt modelId="{6D6CA76E-7C9E-4596-9C78-3EFBE41B8F58}" type="pres">
      <dgm:prSet presAssocID="{9DF429AC-8E0D-499F-ACBF-F05BE2F34F2A}" presName="descendantText" presStyleLbl="alignAcc1" presStyleIdx="0" presStyleCnt="3">
        <dgm:presLayoutVars>
          <dgm:bulletEnabled val="1"/>
        </dgm:presLayoutVars>
      </dgm:prSet>
      <dgm:spPr/>
    </dgm:pt>
    <dgm:pt modelId="{83211DE9-02AC-4EBF-B30B-0661E9492EEB}" type="pres">
      <dgm:prSet presAssocID="{8C05AB8A-CAD0-4123-95E9-6BA2E6ED163D}" presName="sp" presStyleCnt="0"/>
      <dgm:spPr/>
    </dgm:pt>
    <dgm:pt modelId="{BAE66537-2E0C-49D3-B677-C6D7BBE37CC7}" type="pres">
      <dgm:prSet presAssocID="{55C5A46A-9BA9-4395-8BA2-715F62794398}" presName="composite" presStyleCnt="0"/>
      <dgm:spPr/>
    </dgm:pt>
    <dgm:pt modelId="{1EB43735-1B4F-43A4-A889-DFD0B7BB2239}" type="pres">
      <dgm:prSet presAssocID="{55C5A46A-9BA9-4395-8BA2-715F62794398}" presName="parentText" presStyleLbl="alignNode1" presStyleIdx="1" presStyleCnt="3">
        <dgm:presLayoutVars>
          <dgm:chMax val="1"/>
          <dgm:bulletEnabled val="1"/>
        </dgm:presLayoutVars>
      </dgm:prSet>
      <dgm:spPr/>
    </dgm:pt>
    <dgm:pt modelId="{757C9072-BBEC-403C-A961-8699904CD2EF}" type="pres">
      <dgm:prSet presAssocID="{55C5A46A-9BA9-4395-8BA2-715F62794398}" presName="descendantText" presStyleLbl="alignAcc1" presStyleIdx="1" presStyleCnt="3">
        <dgm:presLayoutVars>
          <dgm:bulletEnabled val="1"/>
        </dgm:presLayoutVars>
      </dgm:prSet>
      <dgm:spPr/>
    </dgm:pt>
    <dgm:pt modelId="{BF96669F-0967-45BD-A99B-7308FB8B787E}" type="pres">
      <dgm:prSet presAssocID="{0BA9406B-E25A-43D4-B4E4-1FC8C5478009}" presName="sp" presStyleCnt="0"/>
      <dgm:spPr/>
    </dgm:pt>
    <dgm:pt modelId="{5CB2DFD0-7A17-4214-9801-C064D9B1312D}" type="pres">
      <dgm:prSet presAssocID="{90A2C0F8-5F52-49A4-9940-467581560F0D}" presName="composite" presStyleCnt="0"/>
      <dgm:spPr/>
    </dgm:pt>
    <dgm:pt modelId="{463BA2BC-9689-41FE-9478-CEE618F1F301}" type="pres">
      <dgm:prSet presAssocID="{90A2C0F8-5F52-49A4-9940-467581560F0D}" presName="parentText" presStyleLbl="alignNode1" presStyleIdx="2" presStyleCnt="3">
        <dgm:presLayoutVars>
          <dgm:chMax val="1"/>
          <dgm:bulletEnabled val="1"/>
        </dgm:presLayoutVars>
      </dgm:prSet>
      <dgm:spPr/>
    </dgm:pt>
    <dgm:pt modelId="{1ED85B3E-9F34-4F93-BFC6-A289F4F01AB1}" type="pres">
      <dgm:prSet presAssocID="{90A2C0F8-5F52-49A4-9940-467581560F0D}" presName="descendantText" presStyleLbl="alignAcc1" presStyleIdx="2" presStyleCnt="3">
        <dgm:presLayoutVars>
          <dgm:bulletEnabled val="1"/>
        </dgm:presLayoutVars>
      </dgm:prSet>
      <dgm:spPr/>
    </dgm:pt>
  </dgm:ptLst>
  <dgm:cxnLst>
    <dgm:cxn modelId="{68FC780A-E5FC-4464-824F-8C1D82E95DCF}" srcId="{90A2C0F8-5F52-49A4-9940-467581560F0D}" destId="{FF58DB00-78FB-41A2-B17A-4839615DED27}" srcOrd="0" destOrd="0" parTransId="{2A89247A-0EA7-4A02-AFC5-1C7C0C68D9EA}" sibTransId="{0072D1B8-2EE4-461B-8C28-5A42401575E5}"/>
    <dgm:cxn modelId="{3CA3621E-225D-4B56-A21A-17C3CFE38A85}" srcId="{90A2C0F8-5F52-49A4-9940-467581560F0D}" destId="{CD8D9CD6-8AE9-4D89-B0D9-0BF3CE8CF180}" srcOrd="1" destOrd="0" parTransId="{F5C3B29A-2099-4C91-BCDF-C39D19D41620}" sibTransId="{809A3CBF-7036-4BD2-91A2-607724D7AB65}"/>
    <dgm:cxn modelId="{6814B12D-3787-4C5A-AB68-A717BD00497B}" type="presOf" srcId="{90A2C0F8-5F52-49A4-9940-467581560F0D}" destId="{463BA2BC-9689-41FE-9478-CEE618F1F301}" srcOrd="0" destOrd="0" presId="urn:microsoft.com/office/officeart/2005/8/layout/chevron2"/>
    <dgm:cxn modelId="{189EF136-376D-4BA5-B6B4-B0FD87F12C4C}" srcId="{640764F3-A43E-41FE-BDD4-CDCF9B623960}" destId="{9DF429AC-8E0D-499F-ACBF-F05BE2F34F2A}" srcOrd="0" destOrd="0" parTransId="{21894D39-7043-43AB-AC98-38C8A4B2D61A}" sibTransId="{8C05AB8A-CAD0-4123-95E9-6BA2E6ED163D}"/>
    <dgm:cxn modelId="{897D6438-3EEA-40B0-9B15-604608ADA8DF}" type="presOf" srcId="{6FA2E307-2A58-4CA1-8E0F-FB530EB16581}" destId="{757C9072-BBEC-403C-A961-8699904CD2EF}" srcOrd="0" destOrd="1" presId="urn:microsoft.com/office/officeart/2005/8/layout/chevron2"/>
    <dgm:cxn modelId="{E3B8F83C-1403-48DE-8BC0-EF43FC4C019A}" srcId="{640764F3-A43E-41FE-BDD4-CDCF9B623960}" destId="{55C5A46A-9BA9-4395-8BA2-715F62794398}" srcOrd="1" destOrd="0" parTransId="{AB9896B7-0FB1-4EBC-966B-2E2AE61D657C}" sibTransId="{0BA9406B-E25A-43D4-B4E4-1FC8C5478009}"/>
    <dgm:cxn modelId="{9A7E825D-2B55-4F05-A6A3-F5C386C84C7A}" srcId="{55C5A46A-9BA9-4395-8BA2-715F62794398}" destId="{6FA2E307-2A58-4CA1-8E0F-FB530EB16581}" srcOrd="1" destOrd="0" parTransId="{46C4DCE3-8892-4DCB-97CA-7648BD57F527}" sibTransId="{16A7EE4D-225A-4BF6-9DD4-64EDD449551C}"/>
    <dgm:cxn modelId="{B4542549-F24C-495A-91AF-4C4ECE187FF6}" type="presOf" srcId="{9DF429AC-8E0D-499F-ACBF-F05BE2F34F2A}" destId="{A3FD6CC3-190C-4E46-A322-2FF6E90E5530}" srcOrd="0" destOrd="0" presId="urn:microsoft.com/office/officeart/2005/8/layout/chevron2"/>
    <dgm:cxn modelId="{4A7ACC52-EF94-4F77-BCD7-168CD1765527}" srcId="{9DF429AC-8E0D-499F-ACBF-F05BE2F34F2A}" destId="{933A3F2A-6DE8-4DF0-ADCC-7DCEE45E72D3}" srcOrd="1" destOrd="0" parTransId="{11BB83E4-4158-498A-9567-CCC6DFAA6AA9}" sibTransId="{79CF7564-75AF-47AA-9611-256AD7A018C6}"/>
    <dgm:cxn modelId="{E02CE283-9D08-41B6-B77B-40398F475A25}" srcId="{640764F3-A43E-41FE-BDD4-CDCF9B623960}" destId="{90A2C0F8-5F52-49A4-9940-467581560F0D}" srcOrd="2" destOrd="0" parTransId="{FF941205-EB14-47A7-AF3C-E4BD16A97668}" sibTransId="{4650FC4A-411F-4D12-B6E9-9EC3F8B062F6}"/>
    <dgm:cxn modelId="{BCEB4C91-0862-413A-B2AF-648FBE540D8F}" srcId="{55C5A46A-9BA9-4395-8BA2-715F62794398}" destId="{4333E765-4A5A-428E-96CA-71B885599A63}" srcOrd="0" destOrd="0" parTransId="{F4F6B0C0-9EEF-4E55-9919-EE2F57FA2887}" sibTransId="{23DC0404-DBCB-4E97-BB97-76BBDDB2A06A}"/>
    <dgm:cxn modelId="{830F0AA3-28DC-4F21-B459-159CD789A5C1}" type="presOf" srcId="{FF58DB00-78FB-41A2-B17A-4839615DED27}" destId="{1ED85B3E-9F34-4F93-BFC6-A289F4F01AB1}" srcOrd="0" destOrd="0" presId="urn:microsoft.com/office/officeart/2005/8/layout/chevron2"/>
    <dgm:cxn modelId="{F4CFD8AF-16C9-41FC-930E-879AE7B11BF0}" type="presOf" srcId="{640764F3-A43E-41FE-BDD4-CDCF9B623960}" destId="{F94638D4-E5B9-42C2-88B4-00905F03A4B2}" srcOrd="0" destOrd="0" presId="urn:microsoft.com/office/officeart/2005/8/layout/chevron2"/>
    <dgm:cxn modelId="{E4F1DCB0-275E-4244-A744-C02B185148DA}" type="presOf" srcId="{55C5A46A-9BA9-4395-8BA2-715F62794398}" destId="{1EB43735-1B4F-43A4-A889-DFD0B7BB2239}" srcOrd="0" destOrd="0" presId="urn:microsoft.com/office/officeart/2005/8/layout/chevron2"/>
    <dgm:cxn modelId="{205987C0-D11E-42CD-9BB6-1148222794E0}" type="presOf" srcId="{CD8D9CD6-8AE9-4D89-B0D9-0BF3CE8CF180}" destId="{1ED85B3E-9F34-4F93-BFC6-A289F4F01AB1}" srcOrd="0" destOrd="1" presId="urn:microsoft.com/office/officeart/2005/8/layout/chevron2"/>
    <dgm:cxn modelId="{6C0376D1-2A42-4138-97A8-B0BB207C1ED8}" srcId="{9DF429AC-8E0D-499F-ACBF-F05BE2F34F2A}" destId="{AF2470F5-4D09-4FDE-BEE5-AEB16A6472E2}" srcOrd="0" destOrd="0" parTransId="{9693B2D1-E13C-42E1-AE5C-F07D6441E825}" sibTransId="{17C0C7E6-7FA5-4432-B008-8669488B340A}"/>
    <dgm:cxn modelId="{3832EFD1-AD9B-4C73-926A-684CE9F1DF35}" type="presOf" srcId="{AF2470F5-4D09-4FDE-BEE5-AEB16A6472E2}" destId="{6D6CA76E-7C9E-4596-9C78-3EFBE41B8F58}" srcOrd="0" destOrd="0" presId="urn:microsoft.com/office/officeart/2005/8/layout/chevron2"/>
    <dgm:cxn modelId="{B80818EF-7A90-4987-AE44-2734DAFCEE94}" type="presOf" srcId="{933A3F2A-6DE8-4DF0-ADCC-7DCEE45E72D3}" destId="{6D6CA76E-7C9E-4596-9C78-3EFBE41B8F58}" srcOrd="0" destOrd="1" presId="urn:microsoft.com/office/officeart/2005/8/layout/chevron2"/>
    <dgm:cxn modelId="{0DCB60F6-F637-4EB3-AAC2-7F852799FE33}" type="presOf" srcId="{4333E765-4A5A-428E-96CA-71B885599A63}" destId="{757C9072-BBEC-403C-A961-8699904CD2EF}" srcOrd="0" destOrd="0" presId="urn:microsoft.com/office/officeart/2005/8/layout/chevron2"/>
    <dgm:cxn modelId="{B469A4AA-33EA-4724-8E1D-598CBFAF1B05}" type="presParOf" srcId="{F94638D4-E5B9-42C2-88B4-00905F03A4B2}" destId="{CBB51B14-AD20-4CD2-B458-3D0E7701BAE6}" srcOrd="0" destOrd="0" presId="urn:microsoft.com/office/officeart/2005/8/layout/chevron2"/>
    <dgm:cxn modelId="{E3067AD9-281B-4EC8-A95B-43E26436500D}" type="presParOf" srcId="{CBB51B14-AD20-4CD2-B458-3D0E7701BAE6}" destId="{A3FD6CC3-190C-4E46-A322-2FF6E90E5530}" srcOrd="0" destOrd="0" presId="urn:microsoft.com/office/officeart/2005/8/layout/chevron2"/>
    <dgm:cxn modelId="{A750B565-3814-4E47-B21E-87D19D6E737C}" type="presParOf" srcId="{CBB51B14-AD20-4CD2-B458-3D0E7701BAE6}" destId="{6D6CA76E-7C9E-4596-9C78-3EFBE41B8F58}" srcOrd="1" destOrd="0" presId="urn:microsoft.com/office/officeart/2005/8/layout/chevron2"/>
    <dgm:cxn modelId="{E4B0C417-2165-44BE-B5FD-54EA19AA2EBC}" type="presParOf" srcId="{F94638D4-E5B9-42C2-88B4-00905F03A4B2}" destId="{83211DE9-02AC-4EBF-B30B-0661E9492EEB}" srcOrd="1" destOrd="0" presId="urn:microsoft.com/office/officeart/2005/8/layout/chevron2"/>
    <dgm:cxn modelId="{3AE44F63-BC71-4F18-A363-CFD45ED98704}" type="presParOf" srcId="{F94638D4-E5B9-42C2-88B4-00905F03A4B2}" destId="{BAE66537-2E0C-49D3-B677-C6D7BBE37CC7}" srcOrd="2" destOrd="0" presId="urn:microsoft.com/office/officeart/2005/8/layout/chevron2"/>
    <dgm:cxn modelId="{C1184FED-3542-463B-929D-129CEE1EF04E}" type="presParOf" srcId="{BAE66537-2E0C-49D3-B677-C6D7BBE37CC7}" destId="{1EB43735-1B4F-43A4-A889-DFD0B7BB2239}" srcOrd="0" destOrd="0" presId="urn:microsoft.com/office/officeart/2005/8/layout/chevron2"/>
    <dgm:cxn modelId="{95C1F399-E0AD-4C80-906E-5F78C469C226}" type="presParOf" srcId="{BAE66537-2E0C-49D3-B677-C6D7BBE37CC7}" destId="{757C9072-BBEC-403C-A961-8699904CD2EF}" srcOrd="1" destOrd="0" presId="urn:microsoft.com/office/officeart/2005/8/layout/chevron2"/>
    <dgm:cxn modelId="{608EA1E4-8D99-4188-9D86-344F4C6CA0BA}" type="presParOf" srcId="{F94638D4-E5B9-42C2-88B4-00905F03A4B2}" destId="{BF96669F-0967-45BD-A99B-7308FB8B787E}" srcOrd="3" destOrd="0" presId="urn:microsoft.com/office/officeart/2005/8/layout/chevron2"/>
    <dgm:cxn modelId="{122ACBC4-053D-4B0D-8CF5-66C0AD72B4D7}" type="presParOf" srcId="{F94638D4-E5B9-42C2-88B4-00905F03A4B2}" destId="{5CB2DFD0-7A17-4214-9801-C064D9B1312D}" srcOrd="4" destOrd="0" presId="urn:microsoft.com/office/officeart/2005/8/layout/chevron2"/>
    <dgm:cxn modelId="{A7482B62-C2FB-4884-8DC0-20C03AAF49C3}" type="presParOf" srcId="{5CB2DFD0-7A17-4214-9801-C064D9B1312D}" destId="{463BA2BC-9689-41FE-9478-CEE618F1F301}" srcOrd="0" destOrd="0" presId="urn:microsoft.com/office/officeart/2005/8/layout/chevron2"/>
    <dgm:cxn modelId="{D025C590-EF72-49B1-90BC-7B024372BD96}" type="presParOf" srcId="{5CB2DFD0-7A17-4214-9801-C064D9B1312D}" destId="{1ED85B3E-9F34-4F93-BFC6-A289F4F01AB1}"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D6CC3-190C-4E46-A322-2FF6E90E5530}">
      <dsp:nvSpPr>
        <dsp:cNvPr id="0" name=""/>
        <dsp:cNvSpPr/>
      </dsp:nvSpPr>
      <dsp:spPr>
        <a:xfrm rot="5400000">
          <a:off x="-278454" y="278971"/>
          <a:ext cx="1856364" cy="12994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情報取得</a:t>
          </a:r>
        </a:p>
      </dsp:txBody>
      <dsp:txXfrm rot="-5400000">
        <a:off x="1" y="650245"/>
        <a:ext cx="1299455" cy="556909"/>
      </dsp:txXfrm>
    </dsp:sp>
    <dsp:sp modelId="{6D6CA76E-7C9E-4596-9C78-3EFBE41B8F58}">
      <dsp:nvSpPr>
        <dsp:cNvPr id="0" name=""/>
        <dsp:cNvSpPr/>
      </dsp:nvSpPr>
      <dsp:spPr>
        <a:xfrm rot="5400000">
          <a:off x="3535987" y="-2236015"/>
          <a:ext cx="1206637" cy="567970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a:solidFill>
                <a:srgbClr val="00B050"/>
              </a:solidFill>
            </a:rPr>
            <a:t>接触確認</a:t>
          </a:r>
          <a:r>
            <a:rPr kumimoji="1" lang="en-US" altLang="ja-JP" sz="2400" kern="1200">
              <a:solidFill>
                <a:srgbClr val="00B050"/>
              </a:solidFill>
            </a:rPr>
            <a:t>API</a:t>
          </a:r>
          <a:r>
            <a:rPr kumimoji="1" lang="ja-JP" altLang="en-US" sz="2400" kern="1200">
              <a:solidFill>
                <a:srgbClr val="00B050"/>
              </a:solidFill>
            </a:rPr>
            <a:t> </a:t>
          </a:r>
          <a:r>
            <a:rPr kumimoji="1" lang="ja-JP" altLang="en-US" sz="2400" kern="1200"/>
            <a:t>← キー交換数</a:t>
          </a:r>
          <a:r>
            <a:rPr kumimoji="1" lang="en-US" altLang="ja-JP" sz="2400" kern="1200"/>
            <a:t>(</a:t>
          </a:r>
          <a:r>
            <a:rPr kumimoji="1" lang="ja-JP" altLang="en-US" sz="2400" kern="1200"/>
            <a:t>接触数</a:t>
          </a:r>
          <a:r>
            <a:rPr kumimoji="1" lang="en-US" altLang="ja-JP" sz="2400" kern="1200"/>
            <a:t>)</a:t>
          </a:r>
          <a:endParaRPr kumimoji="1" lang="ja-JP" altLang="en-US" sz="2400" kern="1200"/>
        </a:p>
        <a:p>
          <a:pPr marL="228600" lvl="1" indent="-228600" algn="l" defTabSz="1066800">
            <a:lnSpc>
              <a:spcPct val="90000"/>
            </a:lnSpc>
            <a:spcBef>
              <a:spcPct val="0"/>
            </a:spcBef>
            <a:spcAft>
              <a:spcPct val="15000"/>
            </a:spcAft>
            <a:buChar char="•"/>
          </a:pPr>
          <a:r>
            <a:rPr kumimoji="1" lang="ja-JP" altLang="en-US" sz="2400" kern="1200">
              <a:solidFill>
                <a:srgbClr val="0070C0"/>
              </a:solidFill>
            </a:rPr>
            <a:t>メッシュ位置情報 </a:t>
          </a:r>
          <a:r>
            <a:rPr kumimoji="1" lang="ja-JP" altLang="en-US" sz="2400" kern="1200"/>
            <a:t>← カウント制御</a:t>
          </a:r>
        </a:p>
      </dsp:txBody>
      <dsp:txXfrm rot="-5400000">
        <a:off x="1299456" y="59419"/>
        <a:ext cx="5620798" cy="1088831"/>
      </dsp:txXfrm>
    </dsp:sp>
    <dsp:sp modelId="{1EB43735-1B4F-43A4-A889-DFD0B7BB2239}">
      <dsp:nvSpPr>
        <dsp:cNvPr id="0" name=""/>
        <dsp:cNvSpPr/>
      </dsp:nvSpPr>
      <dsp:spPr>
        <a:xfrm rot="5400000">
          <a:off x="-278454" y="1943611"/>
          <a:ext cx="1856364" cy="12994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表示・通知</a:t>
          </a:r>
        </a:p>
      </dsp:txBody>
      <dsp:txXfrm rot="-5400000">
        <a:off x="1" y="2314885"/>
        <a:ext cx="1299455" cy="556909"/>
      </dsp:txXfrm>
    </dsp:sp>
    <dsp:sp modelId="{757C9072-BBEC-403C-A961-8699904CD2EF}">
      <dsp:nvSpPr>
        <dsp:cNvPr id="0" name=""/>
        <dsp:cNvSpPr/>
      </dsp:nvSpPr>
      <dsp:spPr>
        <a:xfrm rot="5400000">
          <a:off x="3535987" y="-571375"/>
          <a:ext cx="1206637" cy="567970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a:highlight>
                <a:srgbClr val="FFFF00"/>
              </a:highlight>
            </a:rPr>
            <a:t>その位置に</a:t>
          </a:r>
          <a:r>
            <a:rPr kumimoji="1" lang="en-US" altLang="ja-JP" sz="2400" kern="1200">
              <a:highlight>
                <a:srgbClr val="FFFF00"/>
              </a:highlight>
            </a:rPr>
            <a:t>5</a:t>
          </a:r>
          <a:r>
            <a:rPr kumimoji="1" lang="ja-JP" altLang="en-US" sz="2400" kern="1200">
              <a:highlight>
                <a:srgbClr val="FFFF00"/>
              </a:highlight>
            </a:rPr>
            <a:t>分以上滞在した場合</a:t>
          </a:r>
        </a:p>
        <a:p>
          <a:pPr marL="228600" lvl="1" indent="-228600" algn="l" defTabSz="1066800">
            <a:lnSpc>
              <a:spcPct val="90000"/>
            </a:lnSpc>
            <a:spcBef>
              <a:spcPct val="0"/>
            </a:spcBef>
            <a:spcAft>
              <a:spcPct val="15000"/>
            </a:spcAft>
            <a:buChar char="•"/>
          </a:pPr>
          <a:r>
            <a:rPr kumimoji="1" lang="ja-JP" altLang="en-US" sz="2400" kern="1200"/>
            <a:t>接触者数＆危険度 の 表示・通知</a:t>
          </a:r>
        </a:p>
      </dsp:txBody>
      <dsp:txXfrm rot="-5400000">
        <a:off x="1299456" y="1724059"/>
        <a:ext cx="5620798" cy="1088831"/>
      </dsp:txXfrm>
    </dsp:sp>
    <dsp:sp modelId="{463BA2BC-9689-41FE-9478-CEE618F1F301}">
      <dsp:nvSpPr>
        <dsp:cNvPr id="0" name=""/>
        <dsp:cNvSpPr/>
      </dsp:nvSpPr>
      <dsp:spPr>
        <a:xfrm rot="5400000">
          <a:off x="-278454" y="3608250"/>
          <a:ext cx="1856364" cy="12994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蓄積</a:t>
          </a:r>
        </a:p>
      </dsp:txBody>
      <dsp:txXfrm rot="-5400000">
        <a:off x="1" y="3979524"/>
        <a:ext cx="1299455" cy="556909"/>
      </dsp:txXfrm>
    </dsp:sp>
    <dsp:sp modelId="{1ED85B3E-9F34-4F93-BFC6-A289F4F01AB1}">
      <dsp:nvSpPr>
        <dsp:cNvPr id="0" name=""/>
        <dsp:cNvSpPr/>
      </dsp:nvSpPr>
      <dsp:spPr>
        <a:xfrm rot="5400000">
          <a:off x="3535987" y="1093263"/>
          <a:ext cx="1206637" cy="567970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1" lang="ja-JP" altLang="en-US" sz="2400" kern="1200"/>
            <a:t>過去</a:t>
          </a:r>
          <a:r>
            <a:rPr kumimoji="1" lang="en-US" altLang="ja-JP" sz="2400" kern="1200"/>
            <a:t>8</a:t>
          </a:r>
          <a:r>
            <a:rPr kumimoji="1" lang="ja-JP" altLang="en-US" sz="2400" kern="1200"/>
            <a:t>時間の情報蓄積</a:t>
          </a:r>
        </a:p>
        <a:p>
          <a:pPr marL="228600" lvl="1" indent="-228600" algn="l" defTabSz="1066800">
            <a:lnSpc>
              <a:spcPct val="90000"/>
            </a:lnSpc>
            <a:spcBef>
              <a:spcPct val="0"/>
            </a:spcBef>
            <a:spcAft>
              <a:spcPct val="15000"/>
            </a:spcAft>
            <a:buChar char="•"/>
          </a:pPr>
          <a:r>
            <a:rPr kumimoji="1" lang="ja-JP" altLang="en-US" sz="2400" kern="1200"/>
            <a:t>レーダー機能や証明書機能などに活用</a:t>
          </a:r>
        </a:p>
      </dsp:txBody>
      <dsp:txXfrm rot="-5400000">
        <a:off x="1299456" y="3388698"/>
        <a:ext cx="5620798" cy="108883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34712-6DB2-41BB-89E2-DBAB08705A37}" type="datetimeFigureOut">
              <a:rPr kumimoji="1" lang="en-US" altLang="ja"/>
              <a:t>12/18/2022</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FB764-F998-4DC4-999C-43433B326325}" type="slidenum">
              <a:rPr kumimoji="1" lang="en-US" altLang="ja"/>
              <a:t>‹#›</a:t>
            </a:fld>
            <a:endParaRPr kumimoji="1" lang="en-US"/>
          </a:p>
        </p:txBody>
      </p:sp>
    </p:spTree>
    <p:extLst>
      <p:ext uri="{BB962C8B-B14F-4D97-AF65-F5344CB8AC3E}">
        <p14:creationId xmlns:p14="http://schemas.microsoft.com/office/powerpoint/2010/main" val="3857702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ea typeface="游ゴシック"/>
                <a:cs typeface="Calibri"/>
              </a:rPr>
              <a:t>------------------------------------------------------------------------------</a:t>
            </a:r>
          </a:p>
          <a:p>
            <a:r>
              <a:rPr lang="ja-JP" altLang="en-US" b="0" i="0" dirty="0">
                <a:solidFill>
                  <a:srgbClr val="C9D1D9"/>
                </a:solidFill>
                <a:effectLst/>
                <a:latin typeface="-apple-system"/>
              </a:rPr>
              <a:t>東京都市大学知湊会主催 接触確認アプリ</a:t>
            </a:r>
            <a:r>
              <a:rPr lang="en-US" altLang="ja-JP" b="0" i="0" dirty="0">
                <a:solidFill>
                  <a:srgbClr val="C9D1D9"/>
                </a:solidFill>
                <a:effectLst/>
                <a:latin typeface="-apple-system"/>
              </a:rPr>
              <a:t>COCOA</a:t>
            </a:r>
            <a:r>
              <a:rPr lang="ja-JP" altLang="en-US" b="0" i="0" dirty="0">
                <a:solidFill>
                  <a:srgbClr val="C9D1D9"/>
                </a:solidFill>
                <a:effectLst/>
                <a:latin typeface="-apple-system"/>
              </a:rPr>
              <a:t>改善コンペティション 発表スライド</a:t>
            </a:r>
            <a:endParaRPr lang="en-US" altLang="ja-JP" dirty="0">
              <a:ea typeface="游ゴシック"/>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ea typeface="游ゴシック"/>
                <a:cs typeface="Calibri"/>
              </a:rPr>
              <a:t>------------------------------------------------------------------------------</a:t>
            </a:r>
            <a:endParaRPr lang="en-US" altLang="ja-JP" dirty="0">
              <a:ea typeface="游ゴシック"/>
              <a:cs typeface="Calibri"/>
            </a:endParaRPr>
          </a:p>
          <a:p>
            <a:endParaRPr lang="en-US" altLang="ja-JP" dirty="0">
              <a:ea typeface="游ゴシック"/>
              <a:cs typeface="Calibri"/>
            </a:endParaRPr>
          </a:p>
          <a:p>
            <a:r>
              <a:rPr lang="ja-JP" altLang="en-US" dirty="0">
                <a:ea typeface="游ゴシック"/>
                <a:cs typeface="Calibri"/>
              </a:rPr>
              <a:t>これから発表を始めます</a:t>
            </a:r>
          </a:p>
          <a:p>
            <a:r>
              <a:rPr lang="ja-JP" altLang="en-US" dirty="0">
                <a:ea typeface="游ゴシック"/>
                <a:cs typeface="Calibri"/>
              </a:rPr>
              <a:t>接触通知アプリCOCOAの再設計</a:t>
            </a:r>
          </a:p>
          <a:p>
            <a:r>
              <a:rPr lang="ja-JP" dirty="0"/>
              <a:t>COCOAのインストール数を増やすために考えられる機能や改善点</a:t>
            </a:r>
          </a:p>
          <a:p>
            <a:endParaRPr lang="ja-JP" altLang="en-US" dirty="0">
              <a:ea typeface="游ゴシック"/>
              <a:cs typeface="Calibri"/>
            </a:endParaRPr>
          </a:p>
        </p:txBody>
      </p:sp>
      <p:sp>
        <p:nvSpPr>
          <p:cNvPr id="4" name="Slide Number Placeholder 3"/>
          <p:cNvSpPr>
            <a:spLocks noGrp="1"/>
          </p:cNvSpPr>
          <p:nvPr>
            <p:ph type="sldNum" sz="quarter" idx="5"/>
          </p:nvPr>
        </p:nvSpPr>
        <p:spPr/>
        <p:txBody>
          <a:bodyPr/>
          <a:lstStyle/>
          <a:p>
            <a:fld id="{ECAFB764-F998-4DC4-999C-43433B326325}" type="slidenum">
              <a:rPr kumimoji="1" lang="en-US" altLang="ja"/>
              <a:t>1</a:t>
            </a:fld>
            <a:endParaRPr kumimoji="1" lang="en-US"/>
          </a:p>
        </p:txBody>
      </p:sp>
    </p:spTree>
    <p:extLst>
      <p:ext uri="{BB962C8B-B14F-4D97-AF65-F5344CB8AC3E}">
        <p14:creationId xmlns:p14="http://schemas.microsoft.com/office/powerpoint/2010/main" val="371746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rPr>
              <a:t>最後にもういちど、アプリ再設計の内容をまとめて説明します。</a:t>
            </a:r>
            <a:endParaRPr lang="en-US" altLang="ja-JP"/>
          </a:p>
          <a:p>
            <a:r>
              <a:rPr lang="ja-JP" altLang="en-US">
                <a:ea typeface="游ゴシック"/>
              </a:rPr>
              <a:t>調査の結果</a:t>
            </a:r>
            <a:r>
              <a:rPr lang="en-US"/>
              <a:t>、COCOA</a:t>
            </a:r>
            <a:r>
              <a:rPr lang="ja-JP" altLang="en-US">
                <a:ea typeface="游ゴシック"/>
              </a:rPr>
              <a:t>をインストールしている人は目標の割合よりも低いことが分かったため、アプリのインストール率を増やすことを今回の最大の目標とします。</a:t>
            </a:r>
            <a:endParaRPr lang="en-US"/>
          </a:p>
          <a:p>
            <a:r>
              <a:rPr lang="ja-JP" altLang="en-US">
                <a:ea typeface="游ゴシック"/>
              </a:rPr>
              <a:t>アプリのインストール数を増やすための大きな目標として、</a:t>
            </a:r>
            <a:endParaRPr lang="en-US" altLang="ja-JP">
              <a:ea typeface="游ゴシック"/>
            </a:endParaRPr>
          </a:p>
          <a:p>
            <a:r>
              <a:rPr lang="ja-JP" altLang="en-US"/>
              <a:t>アプリを利用するメリットを増やす</a:t>
            </a:r>
            <a:endParaRPr lang="en-US" altLang="ja-JP"/>
          </a:p>
          <a:p>
            <a:r>
              <a:rPr lang="ja-JP" altLang="en-US"/>
              <a:t>ユーザーの不安を解消する</a:t>
            </a:r>
            <a:endParaRPr lang="en-US" altLang="ja-JP"/>
          </a:p>
          <a:p>
            <a:r>
              <a:rPr lang="ja-JP" altLang="en-US">
                <a:ea typeface="游ゴシック"/>
              </a:rPr>
              <a:t>といった点を中心にアプリを再設計しようと考えています</a:t>
            </a:r>
            <a:endParaRPr lang="en-US">
              <a:ea typeface="游ゴシック"/>
            </a:endParaRPr>
          </a:p>
          <a:p>
            <a:endParaRPr lang="en-US" altLang="ja-JP"/>
          </a:p>
          <a:p>
            <a:r>
              <a:rPr lang="ja-JP" altLang="en-US">
                <a:ea typeface="游ゴシック"/>
              </a:rPr>
              <a:t>メリットを増やすための具体的なアイディアとしては、</a:t>
            </a:r>
            <a:endParaRPr lang="en-US" altLang="ja-JP">
              <a:ea typeface="游ゴシック"/>
            </a:endParaRPr>
          </a:p>
          <a:p>
            <a:r>
              <a:rPr lang="ja-JP" altLang="en-US">
                <a:ea typeface="游ゴシック"/>
              </a:rPr>
              <a:t>人の多さを可視化し、感染の危険性を通知する機能や</a:t>
            </a:r>
            <a:endParaRPr lang="en-US" altLang="ja-JP">
              <a:ea typeface="游ゴシック"/>
            </a:endParaRPr>
          </a:p>
          <a:p>
            <a:r>
              <a:rPr lang="ja-JP" altLang="en-US">
                <a:ea typeface="游ゴシック"/>
              </a:rPr>
              <a:t>コロナに関する情報を提供する機能、</a:t>
            </a:r>
            <a:endParaRPr lang="en-US" altLang="ja-JP"/>
          </a:p>
          <a:p>
            <a:r>
              <a:rPr lang="ja-JP" altLang="en-US"/>
              <a:t>陽性者と接触していないことを証明する機能</a:t>
            </a:r>
            <a:endParaRPr lang="en-US" altLang="ja-JP"/>
          </a:p>
          <a:p>
            <a:r>
              <a:rPr lang="ja-JP" altLang="en-US">
                <a:ea typeface="游ゴシック"/>
              </a:rPr>
              <a:t>といったメリットとなる機能を実装することを考えています</a:t>
            </a:r>
            <a:r>
              <a:rPr lang="en-US"/>
              <a:t>。</a:t>
            </a:r>
            <a:endParaRPr lang="en-US">
              <a:cs typeface="Calibri"/>
            </a:endParaRPr>
          </a:p>
          <a:p>
            <a:endParaRPr lang="en-US" altLang="ja-JP"/>
          </a:p>
          <a:p>
            <a:r>
              <a:rPr lang="ja-JP" altLang="en-US">
                <a:ea typeface="游ゴシック"/>
              </a:rPr>
              <a:t>また、ユーザーの不安を解消するためにアプリの有用性や使用方法といった情報を詳しく表示する、</a:t>
            </a:r>
            <a:endParaRPr lang="en-US">
              <a:ea typeface="游ゴシック"/>
            </a:endParaRPr>
          </a:p>
          <a:p>
            <a:r>
              <a:rPr lang="ja-JP" altLang="en-US">
                <a:ea typeface="游ゴシック"/>
              </a:rPr>
              <a:t>その他</a:t>
            </a:r>
            <a:r>
              <a:rPr lang="en-US"/>
              <a:t>UI</a:t>
            </a:r>
            <a:r>
              <a:rPr lang="ja-JP" altLang="en-US">
                <a:ea typeface="游ゴシック"/>
              </a:rPr>
              <a:t>への配慮やインストールガイドの作成でより分かりやすく、使いやすいアプリを設計する</a:t>
            </a:r>
            <a:endParaRPr lang="en-US" altLang="ja-JP">
              <a:ea typeface="游ゴシック"/>
            </a:endParaRPr>
          </a:p>
          <a:p>
            <a:r>
              <a:rPr lang="ja-JP" altLang="en-US">
                <a:ea typeface="游ゴシック"/>
              </a:rPr>
              <a:t>等を目標にアプリ開発を進めていこうと考えています</a:t>
            </a:r>
          </a:p>
          <a:p>
            <a:r>
              <a:rPr lang="ja-JP">
                <a:ea typeface="游ゴシック"/>
              </a:rPr>
              <a:t>以上</a:t>
            </a:r>
            <a:r>
              <a:rPr lang="ja-JP" altLang="en-US">
                <a:ea typeface="游ゴシック"/>
              </a:rPr>
              <a:t>が</a:t>
            </a:r>
            <a:r>
              <a:rPr lang="ja-JP">
                <a:ea typeface="游ゴシック"/>
              </a:rPr>
              <a:t>私たちの班のCOCOA再設計案の説明</a:t>
            </a:r>
            <a:r>
              <a:rPr lang="ja-JP" altLang="en-US">
                <a:ea typeface="游ゴシック"/>
              </a:rPr>
              <a:t>です</a:t>
            </a:r>
          </a:p>
          <a:p>
            <a:r>
              <a:rPr lang="ja-JP" altLang="en-US">
                <a:ea typeface="游ゴシック"/>
                <a:cs typeface="Calibri"/>
              </a:rPr>
              <a:t>ご清聴ありがとうございました</a:t>
            </a:r>
          </a:p>
        </p:txBody>
      </p:sp>
      <p:sp>
        <p:nvSpPr>
          <p:cNvPr id="4" name="Slide Number Placeholder 3"/>
          <p:cNvSpPr>
            <a:spLocks noGrp="1"/>
          </p:cNvSpPr>
          <p:nvPr>
            <p:ph type="sldNum" sz="quarter" idx="5"/>
          </p:nvPr>
        </p:nvSpPr>
        <p:spPr/>
        <p:txBody>
          <a:bodyPr/>
          <a:lstStyle/>
          <a:p>
            <a:fld id="{ECAFB764-F998-4DC4-999C-43433B326325}" type="slidenum">
              <a:rPr kumimoji="1" lang="en-US" altLang="ja"/>
              <a:t>10</a:t>
            </a:fld>
            <a:endParaRPr kumimoji="1" lang="en-US"/>
          </a:p>
        </p:txBody>
      </p:sp>
    </p:spTree>
    <p:extLst>
      <p:ext uri="{BB962C8B-B14F-4D97-AF65-F5344CB8AC3E}">
        <p14:creationId xmlns:p14="http://schemas.microsoft.com/office/powerpoint/2010/main" val="3247930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dirty="0">
              <a:ea typeface="游ゴシック"/>
              <a:cs typeface="Calibri"/>
            </a:endParaRPr>
          </a:p>
        </p:txBody>
      </p:sp>
      <p:sp>
        <p:nvSpPr>
          <p:cNvPr id="4" name="Slide Number Placeholder 3"/>
          <p:cNvSpPr>
            <a:spLocks noGrp="1"/>
          </p:cNvSpPr>
          <p:nvPr>
            <p:ph type="sldNum" sz="quarter" idx="5"/>
          </p:nvPr>
        </p:nvSpPr>
        <p:spPr/>
        <p:txBody>
          <a:bodyPr/>
          <a:lstStyle/>
          <a:p>
            <a:fld id="{ECAFB764-F998-4DC4-999C-43433B326325}" type="slidenum">
              <a:rPr kumimoji="1" lang="en-US" altLang="ja"/>
              <a:t>11</a:t>
            </a:fld>
            <a:endParaRPr kumimoji="1" lang="en-US"/>
          </a:p>
        </p:txBody>
      </p:sp>
    </p:spTree>
    <p:extLst>
      <p:ext uri="{BB962C8B-B14F-4D97-AF65-F5344CB8AC3E}">
        <p14:creationId xmlns:p14="http://schemas.microsoft.com/office/powerpoint/2010/main" val="1796194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まず現状分析として、COCOAの使用状況に関していくつかのアンケートを取ったので紹介します。</a:t>
            </a:r>
          </a:p>
          <a:p>
            <a:r>
              <a:rPr lang="ja-JP" altLang="en-US">
                <a:ea typeface="游ゴシック"/>
                <a:cs typeface="Calibri"/>
              </a:rPr>
              <a:t>今回実施したアンケートでは図のように18人の学生から回答を得ることができました。</a:t>
            </a:r>
          </a:p>
        </p:txBody>
      </p:sp>
      <p:sp>
        <p:nvSpPr>
          <p:cNvPr id="4" name="Slide Number Placeholder 3"/>
          <p:cNvSpPr>
            <a:spLocks noGrp="1"/>
          </p:cNvSpPr>
          <p:nvPr>
            <p:ph type="sldNum" sz="quarter" idx="5"/>
          </p:nvPr>
        </p:nvSpPr>
        <p:spPr/>
        <p:txBody>
          <a:bodyPr/>
          <a:lstStyle/>
          <a:p>
            <a:fld id="{ECAFB764-F998-4DC4-999C-43433B326325}" type="slidenum">
              <a:rPr kumimoji="1" lang="en-US" altLang="ja"/>
              <a:t>2</a:t>
            </a:fld>
            <a:endParaRPr kumimoji="1" lang="en-US"/>
          </a:p>
        </p:txBody>
      </p:sp>
    </p:spTree>
    <p:extLst>
      <p:ext uri="{BB962C8B-B14F-4D97-AF65-F5344CB8AC3E}">
        <p14:creationId xmlns:p14="http://schemas.microsoft.com/office/powerpoint/2010/main" val="344306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COCOAの目標インストール率の一つの指標として</a:t>
            </a:r>
          </a:p>
          <a:p>
            <a:r>
              <a:rPr lang="ja-JP" altLang="en-US">
                <a:ea typeface="游ゴシック"/>
                <a:cs typeface="Calibri"/>
              </a:rPr>
              <a:t>人口の4割がCOCOAをインストールして、濃厚接触者の6割が外出を控えれば累計感染者数が半減する</a:t>
            </a:r>
          </a:p>
          <a:p>
            <a:r>
              <a:rPr lang="ja-JP" altLang="en-US">
                <a:ea typeface="游ゴシック"/>
                <a:cs typeface="Calibri"/>
              </a:rPr>
              <a:t>という日本大学生産工学部の研究があります。</a:t>
            </a:r>
          </a:p>
          <a:p>
            <a:r>
              <a:rPr lang="ja-JP" altLang="en-US">
                <a:ea typeface="游ゴシック"/>
                <a:cs typeface="Calibri"/>
              </a:rPr>
              <a:t>この研究から人口4割のインストールでアプリの実効性が見込めます。</a:t>
            </a:r>
          </a:p>
          <a:p>
            <a:r>
              <a:rPr lang="ja-JP" altLang="en-US">
                <a:ea typeface="游ゴシック"/>
                <a:cs typeface="Calibri"/>
              </a:rPr>
              <a:t>しかし、アンケートの回答者のうち</a:t>
            </a:r>
            <a:r>
              <a:rPr lang="en-US">
                <a:cs typeface="Calibri"/>
              </a:rPr>
              <a:t>COCOA</a:t>
            </a:r>
            <a:r>
              <a:rPr lang="ja-JP" altLang="en-US">
                <a:ea typeface="游ゴシック"/>
                <a:cs typeface="Calibri"/>
              </a:rPr>
              <a:t>アプリをインストールしている確率は27.8%と少なく、目標の4割には届いていませんでした。</a:t>
            </a:r>
          </a:p>
          <a:p>
            <a:r>
              <a:rPr lang="ja-JP" altLang="en-US">
                <a:ea typeface="游ゴシック"/>
                <a:cs typeface="Calibri"/>
              </a:rPr>
              <a:t>このことから、インストール数を増やすことが今回のアプリ再設計の最も重要な課題だと考え、</a:t>
            </a:r>
          </a:p>
          <a:p>
            <a:r>
              <a:rPr lang="ja-JP" altLang="en-US">
                <a:ea typeface="游ゴシック"/>
                <a:cs typeface="Calibri"/>
              </a:rPr>
              <a:t>なぜインストール数が少ないのか、どうすればインストール数が増やせるかを調査しました。</a:t>
            </a:r>
          </a:p>
        </p:txBody>
      </p:sp>
      <p:sp>
        <p:nvSpPr>
          <p:cNvPr id="4" name="Slide Number Placeholder 3"/>
          <p:cNvSpPr>
            <a:spLocks noGrp="1"/>
          </p:cNvSpPr>
          <p:nvPr>
            <p:ph type="sldNum" sz="quarter" idx="5"/>
          </p:nvPr>
        </p:nvSpPr>
        <p:spPr/>
        <p:txBody>
          <a:bodyPr/>
          <a:lstStyle/>
          <a:p>
            <a:fld id="{ECAFB764-F998-4DC4-999C-43433B326325}" type="slidenum">
              <a:rPr kumimoji="1" lang="en-US" altLang="ja"/>
              <a:t>3</a:t>
            </a:fld>
            <a:endParaRPr kumimoji="1" lang="en-US"/>
          </a:p>
        </p:txBody>
      </p:sp>
    </p:spTree>
    <p:extLst>
      <p:ext uri="{BB962C8B-B14F-4D97-AF65-F5344CB8AC3E}">
        <p14:creationId xmlns:p14="http://schemas.microsoft.com/office/powerpoint/2010/main" val="243798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アンケートでは</a:t>
            </a:r>
            <a:r>
              <a:rPr lang="en-US">
                <a:cs typeface="Calibri"/>
              </a:rPr>
              <a:t>、COCOA</a:t>
            </a:r>
            <a:r>
              <a:rPr lang="ja-JP" altLang="en-US">
                <a:ea typeface="游ゴシック"/>
                <a:cs typeface="Calibri"/>
              </a:rPr>
              <a:t>アプリのインストールをためらってしまう理由として</a:t>
            </a:r>
          </a:p>
          <a:p>
            <a:r>
              <a:rPr lang="ja-JP" altLang="en-US">
                <a:ea typeface="游ゴシック"/>
                <a:cs typeface="Calibri"/>
              </a:rPr>
              <a:t>インストールするメリットを感じないと回答した人が最も多く、</a:t>
            </a:r>
          </a:p>
          <a:p>
            <a:r>
              <a:rPr lang="ja-JP" altLang="en-US">
                <a:ea typeface="游ゴシック"/>
                <a:cs typeface="Calibri"/>
              </a:rPr>
              <a:t>ちゃんと機能しているのか不安だと回答した人が次に多い結果となりました。</a:t>
            </a:r>
          </a:p>
          <a:p>
            <a:r>
              <a:rPr lang="ja-JP" altLang="en-US">
                <a:ea typeface="游ゴシック"/>
                <a:cs typeface="Calibri"/>
              </a:rPr>
              <a:t>回答者が学生のみであったことも要因の一つですが、</a:t>
            </a:r>
          </a:p>
          <a:p>
            <a:r>
              <a:rPr lang="ja-JP" altLang="en-US">
                <a:ea typeface="游ゴシック"/>
                <a:cs typeface="Calibri"/>
              </a:rPr>
              <a:t>設定方法がわからない、記憶容量や電池持ちを気にする、と回答した人は少なかったため、</a:t>
            </a:r>
          </a:p>
          <a:p>
            <a:r>
              <a:rPr lang="ja-JP" altLang="en-US">
                <a:ea typeface="游ゴシック"/>
                <a:cs typeface="Calibri"/>
              </a:rPr>
              <a:t>今回のアプリ再設計ではアプリのメリットを増やし、ユーザーの不安を解消するという二つの方針をもとに進めることにしました。</a:t>
            </a:r>
          </a:p>
        </p:txBody>
      </p:sp>
      <p:sp>
        <p:nvSpPr>
          <p:cNvPr id="4" name="Slide Number Placeholder 3"/>
          <p:cNvSpPr>
            <a:spLocks noGrp="1"/>
          </p:cNvSpPr>
          <p:nvPr>
            <p:ph type="sldNum" sz="quarter" idx="5"/>
          </p:nvPr>
        </p:nvSpPr>
        <p:spPr/>
        <p:txBody>
          <a:bodyPr/>
          <a:lstStyle/>
          <a:p>
            <a:fld id="{ECAFB764-F998-4DC4-999C-43433B326325}" type="slidenum">
              <a:rPr kumimoji="1" lang="en-US" altLang="ja"/>
              <a:t>4</a:t>
            </a:fld>
            <a:endParaRPr kumimoji="1" lang="en-US"/>
          </a:p>
        </p:txBody>
      </p:sp>
    </p:spTree>
    <p:extLst>
      <p:ext uri="{BB962C8B-B14F-4D97-AF65-F5344CB8AC3E}">
        <p14:creationId xmlns:p14="http://schemas.microsoft.com/office/powerpoint/2010/main" val="2980486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アプリのメリットを増やす、という点に関して、</a:t>
            </a:r>
            <a:endParaRPr lang="en-US" altLang="ja-JP"/>
          </a:p>
          <a:p>
            <a:r>
              <a:rPr lang="ja-JP" altLang="en-US">
                <a:ea typeface="游ゴシック"/>
                <a:cs typeface="Calibri"/>
              </a:rPr>
              <a:t>事前にメリットとして提供できる機能を考え、それぞれにどの程度需要があるかアンケートを取ったところ、</a:t>
            </a:r>
            <a:endParaRPr lang="ja-JP"/>
          </a:p>
          <a:p>
            <a:r>
              <a:rPr lang="ja-JP" altLang="en-US">
                <a:ea typeface="游ゴシック"/>
                <a:cs typeface="Calibri"/>
              </a:rPr>
              <a:t>今いる場所の人の多さを可視化するレーダー機能や、今いる場所の感染の危険性を通知する機能、</a:t>
            </a:r>
          </a:p>
          <a:p>
            <a:r>
              <a:rPr lang="ja-JP" altLang="en-US">
                <a:ea typeface="游ゴシック"/>
                <a:cs typeface="Calibri"/>
              </a:rPr>
              <a:t>コロナに関する政府の公式発表などのニュースを自分の位置情報をなどをもとにパーソナライズして表示する機能などが多く選ばれました。</a:t>
            </a:r>
          </a:p>
          <a:p>
            <a:r>
              <a:rPr lang="ja-JP" altLang="en-US">
                <a:ea typeface="游ゴシック"/>
                <a:cs typeface="Calibri"/>
              </a:rPr>
              <a:t>また、その他のメリットでは利用者へのクーポン等の報酬を配るべき、機能の有用性や使用方法を大々的に公表するべきなどの意見が挙げられました。</a:t>
            </a:r>
          </a:p>
          <a:p>
            <a:r>
              <a:rPr lang="ja-JP" altLang="en-US">
                <a:ea typeface="游ゴシック"/>
                <a:cs typeface="Calibri"/>
              </a:rPr>
              <a:t>では次に、私たちが考えたメリットを増やすための機能を詳しく説明します。</a:t>
            </a:r>
          </a:p>
        </p:txBody>
      </p:sp>
      <p:sp>
        <p:nvSpPr>
          <p:cNvPr id="4" name="Slide Number Placeholder 3"/>
          <p:cNvSpPr>
            <a:spLocks noGrp="1"/>
          </p:cNvSpPr>
          <p:nvPr>
            <p:ph type="sldNum" sz="quarter" idx="5"/>
          </p:nvPr>
        </p:nvSpPr>
        <p:spPr/>
        <p:txBody>
          <a:bodyPr/>
          <a:lstStyle/>
          <a:p>
            <a:fld id="{ECAFB764-F998-4DC4-999C-43433B326325}" type="slidenum">
              <a:rPr kumimoji="1" lang="en-US" altLang="ja"/>
              <a:t>5</a:t>
            </a:fld>
            <a:endParaRPr kumimoji="1" lang="en-US"/>
          </a:p>
        </p:txBody>
      </p:sp>
    </p:spTree>
    <p:extLst>
      <p:ext uri="{BB962C8B-B14F-4D97-AF65-F5344CB8AC3E}">
        <p14:creationId xmlns:p14="http://schemas.microsoft.com/office/powerpoint/2010/main" val="3123904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COCOA</a:t>
            </a:r>
            <a:r>
              <a:rPr kumimoji="1" lang="ja-JP" altLang="en-US" dirty="0"/>
              <a:t>を導入するメリットを増やすための解決案を説明します。皆さんご存じのように、陽性となった人がシステムに登録するかどうかは自由なのであまり登録者数は増えていないように思います。</a:t>
            </a:r>
            <a:endParaRPr kumimoji="1" lang="en-US" altLang="ja-JP" dirty="0"/>
          </a:p>
          <a:p>
            <a:r>
              <a:rPr kumimoji="1" lang="ja-JP" altLang="en-US" dirty="0"/>
              <a:t>なので、今回新しく考えたメリットは、たとえ陽性者の登録が捗らなくても、少しでもコロナに感染しないように、買い物や通勤など日々の暮らしを安全にするための情報を提供する機能です。</a:t>
            </a:r>
            <a:endParaRPr kumimoji="1" lang="en-US" altLang="ja-JP" dirty="0"/>
          </a:p>
          <a:p>
            <a:r>
              <a:rPr kumimoji="1" lang="ja-JP" altLang="en-US" dirty="0"/>
              <a:t>１つ目は、今この場にいる人の多さを実感しやすくするレーダー機能です。これによって、例えば「スーパーで買い物している最中に、感染の危険度が高くなったから、早く買い物を終わらせて外に出よう」などと行動を促すことができます。仕組みについては後程説明します。</a:t>
            </a:r>
            <a:endParaRPr kumimoji="1" lang="en-US" altLang="ja-JP" dirty="0"/>
          </a:p>
          <a:p>
            <a:r>
              <a:rPr kumimoji="1" lang="ja-JP" altLang="en-US" dirty="0"/>
              <a:t>２つ目はコロナに関する政府の公式発表（感染者数の推移など）をアプリのメイン画面に表示する機能です。</a:t>
            </a:r>
            <a:endParaRPr kumimoji="1" lang="en-US" altLang="ja-JP" dirty="0"/>
          </a:p>
          <a:p>
            <a:r>
              <a:rPr kumimoji="1" lang="ja-JP" altLang="en-US" dirty="0"/>
              <a:t>これに加えて３つ目の各県が出している公式アプリや</a:t>
            </a:r>
            <a:r>
              <a:rPr kumimoji="1" lang="en-US" altLang="ja-JP" dirty="0"/>
              <a:t>NHK</a:t>
            </a:r>
            <a:r>
              <a:rPr kumimoji="1" lang="ja-JP" altLang="en-US" dirty="0"/>
              <a:t>ニュースアプリへのインストールリンクも表示できればと考えています。</a:t>
            </a:r>
            <a:endParaRPr kumimoji="1" lang="en-US" altLang="ja-JP" dirty="0"/>
          </a:p>
          <a:p>
            <a:r>
              <a:rPr kumimoji="1" lang="ja-JP" altLang="en-US" dirty="0"/>
              <a:t>これらによって、「コロナに関することを知るには</a:t>
            </a:r>
            <a:r>
              <a:rPr kumimoji="1" lang="en-US" altLang="ja-JP" dirty="0"/>
              <a:t>COCOA</a:t>
            </a:r>
            <a:r>
              <a:rPr kumimoji="1" lang="ja-JP" altLang="en-US" dirty="0"/>
              <a:t>をインストールして、開けばよい」という認識が広がれば</a:t>
            </a:r>
            <a:r>
              <a:rPr kumimoji="1" lang="en-US" altLang="ja-JP" dirty="0"/>
              <a:t>COCOA</a:t>
            </a:r>
            <a:r>
              <a:rPr kumimoji="1" lang="ja-JP" altLang="en-US" dirty="0"/>
              <a:t>を導入してもらいやすくなると思います。</a:t>
            </a:r>
            <a:endParaRPr kumimoji="1" lang="en-US" altLang="ja-JP" dirty="0"/>
          </a:p>
          <a:p>
            <a:r>
              <a:rPr kumimoji="1" lang="ja-JP" altLang="en-US" dirty="0"/>
              <a:t>また</a:t>
            </a:r>
            <a:r>
              <a:rPr kumimoji="1" lang="en-US" altLang="ja-JP" dirty="0"/>
              <a:t>4</a:t>
            </a:r>
            <a:r>
              <a:rPr kumimoji="1" lang="ja-JP" altLang="en-US" dirty="0"/>
              <a:t>つ目として、（ワクチンパスポートという言葉を耳にすることがありましたが、）一定期間に、陽性者との接触や、感染の危険度が高い場所に行っていないことを証明する画面を作って、飲食店などに入る際はその証明書の提示が必要な仕組みを作ればクラスター発生のリスクを下げることができると考えます。</a:t>
            </a:r>
            <a:endParaRPr kumimoji="1" lang="en-US" altLang="ja-JP" dirty="0"/>
          </a:p>
        </p:txBody>
      </p:sp>
      <p:sp>
        <p:nvSpPr>
          <p:cNvPr id="4" name="スライド番号プレースホルダー 3"/>
          <p:cNvSpPr>
            <a:spLocks noGrp="1"/>
          </p:cNvSpPr>
          <p:nvPr>
            <p:ph type="sldNum" sz="quarter" idx="5"/>
          </p:nvPr>
        </p:nvSpPr>
        <p:spPr/>
        <p:txBody>
          <a:bodyPr/>
          <a:lstStyle/>
          <a:p>
            <a:fld id="{ECAFB764-F998-4DC4-999C-43433B326325}" type="slidenum">
              <a:rPr kumimoji="1" lang="en-US" altLang="ja" smtClean="0"/>
              <a:t>6</a:t>
            </a:fld>
            <a:endParaRPr kumimoji="1" lang="en-US"/>
          </a:p>
        </p:txBody>
      </p:sp>
    </p:spTree>
    <p:extLst>
      <p:ext uri="{BB962C8B-B14F-4D97-AF65-F5344CB8AC3E}">
        <p14:creationId xmlns:p14="http://schemas.microsoft.com/office/powerpoint/2010/main" val="1663510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1</a:t>
            </a:r>
            <a:r>
              <a:rPr kumimoji="1" lang="ja-JP" altLang="en-US" dirty="0"/>
              <a:t>番目の人の多さを確認できるレーダー機能について詳しく説明していきます。</a:t>
            </a:r>
            <a:endParaRPr kumimoji="1" lang="en-US" altLang="ja-JP" dirty="0"/>
          </a:p>
          <a:p>
            <a:r>
              <a:rPr kumimoji="1" lang="ja-JP" altLang="en-US" dirty="0"/>
              <a:t>今の</a:t>
            </a:r>
            <a:r>
              <a:rPr kumimoji="1" lang="en-US" altLang="ja-JP" dirty="0"/>
              <a:t>COCOA</a:t>
            </a:r>
            <a:r>
              <a:rPr kumimoji="1" lang="ja-JP" altLang="en-US" dirty="0"/>
              <a:t>は、接触確認</a:t>
            </a:r>
            <a:r>
              <a:rPr kumimoji="1" lang="en-US" altLang="ja-JP" dirty="0"/>
              <a:t>API</a:t>
            </a:r>
            <a:r>
              <a:rPr kumimoji="1" lang="ja-JP" altLang="en-US" dirty="0"/>
              <a:t>というものを使って陽性者と接触したかのみを判定して記録しているわけですが、そもそも接触確認</a:t>
            </a:r>
            <a:r>
              <a:rPr kumimoji="1" lang="en-US" altLang="ja-JP" dirty="0"/>
              <a:t>API</a:t>
            </a:r>
            <a:r>
              <a:rPr kumimoji="1" lang="ja-JP" altLang="en-US" dirty="0"/>
              <a:t>というのは</a:t>
            </a:r>
            <a:r>
              <a:rPr kumimoji="1" lang="en-US" altLang="ja-JP" dirty="0"/>
              <a:t>Bluetooth</a:t>
            </a:r>
            <a:r>
              <a:rPr kumimoji="1" lang="ja-JP" altLang="en-US" dirty="0"/>
              <a:t>が届く範囲内に他の人のスマホが入ったら、そこで何分か毎に変わるキーを交換して、そのキーと交換したときの信号の強さ（そこから近さなどが算出できる）を記録しておく機能です。</a:t>
            </a:r>
            <a:br>
              <a:rPr kumimoji="1" lang="en-US" altLang="ja-JP" dirty="0"/>
            </a:br>
            <a:r>
              <a:rPr kumimoji="1" lang="ja-JP" altLang="en-US" dirty="0"/>
              <a:t>今回このレーダー機能では、事前にアプリ側で大体の位置情報</a:t>
            </a:r>
            <a:r>
              <a:rPr kumimoji="1" lang="en-US" altLang="ja-JP" dirty="0"/>
              <a:t>(</a:t>
            </a:r>
            <a:r>
              <a:rPr kumimoji="1" lang="ja-JP" altLang="en-US" dirty="0"/>
              <a:t>例えば右下の図の</a:t>
            </a:r>
            <a:r>
              <a:rPr kumimoji="1" lang="en-US" altLang="ja-JP" dirty="0"/>
              <a:t>B-2</a:t>
            </a:r>
            <a:r>
              <a:rPr kumimoji="1" lang="ja-JP" altLang="en-US" dirty="0"/>
              <a:t>の区分けにいること</a:t>
            </a:r>
            <a:r>
              <a:rPr kumimoji="1" lang="en-US" altLang="ja-JP" dirty="0"/>
              <a:t>)</a:t>
            </a:r>
            <a:r>
              <a:rPr kumimoji="1" lang="ja-JP" altLang="en-US" dirty="0"/>
              <a:t>を取得しておいて、そこでキーを交換した回数をアプリが数えて表示、その数値をもとに危険度を判定して場合によっては通知を送る、次の範囲に移ったら接触者数のカウントをゼロにリセットしてまたカウントする・・・というようにする計画です。</a:t>
            </a:r>
            <a:endParaRPr kumimoji="1" lang="en-US" altLang="ja-JP" dirty="0"/>
          </a:p>
          <a:p>
            <a:r>
              <a:rPr kumimoji="1" lang="ja-JP" altLang="en-US" dirty="0"/>
              <a:t>もし位置情報の利用が許可されなかったりした場合でも、過去</a:t>
            </a:r>
            <a:r>
              <a:rPr kumimoji="1" lang="en-US" altLang="ja-JP" dirty="0"/>
              <a:t>1</a:t>
            </a:r>
            <a:r>
              <a:rPr kumimoji="1" lang="ja-JP" altLang="en-US" dirty="0"/>
              <a:t>分間にキーを交換した回数を表示するなどして今周りに何人人がいるかを最大限確認できるようにしたいと思います。</a:t>
            </a:r>
            <a:endParaRPr kumimoji="1" lang="en-US" altLang="ja-JP" dirty="0"/>
          </a:p>
          <a:p>
            <a:r>
              <a:rPr kumimoji="1" lang="ja-JP" altLang="en-US" dirty="0"/>
              <a:t>今説明したように、位置情報やスマートフォンで集めたキーの数など、情報の取得はしますが、その情報を外部に送信しないことで</a:t>
            </a:r>
            <a:r>
              <a:rPr kumimoji="1" lang="en-US" altLang="ja-JP" dirty="0"/>
              <a:t>COCOA</a:t>
            </a:r>
            <a:r>
              <a:rPr kumimoji="1" lang="ja-JP" altLang="en-US" dirty="0"/>
              <a:t>の最大の特徴で</a:t>
            </a:r>
            <a:r>
              <a:rPr kumimoji="1" lang="ja-JP" altLang="en-US"/>
              <a:t>あった「ユーザーのプライバシー</a:t>
            </a:r>
            <a:r>
              <a:rPr kumimoji="1" lang="ja-JP" altLang="en-US" dirty="0"/>
              <a:t>を守る」設計ができていると考えています。</a:t>
            </a:r>
          </a:p>
        </p:txBody>
      </p:sp>
      <p:sp>
        <p:nvSpPr>
          <p:cNvPr id="4" name="スライド番号プレースホルダー 3"/>
          <p:cNvSpPr>
            <a:spLocks noGrp="1"/>
          </p:cNvSpPr>
          <p:nvPr>
            <p:ph type="sldNum" sz="quarter" idx="5"/>
          </p:nvPr>
        </p:nvSpPr>
        <p:spPr/>
        <p:txBody>
          <a:bodyPr/>
          <a:lstStyle/>
          <a:p>
            <a:fld id="{ECAFB764-F998-4DC4-999C-43433B326325}" type="slidenum">
              <a:rPr kumimoji="1" lang="en-US" altLang="ja" smtClean="0"/>
              <a:t>7</a:t>
            </a:fld>
            <a:endParaRPr kumimoji="1" lang="en-US"/>
          </a:p>
        </p:txBody>
      </p:sp>
    </p:spTree>
    <p:extLst>
      <p:ext uri="{BB962C8B-B14F-4D97-AF65-F5344CB8AC3E}">
        <p14:creationId xmlns:p14="http://schemas.microsoft.com/office/powerpoint/2010/main" val="2279010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次に、インストールまでの障壁を減らす工夫として、</a:t>
            </a:r>
            <a:endParaRPr kumimoji="1" lang="en-US" altLang="ja-JP" dirty="0"/>
          </a:p>
          <a:p>
            <a:r>
              <a:rPr kumimoji="1" lang="ja-JP" altLang="en-US" dirty="0"/>
              <a:t>（これはアプリの再設計ではありませんが、）</a:t>
            </a:r>
            <a:r>
              <a:rPr kumimoji="1" lang="en-US" altLang="ja-JP" dirty="0"/>
              <a:t>COC</a:t>
            </a:r>
            <a:r>
              <a:rPr kumimoji="1" lang="ja-JP" altLang="en-US" dirty="0"/>
              <a:t>Ｏ</a:t>
            </a:r>
            <a:r>
              <a:rPr kumimoji="1" lang="en-US" altLang="ja-JP" dirty="0"/>
              <a:t>A</a:t>
            </a:r>
            <a:r>
              <a:rPr kumimoji="1" lang="ja-JP" altLang="en-US" dirty="0"/>
              <a:t>のインストールリングが書かれた</a:t>
            </a:r>
            <a:r>
              <a:rPr kumimoji="1" lang="en-US" altLang="ja-JP" dirty="0"/>
              <a:t>QR</a:t>
            </a:r>
            <a:r>
              <a:rPr kumimoji="1" lang="ja-JP" altLang="en-US" dirty="0"/>
              <a:t>コード付きのポスターやチラシを配布することで、インストールが難しい層へのインストールを促すことができると思います。</a:t>
            </a:r>
            <a:endParaRPr kumimoji="1" lang="en-US" altLang="ja-JP" dirty="0"/>
          </a:p>
          <a:p>
            <a:r>
              <a:rPr kumimoji="1" lang="ja-JP" altLang="en-US" dirty="0"/>
              <a:t>また、</a:t>
            </a:r>
            <a:r>
              <a:rPr kumimoji="1" lang="en-US" altLang="ja-JP" dirty="0"/>
              <a:t>COCOA</a:t>
            </a:r>
            <a:r>
              <a:rPr kumimoji="1" lang="ja-JP" altLang="en-US" dirty="0"/>
              <a:t>が電池もちを悪化させたり、位置情報を送信しているのではないかという不安からインストールに踏み切れない層向けに、現状の簡素な説明ではなく、詳しい説明を初回起動時に表示させる計画です。</a:t>
            </a:r>
          </a:p>
        </p:txBody>
      </p:sp>
      <p:sp>
        <p:nvSpPr>
          <p:cNvPr id="4" name="スライド番号プレースホルダー 3"/>
          <p:cNvSpPr>
            <a:spLocks noGrp="1"/>
          </p:cNvSpPr>
          <p:nvPr>
            <p:ph type="sldNum" sz="quarter" idx="5"/>
          </p:nvPr>
        </p:nvSpPr>
        <p:spPr/>
        <p:txBody>
          <a:bodyPr/>
          <a:lstStyle/>
          <a:p>
            <a:fld id="{ECAFB764-F998-4DC4-999C-43433B326325}" type="slidenum">
              <a:rPr kumimoji="1" lang="en-US" altLang="ja" smtClean="0"/>
              <a:t>8</a:t>
            </a:fld>
            <a:endParaRPr kumimoji="1" lang="en-US"/>
          </a:p>
        </p:txBody>
      </p:sp>
    </p:spTree>
    <p:extLst>
      <p:ext uri="{BB962C8B-B14F-4D97-AF65-F5344CB8AC3E}">
        <p14:creationId xmlns:p14="http://schemas.microsoft.com/office/powerpoint/2010/main" val="336703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ea typeface="游ゴシック"/>
                <a:cs typeface="Calibri"/>
              </a:rPr>
              <a:t>その他細かな課題としてまず、UIの改善があります。</a:t>
            </a:r>
          </a:p>
          <a:p>
            <a:r>
              <a:rPr lang="ja-JP" altLang="en-US" dirty="0">
                <a:ea typeface="游ゴシック"/>
                <a:cs typeface="+mn-lt"/>
              </a:rPr>
              <a:t>UIは今でも十分わかりやすいものではありますが、今後機能を追加していくにあたり、</a:t>
            </a:r>
          </a:p>
          <a:p>
            <a:r>
              <a:rPr lang="ja-JP" altLang="en-US" dirty="0">
                <a:ea typeface="游ゴシック"/>
                <a:cs typeface="+mn-lt"/>
              </a:rPr>
              <a:t>スワイプやマルチタッチ、長押し等の操作を使わず、ボタンのタッチだけで操作できるようにする。</a:t>
            </a:r>
          </a:p>
          <a:p>
            <a:r>
              <a:rPr lang="ja-JP" altLang="en-US" dirty="0">
                <a:ea typeface="游ゴシック"/>
                <a:cs typeface="+mn-lt"/>
              </a:rPr>
              <a:t>ボタンにはそれぞれ役割を明記し、どのボタンを押すべきかを分かりやすくする。</a:t>
            </a:r>
          </a:p>
          <a:p>
            <a:r>
              <a:rPr lang="ja-JP" altLang="en-US" dirty="0">
                <a:ea typeface="游ゴシック"/>
                <a:cs typeface="+mn-lt"/>
              </a:rPr>
              <a:t>押すべきボタンが画面買いに隠れてしまわないようにアプリのメイン画面は一画面にまとめる。</a:t>
            </a:r>
          </a:p>
          <a:p>
            <a:r>
              <a:rPr lang="ja-JP" altLang="en-US" dirty="0">
                <a:ea typeface="游ゴシック"/>
                <a:cs typeface="+mn-lt"/>
              </a:rPr>
              <a:t>という3点に気を付けてUIを設計していこうと考えています。</a:t>
            </a:r>
          </a:p>
          <a:p>
            <a:r>
              <a:rPr lang="ja-JP" altLang="en-US" dirty="0">
                <a:ea typeface="游ゴシック"/>
                <a:cs typeface="+mn-lt"/>
              </a:rPr>
              <a:t>また、</a:t>
            </a:r>
            <a:r>
              <a:rPr lang="en-US" altLang="ja-JP" dirty="0"/>
              <a:t>1m</a:t>
            </a:r>
            <a:r>
              <a:rPr lang="ja-JP" dirty="0"/>
              <a:t>以内</a:t>
            </a:r>
            <a:r>
              <a:rPr lang="en-US" altLang="ja-JP" dirty="0"/>
              <a:t>15</a:t>
            </a:r>
            <a:r>
              <a:rPr lang="ja-JP" dirty="0"/>
              <a:t>分接触という条件が厳しく，陽性者と接触していても通知されないことが多いため，</a:t>
            </a:r>
          </a:p>
          <a:p>
            <a:r>
              <a:rPr lang="en-US" altLang="ja-JP" dirty="0">
                <a:ea typeface="游ゴシック"/>
              </a:rPr>
              <a:t>Covid-19Rader</a:t>
            </a:r>
            <a:r>
              <a:rPr lang="ja-JP" altLang="en-US" dirty="0">
                <a:ea typeface="游ゴシック"/>
              </a:rPr>
              <a:t>の引数を変更して条件を緩くし，陽性者との接触を確実に通知できるようにするといった改善や、</a:t>
            </a:r>
          </a:p>
          <a:p>
            <a:r>
              <a:rPr lang="ja-JP" altLang="en-US" dirty="0">
                <a:ea typeface="游ゴシック"/>
                <a:cs typeface="Calibri"/>
              </a:rPr>
              <a:t>陽性登録率を増やすために、陽性者の陽性登録にデメリットがないことをアピールする</a:t>
            </a:r>
          </a:p>
          <a:p>
            <a:r>
              <a:rPr lang="ja-JP" altLang="en-US" dirty="0">
                <a:ea typeface="游ゴシック"/>
                <a:cs typeface="Calibri"/>
              </a:rPr>
              <a:t>といった改善を考えています。</a:t>
            </a:r>
          </a:p>
        </p:txBody>
      </p:sp>
      <p:sp>
        <p:nvSpPr>
          <p:cNvPr id="4" name="Slide Number Placeholder 3"/>
          <p:cNvSpPr>
            <a:spLocks noGrp="1"/>
          </p:cNvSpPr>
          <p:nvPr>
            <p:ph type="sldNum" sz="quarter" idx="5"/>
          </p:nvPr>
        </p:nvSpPr>
        <p:spPr/>
        <p:txBody>
          <a:bodyPr/>
          <a:lstStyle/>
          <a:p>
            <a:fld id="{ECAFB764-F998-4DC4-999C-43433B326325}" type="slidenum">
              <a:rPr kumimoji="1" lang="en-US" altLang="ja"/>
              <a:t>9</a:t>
            </a:fld>
            <a:endParaRPr kumimoji="1" lang="en-US"/>
          </a:p>
        </p:txBody>
      </p:sp>
    </p:spTree>
    <p:extLst>
      <p:ext uri="{BB962C8B-B14F-4D97-AF65-F5344CB8AC3E}">
        <p14:creationId xmlns:p14="http://schemas.microsoft.com/office/powerpoint/2010/main" val="291324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EFAF2-F186-403F-943F-A32B31F7D87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FD3F77-4648-481A-BF3A-BECBA003B7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3B816E3-0647-45CB-A3C6-36F2E6A6EF9E}"/>
              </a:ext>
            </a:extLst>
          </p:cNvPr>
          <p:cNvSpPr>
            <a:spLocks noGrp="1"/>
          </p:cNvSpPr>
          <p:nvPr>
            <p:ph type="dt" sz="half" idx="10"/>
          </p:nvPr>
        </p:nvSpPr>
        <p:spPr/>
        <p:txBody>
          <a:bodyPr/>
          <a:lstStyle/>
          <a:p>
            <a:fld id="{4DB2F17A-BB2D-4D78-97FD-B483B491B712}" type="datetime1">
              <a:rPr kumimoji="1" lang="ja-JP" altLang="en-US" smtClean="0"/>
              <a:t>2022/12/18</a:t>
            </a:fld>
            <a:endParaRPr kumimoji="1" lang="ja-JP" altLang="en-US"/>
          </a:p>
        </p:txBody>
      </p:sp>
      <p:sp>
        <p:nvSpPr>
          <p:cNvPr id="5" name="フッター プレースホルダー 4">
            <a:extLst>
              <a:ext uri="{FF2B5EF4-FFF2-40B4-BE49-F238E27FC236}">
                <a16:creationId xmlns:a16="http://schemas.microsoft.com/office/drawing/2014/main" id="{BCAC4A8D-901F-448C-9C4E-0A625BCBD3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856C8E-9CB0-42A4-BBD7-97B637EF5617}"/>
              </a:ext>
            </a:extLst>
          </p:cNvPr>
          <p:cNvSpPr>
            <a:spLocks noGrp="1"/>
          </p:cNvSpPr>
          <p:nvPr>
            <p:ph type="sldNum" sz="quarter" idx="12"/>
          </p:nvPr>
        </p:nvSpPr>
        <p:spPr/>
        <p:txBody>
          <a:body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272937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C80163-1875-469A-A77B-A8FF3463864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0A2904-5126-44AB-B924-F83964FAC2C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6FD912-920C-4E39-A8D2-C96C6B0F513F}"/>
              </a:ext>
            </a:extLst>
          </p:cNvPr>
          <p:cNvSpPr>
            <a:spLocks noGrp="1"/>
          </p:cNvSpPr>
          <p:nvPr>
            <p:ph type="dt" sz="half" idx="10"/>
          </p:nvPr>
        </p:nvSpPr>
        <p:spPr/>
        <p:txBody>
          <a:bodyPr/>
          <a:lstStyle/>
          <a:p>
            <a:fld id="{E366C100-8240-4DF8-AA7D-9338B652D4EF}" type="datetime1">
              <a:rPr kumimoji="1" lang="ja-JP" altLang="en-US" smtClean="0"/>
              <a:t>2022/12/18</a:t>
            </a:fld>
            <a:endParaRPr kumimoji="1" lang="ja-JP" altLang="en-US"/>
          </a:p>
        </p:txBody>
      </p:sp>
      <p:sp>
        <p:nvSpPr>
          <p:cNvPr id="5" name="フッター プレースホルダー 4">
            <a:extLst>
              <a:ext uri="{FF2B5EF4-FFF2-40B4-BE49-F238E27FC236}">
                <a16:creationId xmlns:a16="http://schemas.microsoft.com/office/drawing/2014/main" id="{8A8F6767-17BD-4FC1-9D82-9D5B0D3A11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F46431-A82E-4BB9-8E5E-816123CE49A6}"/>
              </a:ext>
            </a:extLst>
          </p:cNvPr>
          <p:cNvSpPr>
            <a:spLocks noGrp="1"/>
          </p:cNvSpPr>
          <p:nvPr>
            <p:ph type="sldNum" sz="quarter" idx="12"/>
          </p:nvPr>
        </p:nvSpPr>
        <p:spPr/>
        <p:txBody>
          <a:body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17876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D3266B-B8AD-439F-8D88-268C0ECFC5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1A772DC-CEBC-469A-8962-478098049FF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91F691-0879-4CDF-8683-68FA086DCB93}"/>
              </a:ext>
            </a:extLst>
          </p:cNvPr>
          <p:cNvSpPr>
            <a:spLocks noGrp="1"/>
          </p:cNvSpPr>
          <p:nvPr>
            <p:ph type="dt" sz="half" idx="10"/>
          </p:nvPr>
        </p:nvSpPr>
        <p:spPr/>
        <p:txBody>
          <a:bodyPr/>
          <a:lstStyle/>
          <a:p>
            <a:fld id="{B37DCE83-A509-4412-BF81-F52FF15F0F4E}" type="datetime1">
              <a:rPr kumimoji="1" lang="ja-JP" altLang="en-US" smtClean="0"/>
              <a:t>2022/12/18</a:t>
            </a:fld>
            <a:endParaRPr kumimoji="1" lang="ja-JP" altLang="en-US"/>
          </a:p>
        </p:txBody>
      </p:sp>
      <p:sp>
        <p:nvSpPr>
          <p:cNvPr id="5" name="フッター プレースホルダー 4">
            <a:extLst>
              <a:ext uri="{FF2B5EF4-FFF2-40B4-BE49-F238E27FC236}">
                <a16:creationId xmlns:a16="http://schemas.microsoft.com/office/drawing/2014/main" id="{73034F3D-22C2-4201-B26F-D8E8D44E5F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AAA926-0C63-473C-A085-1D15300A4FEC}"/>
              </a:ext>
            </a:extLst>
          </p:cNvPr>
          <p:cNvSpPr>
            <a:spLocks noGrp="1"/>
          </p:cNvSpPr>
          <p:nvPr>
            <p:ph type="sldNum" sz="quarter" idx="12"/>
          </p:nvPr>
        </p:nvSpPr>
        <p:spPr/>
        <p:txBody>
          <a:body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405373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394A4-6BC6-4DE3-ACB2-A126C31EA8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C40B19-C677-407D-8004-179A753BAD7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EFC94D-43B3-497E-AC74-50D274791881}"/>
              </a:ext>
            </a:extLst>
          </p:cNvPr>
          <p:cNvSpPr>
            <a:spLocks noGrp="1"/>
          </p:cNvSpPr>
          <p:nvPr>
            <p:ph type="dt" sz="half" idx="10"/>
          </p:nvPr>
        </p:nvSpPr>
        <p:spPr/>
        <p:txBody>
          <a:bodyPr/>
          <a:lstStyle/>
          <a:p>
            <a:fld id="{2AE63D6C-CB4D-41FF-8228-39F9821B08CB}" type="datetime1">
              <a:rPr kumimoji="1" lang="ja-JP" altLang="en-US" smtClean="0"/>
              <a:t>2022/12/18</a:t>
            </a:fld>
            <a:endParaRPr kumimoji="1" lang="ja-JP" altLang="en-US"/>
          </a:p>
        </p:txBody>
      </p:sp>
      <p:sp>
        <p:nvSpPr>
          <p:cNvPr id="5" name="フッター プレースホルダー 4">
            <a:extLst>
              <a:ext uri="{FF2B5EF4-FFF2-40B4-BE49-F238E27FC236}">
                <a16:creationId xmlns:a16="http://schemas.microsoft.com/office/drawing/2014/main" id="{40C37F90-2D2B-433D-A0C7-D014FDB71F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12DD71-1EA1-4777-A1BB-AC3242FF0968}"/>
              </a:ext>
            </a:extLst>
          </p:cNvPr>
          <p:cNvSpPr>
            <a:spLocks noGrp="1"/>
          </p:cNvSpPr>
          <p:nvPr>
            <p:ph type="sldNum" sz="quarter" idx="12"/>
          </p:nvPr>
        </p:nvSpPr>
        <p:spPr/>
        <p:txBody>
          <a:body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15080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401ED-17D0-4F58-8BBA-24301806CD6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12516B-E1AF-4F3F-958B-83986D6D0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9F30E6-0052-4B2E-B58F-9E8B702FB9C3}"/>
              </a:ext>
            </a:extLst>
          </p:cNvPr>
          <p:cNvSpPr>
            <a:spLocks noGrp="1"/>
          </p:cNvSpPr>
          <p:nvPr>
            <p:ph type="dt" sz="half" idx="10"/>
          </p:nvPr>
        </p:nvSpPr>
        <p:spPr/>
        <p:txBody>
          <a:bodyPr/>
          <a:lstStyle/>
          <a:p>
            <a:fld id="{C376F0AF-5F6D-4EB5-98A2-5678E9A8F08B}" type="datetime1">
              <a:rPr kumimoji="1" lang="ja-JP" altLang="en-US" smtClean="0"/>
              <a:t>2022/12/18</a:t>
            </a:fld>
            <a:endParaRPr kumimoji="1" lang="ja-JP" altLang="en-US"/>
          </a:p>
        </p:txBody>
      </p:sp>
      <p:sp>
        <p:nvSpPr>
          <p:cNvPr id="5" name="フッター プレースホルダー 4">
            <a:extLst>
              <a:ext uri="{FF2B5EF4-FFF2-40B4-BE49-F238E27FC236}">
                <a16:creationId xmlns:a16="http://schemas.microsoft.com/office/drawing/2014/main" id="{B258C6A0-53A1-4DE9-A632-9DBA41674C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A23549-E139-4BB8-B66A-19C8CD2D3A1A}"/>
              </a:ext>
            </a:extLst>
          </p:cNvPr>
          <p:cNvSpPr>
            <a:spLocks noGrp="1"/>
          </p:cNvSpPr>
          <p:nvPr>
            <p:ph type="sldNum" sz="quarter" idx="12"/>
          </p:nvPr>
        </p:nvSpPr>
        <p:spPr/>
        <p:txBody>
          <a:body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336811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BD1577-B867-4BC9-B559-7A4ED2CB66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16CA35-4DDE-48EF-8F41-67520C69B1A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3296FC-F7B2-4F2B-A49C-8386D1BEBCD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114DF2-C27D-4B67-BE4E-D47686FEA189}"/>
              </a:ext>
            </a:extLst>
          </p:cNvPr>
          <p:cNvSpPr>
            <a:spLocks noGrp="1"/>
          </p:cNvSpPr>
          <p:nvPr>
            <p:ph type="dt" sz="half" idx="10"/>
          </p:nvPr>
        </p:nvSpPr>
        <p:spPr/>
        <p:txBody>
          <a:bodyPr/>
          <a:lstStyle/>
          <a:p>
            <a:fld id="{90677BFC-985F-46A2-A27F-3AA70698CC4C}" type="datetime1">
              <a:rPr kumimoji="1" lang="ja-JP" altLang="en-US" smtClean="0"/>
              <a:t>2022/12/18</a:t>
            </a:fld>
            <a:endParaRPr kumimoji="1" lang="ja-JP" altLang="en-US"/>
          </a:p>
        </p:txBody>
      </p:sp>
      <p:sp>
        <p:nvSpPr>
          <p:cNvPr id="6" name="フッター プレースホルダー 5">
            <a:extLst>
              <a:ext uri="{FF2B5EF4-FFF2-40B4-BE49-F238E27FC236}">
                <a16:creationId xmlns:a16="http://schemas.microsoft.com/office/drawing/2014/main" id="{DAE006BF-7F3B-42FC-8394-73AA3DF04E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B1050E-3465-4F13-BC3B-3EC0681D1CC9}"/>
              </a:ext>
            </a:extLst>
          </p:cNvPr>
          <p:cNvSpPr>
            <a:spLocks noGrp="1"/>
          </p:cNvSpPr>
          <p:nvPr>
            <p:ph type="sldNum" sz="quarter" idx="12"/>
          </p:nvPr>
        </p:nvSpPr>
        <p:spPr/>
        <p:txBody>
          <a:body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74947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30ACC6-C6DF-435F-9D32-EA9F5E1029F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DD5511-FD50-48F7-BFBD-0B4625358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254076-08EF-4FBA-9FE4-51668C95525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94D1361-D743-47BA-8A11-8CAEF5E08B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B1EE758-55B4-4EC2-9F1E-E4CC04E058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13054C-4A5B-4546-A3AC-091E1B14702F}"/>
              </a:ext>
            </a:extLst>
          </p:cNvPr>
          <p:cNvSpPr>
            <a:spLocks noGrp="1"/>
          </p:cNvSpPr>
          <p:nvPr>
            <p:ph type="dt" sz="half" idx="10"/>
          </p:nvPr>
        </p:nvSpPr>
        <p:spPr/>
        <p:txBody>
          <a:bodyPr/>
          <a:lstStyle/>
          <a:p>
            <a:fld id="{38FC9CFC-AD9C-4A89-B281-A958E4E3E610}" type="datetime1">
              <a:rPr kumimoji="1" lang="ja-JP" altLang="en-US" smtClean="0"/>
              <a:t>2022/12/18</a:t>
            </a:fld>
            <a:endParaRPr kumimoji="1" lang="ja-JP" altLang="en-US"/>
          </a:p>
        </p:txBody>
      </p:sp>
      <p:sp>
        <p:nvSpPr>
          <p:cNvPr id="8" name="フッター プレースホルダー 7">
            <a:extLst>
              <a:ext uri="{FF2B5EF4-FFF2-40B4-BE49-F238E27FC236}">
                <a16:creationId xmlns:a16="http://schemas.microsoft.com/office/drawing/2014/main" id="{D7232ECD-A3F5-44A9-A6FC-A5683FC83F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A0D2C29-FF8A-4CB5-9B06-4EECBE8ED0BA}"/>
              </a:ext>
            </a:extLst>
          </p:cNvPr>
          <p:cNvSpPr>
            <a:spLocks noGrp="1"/>
          </p:cNvSpPr>
          <p:nvPr>
            <p:ph type="sldNum" sz="quarter" idx="12"/>
          </p:nvPr>
        </p:nvSpPr>
        <p:spPr/>
        <p:txBody>
          <a:body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378654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5BCF2-0C5B-47AC-9AA7-8EA72279FC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0FE5302-662A-4EE9-97B0-C21E49B35FDB}"/>
              </a:ext>
            </a:extLst>
          </p:cNvPr>
          <p:cNvSpPr>
            <a:spLocks noGrp="1"/>
          </p:cNvSpPr>
          <p:nvPr>
            <p:ph type="dt" sz="half" idx="10"/>
          </p:nvPr>
        </p:nvSpPr>
        <p:spPr/>
        <p:txBody>
          <a:bodyPr/>
          <a:lstStyle/>
          <a:p>
            <a:fld id="{7F03481D-EC42-4C4E-BF6F-6B4C5321A66B}" type="datetime1">
              <a:rPr kumimoji="1" lang="ja-JP" altLang="en-US" smtClean="0"/>
              <a:t>2022/12/18</a:t>
            </a:fld>
            <a:endParaRPr kumimoji="1" lang="ja-JP" altLang="en-US"/>
          </a:p>
        </p:txBody>
      </p:sp>
      <p:sp>
        <p:nvSpPr>
          <p:cNvPr id="4" name="フッター プレースホルダー 3">
            <a:extLst>
              <a:ext uri="{FF2B5EF4-FFF2-40B4-BE49-F238E27FC236}">
                <a16:creationId xmlns:a16="http://schemas.microsoft.com/office/drawing/2014/main" id="{B4D7E0B4-F0BC-4CBB-9559-86709D8F378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4B36114-0437-405A-90C3-BC4B8FE95A00}"/>
              </a:ext>
            </a:extLst>
          </p:cNvPr>
          <p:cNvSpPr>
            <a:spLocks noGrp="1"/>
          </p:cNvSpPr>
          <p:nvPr>
            <p:ph type="sldNum" sz="quarter" idx="12"/>
          </p:nvPr>
        </p:nvSpPr>
        <p:spPr/>
        <p:txBody>
          <a:body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83223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21EB835-A808-4173-998D-0B33C2B9A8F1}"/>
              </a:ext>
            </a:extLst>
          </p:cNvPr>
          <p:cNvSpPr>
            <a:spLocks noGrp="1"/>
          </p:cNvSpPr>
          <p:nvPr>
            <p:ph type="dt" sz="half" idx="10"/>
          </p:nvPr>
        </p:nvSpPr>
        <p:spPr/>
        <p:txBody>
          <a:bodyPr/>
          <a:lstStyle/>
          <a:p>
            <a:fld id="{52213368-9A03-4B2D-92E1-DB7D7789CD4A}" type="datetime1">
              <a:rPr kumimoji="1" lang="ja-JP" altLang="en-US" smtClean="0"/>
              <a:t>2022/12/18</a:t>
            </a:fld>
            <a:endParaRPr kumimoji="1" lang="ja-JP" altLang="en-US"/>
          </a:p>
        </p:txBody>
      </p:sp>
      <p:sp>
        <p:nvSpPr>
          <p:cNvPr id="3" name="フッター プレースホルダー 2">
            <a:extLst>
              <a:ext uri="{FF2B5EF4-FFF2-40B4-BE49-F238E27FC236}">
                <a16:creationId xmlns:a16="http://schemas.microsoft.com/office/drawing/2014/main" id="{11F7A5A3-D932-48F8-94F8-9EE96B3957D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EC47E4-6DCB-49E2-AC14-0AC26B12F694}"/>
              </a:ext>
            </a:extLst>
          </p:cNvPr>
          <p:cNvSpPr>
            <a:spLocks noGrp="1"/>
          </p:cNvSpPr>
          <p:nvPr>
            <p:ph type="sldNum" sz="quarter" idx="12"/>
          </p:nvPr>
        </p:nvSpPr>
        <p:spPr/>
        <p:txBody>
          <a:body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4043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98BD3-C6DE-4444-97DA-9A461320CD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084C75-52AE-4D1D-BE4D-887CD3ACE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728686D-E3C2-4621-95EC-27042BE2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EF4D5D-FF1A-4B9C-BA03-9184F9D9B2AD}"/>
              </a:ext>
            </a:extLst>
          </p:cNvPr>
          <p:cNvSpPr>
            <a:spLocks noGrp="1"/>
          </p:cNvSpPr>
          <p:nvPr>
            <p:ph type="dt" sz="half" idx="10"/>
          </p:nvPr>
        </p:nvSpPr>
        <p:spPr/>
        <p:txBody>
          <a:bodyPr/>
          <a:lstStyle/>
          <a:p>
            <a:fld id="{87315704-66ED-44ED-84D8-9FC19D88D1B6}" type="datetime1">
              <a:rPr kumimoji="1" lang="ja-JP" altLang="en-US" smtClean="0"/>
              <a:t>2022/12/18</a:t>
            </a:fld>
            <a:endParaRPr kumimoji="1" lang="ja-JP" altLang="en-US"/>
          </a:p>
        </p:txBody>
      </p:sp>
      <p:sp>
        <p:nvSpPr>
          <p:cNvPr id="6" name="フッター プレースホルダー 5">
            <a:extLst>
              <a:ext uri="{FF2B5EF4-FFF2-40B4-BE49-F238E27FC236}">
                <a16:creationId xmlns:a16="http://schemas.microsoft.com/office/drawing/2014/main" id="{AA6CAB21-8EFF-4D19-8011-BE88AC5768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2526EB-2CEE-4D49-8083-F417120BF5EF}"/>
              </a:ext>
            </a:extLst>
          </p:cNvPr>
          <p:cNvSpPr>
            <a:spLocks noGrp="1"/>
          </p:cNvSpPr>
          <p:nvPr>
            <p:ph type="sldNum" sz="quarter" idx="12"/>
          </p:nvPr>
        </p:nvSpPr>
        <p:spPr/>
        <p:txBody>
          <a:body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353834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4B8AC-428A-4FFE-8F82-3860DBB0D1B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4DA4541-A62F-4A39-95E2-59BA0E891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9758176-CDB7-4418-BEF5-B8087D2E7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81FB75F-F43C-4BA6-842B-A5B3788ADE1D}"/>
              </a:ext>
            </a:extLst>
          </p:cNvPr>
          <p:cNvSpPr>
            <a:spLocks noGrp="1"/>
          </p:cNvSpPr>
          <p:nvPr>
            <p:ph type="dt" sz="half" idx="10"/>
          </p:nvPr>
        </p:nvSpPr>
        <p:spPr/>
        <p:txBody>
          <a:bodyPr/>
          <a:lstStyle/>
          <a:p>
            <a:fld id="{12A00F4F-1676-47F9-8EFD-F3108B5082A4}" type="datetime1">
              <a:rPr kumimoji="1" lang="ja-JP" altLang="en-US" smtClean="0"/>
              <a:t>2022/12/18</a:t>
            </a:fld>
            <a:endParaRPr kumimoji="1" lang="ja-JP" altLang="en-US"/>
          </a:p>
        </p:txBody>
      </p:sp>
      <p:sp>
        <p:nvSpPr>
          <p:cNvPr id="6" name="フッター プレースホルダー 5">
            <a:extLst>
              <a:ext uri="{FF2B5EF4-FFF2-40B4-BE49-F238E27FC236}">
                <a16:creationId xmlns:a16="http://schemas.microsoft.com/office/drawing/2014/main" id="{BAAE7C0E-711B-453C-B43A-2B9D1C57AD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85E6D9-907D-4CB0-AD37-11A3765F2BD0}"/>
              </a:ext>
            </a:extLst>
          </p:cNvPr>
          <p:cNvSpPr>
            <a:spLocks noGrp="1"/>
          </p:cNvSpPr>
          <p:nvPr>
            <p:ph type="sldNum" sz="quarter" idx="12"/>
          </p:nvPr>
        </p:nvSpPr>
        <p:spPr/>
        <p:txBody>
          <a:body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378238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91C704-87D1-4C20-BC3E-6ED522061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1C6CB2-FD1C-4E55-849C-36EAE6114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045E5-39ED-4F6E-9BF8-716582DE78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51E42-B1A5-4F61-8B27-499B6F150858}" type="datetime1">
              <a:rPr kumimoji="1" lang="ja-JP" altLang="en-US" smtClean="0"/>
              <a:t>2022/12/18</a:t>
            </a:fld>
            <a:endParaRPr kumimoji="1" lang="ja-JP" altLang="en-US"/>
          </a:p>
        </p:txBody>
      </p:sp>
      <p:sp>
        <p:nvSpPr>
          <p:cNvPr id="5" name="フッター プレースホルダー 4">
            <a:extLst>
              <a:ext uri="{FF2B5EF4-FFF2-40B4-BE49-F238E27FC236}">
                <a16:creationId xmlns:a16="http://schemas.microsoft.com/office/drawing/2014/main" id="{C62F2A11-B3C2-49B6-8028-C859A61E0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A3F649-6C80-4AB4-9BEA-61AE1B439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9B27F-DC7F-4873-AF4A-4BF4FBEE80AA}" type="slidenum">
              <a:rPr kumimoji="1" lang="ja-JP" altLang="en-US" smtClean="0"/>
              <a:t>‹#›</a:t>
            </a:fld>
            <a:endParaRPr kumimoji="1" lang="ja-JP" altLang="en-US"/>
          </a:p>
        </p:txBody>
      </p:sp>
    </p:spTree>
    <p:extLst>
      <p:ext uri="{BB962C8B-B14F-4D97-AF65-F5344CB8AC3E}">
        <p14:creationId xmlns:p14="http://schemas.microsoft.com/office/powerpoint/2010/main" val="2878505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8.png"/><Relationship Id="rId7" Type="http://schemas.openxmlformats.org/officeDocument/2006/relationships/diagramLayout" Target="../diagrams/layout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Data" Target="../diagrams/data1.xml"/><Relationship Id="rId5" Type="http://schemas.openxmlformats.org/officeDocument/2006/relationships/image" Target="../media/image10.png"/><Relationship Id="rId10" Type="http://schemas.microsoft.com/office/2007/relationships/diagramDrawing" Target="../diagrams/drawing1.xml"/><Relationship Id="rId4" Type="http://schemas.openxmlformats.org/officeDocument/2006/relationships/image" Target="../media/image9.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51178-3A4E-4FD7-80D2-ECFCCF93754F}"/>
              </a:ext>
            </a:extLst>
          </p:cNvPr>
          <p:cNvSpPr>
            <a:spLocks noGrp="1"/>
          </p:cNvSpPr>
          <p:nvPr>
            <p:ph type="ctrTitle"/>
          </p:nvPr>
        </p:nvSpPr>
        <p:spPr/>
        <p:txBody>
          <a:bodyPr>
            <a:normAutofit/>
          </a:bodyPr>
          <a:lstStyle/>
          <a:p>
            <a:r>
              <a:rPr lang="ja-JP" altLang="en-US" sz="4400" b="1">
                <a:ea typeface="游ゴシック Light"/>
              </a:rPr>
              <a:t>接触通知アプリCOCOAの再設計</a:t>
            </a:r>
          </a:p>
        </p:txBody>
      </p:sp>
      <p:sp>
        <p:nvSpPr>
          <p:cNvPr id="3" name="字幕 2">
            <a:extLst>
              <a:ext uri="{FF2B5EF4-FFF2-40B4-BE49-F238E27FC236}">
                <a16:creationId xmlns:a16="http://schemas.microsoft.com/office/drawing/2014/main" id="{9D351EDA-0BE8-4594-B3C1-42D282C14B6D}"/>
              </a:ext>
            </a:extLst>
          </p:cNvPr>
          <p:cNvSpPr>
            <a:spLocks noGrp="1"/>
          </p:cNvSpPr>
          <p:nvPr>
            <p:ph type="subTitle" idx="1"/>
          </p:nvPr>
        </p:nvSpPr>
        <p:spPr>
          <a:xfrm>
            <a:off x="1409700" y="3602038"/>
            <a:ext cx="9258300" cy="1655762"/>
          </a:xfrm>
        </p:spPr>
        <p:txBody>
          <a:bodyPr vert="horz" lIns="91440" tIns="45720" rIns="91440" bIns="45720" rtlCol="0" anchor="t">
            <a:normAutofit lnSpcReduction="10000"/>
          </a:bodyPr>
          <a:lstStyle/>
          <a:p>
            <a:r>
              <a:rPr lang="ja-JP" altLang="en-US">
                <a:ea typeface="游ゴシック"/>
              </a:rPr>
              <a:t>COCOAのインストール数を増やすために考えられる機能や改善点</a:t>
            </a:r>
          </a:p>
          <a:p>
            <a:endParaRPr lang="ja-JP" altLang="en-US">
              <a:ea typeface="游ゴシック"/>
            </a:endParaRPr>
          </a:p>
          <a:p>
            <a:r>
              <a:rPr lang="ja-JP" altLang="en-US">
                <a:ea typeface="游ゴシック"/>
              </a:rPr>
              <a:t>2021060 土岐健太郎</a:t>
            </a:r>
          </a:p>
          <a:p>
            <a:r>
              <a:rPr lang="ja-JP" altLang="en-US">
                <a:ea typeface="游ゴシック"/>
              </a:rPr>
              <a:t>2021079 眞柄圭佑　</a:t>
            </a:r>
          </a:p>
        </p:txBody>
      </p:sp>
      <p:sp>
        <p:nvSpPr>
          <p:cNvPr id="4" name="スライド番号プレースホルダー 3">
            <a:extLst>
              <a:ext uri="{FF2B5EF4-FFF2-40B4-BE49-F238E27FC236}">
                <a16:creationId xmlns:a16="http://schemas.microsoft.com/office/drawing/2014/main" id="{36897D1A-9DD3-4628-D181-759D83609239}"/>
              </a:ext>
            </a:extLst>
          </p:cNvPr>
          <p:cNvSpPr>
            <a:spLocks noGrp="1"/>
          </p:cNvSpPr>
          <p:nvPr>
            <p:ph type="sldNum" sz="quarter" idx="12"/>
          </p:nvPr>
        </p:nvSpPr>
        <p:spPr/>
        <p:txBody>
          <a:bodyPr/>
          <a:lstStyle/>
          <a:p>
            <a:fld id="{B309B27F-DC7F-4873-AF4A-4BF4FBEE80AA}" type="slidenum">
              <a:rPr kumimoji="1" lang="ja-JP" altLang="en-US" smtClean="0"/>
              <a:t>1</a:t>
            </a:fld>
            <a:endParaRPr kumimoji="1" lang="ja-JP" altLang="en-US"/>
          </a:p>
        </p:txBody>
      </p:sp>
    </p:spTree>
    <p:extLst>
      <p:ext uri="{BB962C8B-B14F-4D97-AF65-F5344CB8AC3E}">
        <p14:creationId xmlns:p14="http://schemas.microsoft.com/office/powerpoint/2010/main" val="410090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74D0080-EF86-41EE-8ECA-56856407E359}"/>
              </a:ext>
            </a:extLst>
          </p:cNvPr>
          <p:cNvSpPr/>
          <p:nvPr/>
        </p:nvSpPr>
        <p:spPr>
          <a:xfrm>
            <a:off x="5622451" y="2955451"/>
            <a:ext cx="6482686" cy="3798626"/>
          </a:xfrm>
          <a:prstGeom prst="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096F81A-25C9-4B67-AEC2-E1C2FF5FBAB7}"/>
              </a:ext>
            </a:extLst>
          </p:cNvPr>
          <p:cNvSpPr>
            <a:spLocks noGrp="1"/>
          </p:cNvSpPr>
          <p:nvPr>
            <p:ph type="title"/>
          </p:nvPr>
        </p:nvSpPr>
        <p:spPr/>
        <p:txBody>
          <a:bodyPr/>
          <a:lstStyle/>
          <a:p>
            <a:r>
              <a:rPr lang="ja-JP" altLang="en-US" b="1">
                <a:ea typeface="游ゴシック Light"/>
              </a:rPr>
              <a:t>まとめ</a:t>
            </a:r>
          </a:p>
        </p:txBody>
      </p:sp>
      <p:sp>
        <p:nvSpPr>
          <p:cNvPr id="3" name="テキスト ボックス 2">
            <a:extLst>
              <a:ext uri="{FF2B5EF4-FFF2-40B4-BE49-F238E27FC236}">
                <a16:creationId xmlns:a16="http://schemas.microsoft.com/office/drawing/2014/main" id="{CC5C25D8-A8A5-45C1-AEFB-9A7E67C64A71}"/>
              </a:ext>
            </a:extLst>
          </p:cNvPr>
          <p:cNvSpPr txBox="1"/>
          <p:nvPr/>
        </p:nvSpPr>
        <p:spPr>
          <a:xfrm>
            <a:off x="161746" y="1630806"/>
            <a:ext cx="11936932" cy="830997"/>
          </a:xfrm>
          <a:prstGeom prst="rect">
            <a:avLst/>
          </a:prstGeom>
          <a:solidFill>
            <a:schemeClr val="bg2"/>
          </a:solidFill>
        </p:spPr>
        <p:txBody>
          <a:bodyPr wrap="square" lIns="91440" tIns="45720" rIns="91440" bIns="45720" rtlCol="0" anchor="t">
            <a:spAutoFit/>
          </a:bodyPr>
          <a:lstStyle/>
          <a:p>
            <a:r>
              <a:rPr lang="en-US" altLang="ja-JP" sz="2400" b="1">
                <a:ea typeface="游ゴシック"/>
              </a:rPr>
              <a:t>調査の結果、COCOAをインストールしている人は目標の割合よりも低かったため、インストール率を増やすことをアプリ再設計の最大の目標とする。</a:t>
            </a:r>
          </a:p>
        </p:txBody>
      </p:sp>
      <p:sp>
        <p:nvSpPr>
          <p:cNvPr id="26" name="TextBox 25">
            <a:extLst>
              <a:ext uri="{FF2B5EF4-FFF2-40B4-BE49-F238E27FC236}">
                <a16:creationId xmlns:a16="http://schemas.microsoft.com/office/drawing/2014/main" id="{3717B845-B989-483E-AB1A-DED4A5A84A6F}"/>
              </a:ext>
            </a:extLst>
          </p:cNvPr>
          <p:cNvSpPr txBox="1"/>
          <p:nvPr/>
        </p:nvSpPr>
        <p:spPr>
          <a:xfrm>
            <a:off x="50042" y="2950190"/>
            <a:ext cx="4801737" cy="1323439"/>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u="sng">
                <a:ea typeface="+mn-lt"/>
              </a:rPr>
              <a:t>アプリのインストール数を増やすために</a:t>
            </a:r>
            <a:endParaRPr lang="ja-JP" altLang="en-US" sz="2000" b="1" u="sng">
              <a:ea typeface="+mn-lt"/>
              <a:cs typeface="+mn-lt"/>
            </a:endParaRPr>
          </a:p>
          <a:p>
            <a:r>
              <a:rPr lang="ja-JP" altLang="en-US" sz="2000">
                <a:ea typeface="+mn-lt"/>
              </a:rPr>
              <a:t>・</a:t>
            </a:r>
            <a:r>
              <a:rPr lang="ja-JP" altLang="en-US" sz="2000">
                <a:solidFill>
                  <a:srgbClr val="FF0000"/>
                </a:solidFill>
                <a:ea typeface="+mn-lt"/>
              </a:rPr>
              <a:t>アプリを利用するメリットを増やす</a:t>
            </a:r>
            <a:endParaRPr lang="en-US" altLang="ja-JP" sz="2000">
              <a:solidFill>
                <a:srgbClr val="FF0000"/>
              </a:solidFill>
              <a:ea typeface="+mn-lt"/>
              <a:cs typeface="+mn-lt"/>
            </a:endParaRPr>
          </a:p>
          <a:p>
            <a:r>
              <a:rPr lang="ja-JP" altLang="en-US" sz="2000">
                <a:ea typeface="+mn-lt"/>
              </a:rPr>
              <a:t>・</a:t>
            </a:r>
            <a:r>
              <a:rPr lang="ja-JP" altLang="en-US" sz="2000">
                <a:solidFill>
                  <a:schemeClr val="accent1"/>
                </a:solidFill>
                <a:ea typeface="+mn-lt"/>
              </a:rPr>
              <a:t>ユーザーの不安を解消する</a:t>
            </a:r>
            <a:endParaRPr lang="en-US" altLang="ja-JP" sz="2000">
              <a:solidFill>
                <a:schemeClr val="accent1"/>
              </a:solidFill>
              <a:ea typeface="+mn-lt"/>
              <a:cs typeface="+mn-lt"/>
            </a:endParaRPr>
          </a:p>
          <a:p>
            <a:r>
              <a:rPr lang="ja-JP" altLang="en-US" sz="2000">
                <a:ea typeface="+mn-lt"/>
              </a:rPr>
              <a:t>といった点を中心にアプリを再設計する</a:t>
            </a:r>
            <a:endParaRPr lang="ja-JP" sz="2000"/>
          </a:p>
        </p:txBody>
      </p:sp>
      <p:sp>
        <p:nvSpPr>
          <p:cNvPr id="27" name="TextBox 26">
            <a:extLst>
              <a:ext uri="{FF2B5EF4-FFF2-40B4-BE49-F238E27FC236}">
                <a16:creationId xmlns:a16="http://schemas.microsoft.com/office/drawing/2014/main" id="{BB6BEB77-1D61-400C-90EF-04633BD4B441}"/>
              </a:ext>
            </a:extLst>
          </p:cNvPr>
          <p:cNvSpPr txBox="1"/>
          <p:nvPr/>
        </p:nvSpPr>
        <p:spPr>
          <a:xfrm>
            <a:off x="5731632" y="3036199"/>
            <a:ext cx="6302991" cy="1631216"/>
          </a:xfrm>
          <a:prstGeom prst="rect">
            <a:avLst/>
          </a:prstGeom>
          <a:solidFill>
            <a:schemeClr val="accent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u="sng">
                <a:solidFill>
                  <a:srgbClr val="FF0000"/>
                </a:solidFill>
                <a:ea typeface="游ゴシック"/>
              </a:rPr>
              <a:t>メリットを増やすために</a:t>
            </a:r>
            <a:endParaRPr lang="en-US" altLang="ja-JP" sz="2000" u="sng">
              <a:solidFill>
                <a:srgbClr val="FF0000"/>
              </a:solidFill>
              <a:ea typeface="+mn-lt"/>
              <a:cs typeface="+mn-lt"/>
            </a:endParaRPr>
          </a:p>
          <a:p>
            <a:r>
              <a:rPr lang="ja-JP" altLang="en-US" sz="2000">
                <a:ea typeface="游ゴシック"/>
              </a:rPr>
              <a:t>・</a:t>
            </a:r>
            <a:r>
              <a:rPr lang="ja-JP" altLang="en-US" sz="2000">
                <a:solidFill>
                  <a:srgbClr val="000000"/>
                </a:solidFill>
                <a:ea typeface="游ゴシック"/>
              </a:rPr>
              <a:t>人の多さを可視化し、感染の危険性を通知する機能</a:t>
            </a:r>
            <a:endParaRPr lang="en-US" altLang="ja-JP" sz="2000">
              <a:solidFill>
                <a:srgbClr val="000000"/>
              </a:solidFill>
              <a:ea typeface="+mn-lt"/>
              <a:cs typeface="+mn-lt"/>
            </a:endParaRPr>
          </a:p>
          <a:p>
            <a:r>
              <a:rPr lang="ja-JP" altLang="en-US" sz="2000">
                <a:ea typeface="游ゴシック"/>
              </a:rPr>
              <a:t>・</a:t>
            </a:r>
            <a:r>
              <a:rPr lang="ja-JP" altLang="en-US" sz="2000">
                <a:solidFill>
                  <a:srgbClr val="000000"/>
                </a:solidFill>
                <a:ea typeface="游ゴシック"/>
              </a:rPr>
              <a:t>コロナに関する情報を提供する機能</a:t>
            </a:r>
            <a:endParaRPr lang="en-US" altLang="ja-JP" sz="2000">
              <a:solidFill>
                <a:srgbClr val="000000"/>
              </a:solidFill>
              <a:ea typeface="+mn-lt"/>
              <a:cs typeface="+mn-lt"/>
            </a:endParaRPr>
          </a:p>
          <a:p>
            <a:r>
              <a:rPr lang="ja-JP" altLang="en-US" sz="2000">
                <a:ea typeface="游ゴシック"/>
              </a:rPr>
              <a:t>・陽性者と接触していないことを証明する機能</a:t>
            </a:r>
            <a:endParaRPr lang="en-US" altLang="ja-JP" sz="2000">
              <a:ea typeface="+mn-lt"/>
              <a:cs typeface="+mn-lt"/>
            </a:endParaRPr>
          </a:p>
          <a:p>
            <a:r>
              <a:rPr lang="ja-JP" altLang="en-US" sz="2000">
                <a:ea typeface="游ゴシック"/>
              </a:rPr>
              <a:t>といったメリットとなる機能を実装する</a:t>
            </a:r>
            <a:endParaRPr lang="en-US" sz="2000">
              <a:ea typeface="游ゴシック" panose="020F0502020204030204"/>
            </a:endParaRPr>
          </a:p>
        </p:txBody>
      </p:sp>
      <p:sp>
        <p:nvSpPr>
          <p:cNvPr id="28" name="TextBox 27">
            <a:extLst>
              <a:ext uri="{FF2B5EF4-FFF2-40B4-BE49-F238E27FC236}">
                <a16:creationId xmlns:a16="http://schemas.microsoft.com/office/drawing/2014/main" id="{F7D289D9-C33F-4797-A7B1-3910325D9728}"/>
              </a:ext>
            </a:extLst>
          </p:cNvPr>
          <p:cNvSpPr txBox="1"/>
          <p:nvPr/>
        </p:nvSpPr>
        <p:spPr>
          <a:xfrm>
            <a:off x="5726658" y="5010150"/>
            <a:ext cx="6314364" cy="646331"/>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u="sng">
                <a:solidFill>
                  <a:schemeClr val="accent1"/>
                </a:solidFill>
                <a:ea typeface="游ゴシック"/>
              </a:rPr>
              <a:t>ユーザーの不安を解消するために</a:t>
            </a:r>
            <a:endParaRPr lang="en-US" altLang="ja-JP" u="sng">
              <a:solidFill>
                <a:schemeClr val="accent1"/>
              </a:solidFill>
              <a:ea typeface="游ゴシック"/>
            </a:endParaRPr>
          </a:p>
          <a:p>
            <a:pPr algn="l"/>
            <a:r>
              <a:rPr lang="ja-JP" altLang="en-US">
                <a:ea typeface="游ゴシック"/>
              </a:rPr>
              <a:t>アプリの有用性や使用方法といった情報を詳しく表示する</a:t>
            </a:r>
            <a:endParaRPr lang="en-US">
              <a:ea typeface="游ゴシック"/>
            </a:endParaRPr>
          </a:p>
        </p:txBody>
      </p:sp>
      <p:sp>
        <p:nvSpPr>
          <p:cNvPr id="30" name="TextBox 29">
            <a:extLst>
              <a:ext uri="{FF2B5EF4-FFF2-40B4-BE49-F238E27FC236}">
                <a16:creationId xmlns:a16="http://schemas.microsoft.com/office/drawing/2014/main" id="{FFFB353A-B8D6-411A-8122-A0A92B73B765}"/>
              </a:ext>
            </a:extLst>
          </p:cNvPr>
          <p:cNvSpPr txBox="1"/>
          <p:nvPr/>
        </p:nvSpPr>
        <p:spPr>
          <a:xfrm>
            <a:off x="5728079" y="5978287"/>
            <a:ext cx="6302991" cy="646331"/>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その他</a:t>
            </a:r>
            <a:r>
              <a:rPr lang="en-US">
                <a:ea typeface="游ゴシック"/>
              </a:rPr>
              <a:t>UI</a:t>
            </a:r>
            <a:r>
              <a:rPr lang="ja-JP" altLang="en-US">
                <a:ea typeface="游ゴシック"/>
              </a:rPr>
              <a:t>への配慮やインストールガイドの作成でより分かりやすく使いやすいアプリを設計する</a:t>
            </a:r>
            <a:endParaRPr lang="en-US"/>
          </a:p>
        </p:txBody>
      </p:sp>
      <p:sp>
        <p:nvSpPr>
          <p:cNvPr id="31" name="Arrow: Right 30">
            <a:extLst>
              <a:ext uri="{FF2B5EF4-FFF2-40B4-BE49-F238E27FC236}">
                <a16:creationId xmlns:a16="http://schemas.microsoft.com/office/drawing/2014/main" id="{51DB39B6-4BDB-4EE9-BC69-A852C6202ECE}"/>
              </a:ext>
            </a:extLst>
          </p:cNvPr>
          <p:cNvSpPr/>
          <p:nvPr/>
        </p:nvSpPr>
        <p:spPr>
          <a:xfrm>
            <a:off x="4935780" y="3425519"/>
            <a:ext cx="625522" cy="489044"/>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a:extLst>
              <a:ext uri="{FF2B5EF4-FFF2-40B4-BE49-F238E27FC236}">
                <a16:creationId xmlns:a16="http://schemas.microsoft.com/office/drawing/2014/main" id="{A6FA278C-CD64-476D-4337-E3E147AD3E9D}"/>
              </a:ext>
            </a:extLst>
          </p:cNvPr>
          <p:cNvSpPr>
            <a:spLocks noGrp="1"/>
          </p:cNvSpPr>
          <p:nvPr>
            <p:ph type="sldNum" sz="quarter" idx="12"/>
          </p:nvPr>
        </p:nvSpPr>
        <p:spPr/>
        <p:txBody>
          <a:bodyPr/>
          <a:lstStyle/>
          <a:p>
            <a:fld id="{B309B27F-DC7F-4873-AF4A-4BF4FBEE80AA}" type="slidenum">
              <a:rPr kumimoji="1" lang="ja-JP" altLang="en-US" smtClean="0"/>
              <a:t>10</a:t>
            </a:fld>
            <a:endParaRPr kumimoji="1" lang="ja-JP" altLang="en-US"/>
          </a:p>
        </p:txBody>
      </p:sp>
    </p:spTree>
    <p:extLst>
      <p:ext uri="{BB962C8B-B14F-4D97-AF65-F5344CB8AC3E}">
        <p14:creationId xmlns:p14="http://schemas.microsoft.com/office/powerpoint/2010/main" val="253428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8009-7B32-4393-B962-FD50644B379E}"/>
              </a:ext>
            </a:extLst>
          </p:cNvPr>
          <p:cNvSpPr>
            <a:spLocks noGrp="1"/>
          </p:cNvSpPr>
          <p:nvPr>
            <p:ph type="title"/>
          </p:nvPr>
        </p:nvSpPr>
        <p:spPr>
          <a:xfrm>
            <a:off x="838200" y="1702454"/>
            <a:ext cx="10515600" cy="1325563"/>
          </a:xfrm>
        </p:spPr>
        <p:txBody>
          <a:bodyPr>
            <a:normAutofit/>
          </a:bodyPr>
          <a:lstStyle/>
          <a:p>
            <a:pPr algn="ctr"/>
            <a:r>
              <a:rPr lang="ja-JP" altLang="en-US" sz="5400" b="1">
                <a:ea typeface="游ゴシック Light"/>
              </a:rPr>
              <a:t>ご清聴ありがとうございました</a:t>
            </a:r>
            <a:endParaRPr lang="en-US" sz="5400" b="1">
              <a:ea typeface="游ゴシック Light" panose="020F0302020204030204"/>
            </a:endParaRPr>
          </a:p>
        </p:txBody>
      </p:sp>
      <p:sp>
        <p:nvSpPr>
          <p:cNvPr id="3" name="テキスト ボックス 2">
            <a:extLst>
              <a:ext uri="{FF2B5EF4-FFF2-40B4-BE49-F238E27FC236}">
                <a16:creationId xmlns:a16="http://schemas.microsoft.com/office/drawing/2014/main" id="{21144C62-0591-4142-83D9-02C41CC92970}"/>
              </a:ext>
            </a:extLst>
          </p:cNvPr>
          <p:cNvSpPr txBox="1"/>
          <p:nvPr/>
        </p:nvSpPr>
        <p:spPr>
          <a:xfrm>
            <a:off x="2315958" y="3028017"/>
            <a:ext cx="7560083" cy="2862322"/>
          </a:xfrm>
          <a:prstGeom prst="rect">
            <a:avLst/>
          </a:prstGeom>
          <a:noFill/>
        </p:spPr>
        <p:txBody>
          <a:bodyPr wrap="none" rtlCol="0">
            <a:spAutoFit/>
          </a:bodyPr>
          <a:lstStyle/>
          <a:p>
            <a:r>
              <a:rPr kumimoji="1" lang="ja-JP" altLang="en-US"/>
              <a:t>差し込み画像</a:t>
            </a:r>
            <a:br>
              <a:rPr kumimoji="1" lang="en-US" altLang="ja-JP"/>
            </a:br>
            <a:r>
              <a:rPr kumimoji="1" lang="ja-JP" altLang="en-US"/>
              <a:t>・いらすとや </a:t>
            </a:r>
            <a:r>
              <a:rPr lang="en-US" altLang="ja-JP"/>
              <a:t>https://www.irasutoya.com/</a:t>
            </a:r>
            <a:endParaRPr kumimoji="1" lang="en-US" altLang="ja-JP"/>
          </a:p>
          <a:p>
            <a:r>
              <a:rPr lang="ja-JP" altLang="en-US"/>
              <a:t>・</a:t>
            </a:r>
            <a:r>
              <a:rPr lang="en-US" altLang="ja-JP" err="1"/>
              <a:t>esri</a:t>
            </a:r>
            <a:r>
              <a:rPr lang="ja-JP" altLang="en-US"/>
              <a:t>ジャパン </a:t>
            </a:r>
            <a:r>
              <a:rPr lang="en-US" altLang="ja-JP"/>
              <a:t>https://www.esrij.com/gis-guide/gis-other/mesh/</a:t>
            </a:r>
          </a:p>
          <a:p>
            <a:r>
              <a:rPr lang="ja-JP" altLang="en-US"/>
              <a:t>・</a:t>
            </a:r>
            <a:r>
              <a:rPr lang="en-US" altLang="ja-JP"/>
              <a:t>COCOA</a:t>
            </a:r>
            <a:r>
              <a:rPr lang="ja-JP" altLang="en-US"/>
              <a:t>公式リポジトリ https://github.com/cocoa-mhlw/cocoa</a:t>
            </a:r>
            <a:endParaRPr lang="en-US" altLang="ja-JP"/>
          </a:p>
          <a:p>
            <a:endParaRPr kumimoji="1" lang="en-US" altLang="ja-JP"/>
          </a:p>
          <a:p>
            <a:r>
              <a:rPr lang="en-US" altLang="ja-JP"/>
              <a:t>UI</a:t>
            </a:r>
            <a:r>
              <a:rPr lang="ja-JP" altLang="en-US"/>
              <a:t>イメージ制作</a:t>
            </a:r>
            <a:endParaRPr lang="en-US" altLang="ja-JP"/>
          </a:p>
          <a:p>
            <a:r>
              <a:rPr lang="ja-JP" altLang="en-US"/>
              <a:t>・</a:t>
            </a:r>
            <a:r>
              <a:rPr lang="en-US" altLang="ja-JP"/>
              <a:t>figma.com</a:t>
            </a:r>
          </a:p>
          <a:p>
            <a:endParaRPr lang="en-US" altLang="ja-JP"/>
          </a:p>
          <a:p>
            <a:r>
              <a:rPr lang="ja-JP" altLang="en-US"/>
              <a:t>新聞記事</a:t>
            </a:r>
            <a:endParaRPr lang="en-US" altLang="ja-JP"/>
          </a:p>
          <a:p>
            <a:r>
              <a:rPr lang="ja-JP" altLang="en-US"/>
              <a:t>・徳島新聞 </a:t>
            </a:r>
            <a:r>
              <a:rPr lang="en-US" altLang="ja-JP"/>
              <a:t>– 9</a:t>
            </a:r>
            <a:r>
              <a:rPr lang="ja-JP" altLang="en-US"/>
              <a:t>月</a:t>
            </a:r>
            <a:r>
              <a:rPr lang="en-US" altLang="ja-JP"/>
              <a:t>18</a:t>
            </a:r>
            <a:r>
              <a:rPr lang="ja-JP" altLang="en-US"/>
              <a:t>日記事 </a:t>
            </a:r>
            <a:r>
              <a:rPr lang="en-US" altLang="ja-JP"/>
              <a:t>https://www.topics.or.jp/articles/-/592287</a:t>
            </a:r>
          </a:p>
        </p:txBody>
      </p:sp>
      <p:sp>
        <p:nvSpPr>
          <p:cNvPr id="4" name="スライド番号プレースホルダー 3">
            <a:extLst>
              <a:ext uri="{FF2B5EF4-FFF2-40B4-BE49-F238E27FC236}">
                <a16:creationId xmlns:a16="http://schemas.microsoft.com/office/drawing/2014/main" id="{89DF3FD3-B611-59FC-B0D7-B833AE7A7AEE}"/>
              </a:ext>
            </a:extLst>
          </p:cNvPr>
          <p:cNvSpPr>
            <a:spLocks noGrp="1"/>
          </p:cNvSpPr>
          <p:nvPr>
            <p:ph type="sldNum" sz="quarter" idx="12"/>
          </p:nvPr>
        </p:nvSpPr>
        <p:spPr/>
        <p:txBody>
          <a:bodyPr/>
          <a:lstStyle/>
          <a:p>
            <a:fld id="{B309B27F-DC7F-4873-AF4A-4BF4FBEE80AA}" type="slidenum">
              <a:rPr kumimoji="1" lang="ja-JP" altLang="en-US" smtClean="0"/>
              <a:t>11</a:t>
            </a:fld>
            <a:endParaRPr kumimoji="1" lang="ja-JP" altLang="en-US"/>
          </a:p>
        </p:txBody>
      </p:sp>
    </p:spTree>
    <p:extLst>
      <p:ext uri="{BB962C8B-B14F-4D97-AF65-F5344CB8AC3E}">
        <p14:creationId xmlns:p14="http://schemas.microsoft.com/office/powerpoint/2010/main" val="302811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59286-8EFF-4D4B-8B15-F17123071159}"/>
              </a:ext>
            </a:extLst>
          </p:cNvPr>
          <p:cNvSpPr>
            <a:spLocks noGrp="1"/>
          </p:cNvSpPr>
          <p:nvPr>
            <p:ph type="title"/>
          </p:nvPr>
        </p:nvSpPr>
        <p:spPr/>
        <p:txBody>
          <a:bodyPr/>
          <a:lstStyle/>
          <a:p>
            <a:r>
              <a:rPr kumimoji="1" lang="ja-JP" altLang="en-US" b="1">
                <a:ea typeface="游ゴシック Light"/>
              </a:rPr>
              <a:t>現状分析</a:t>
            </a:r>
            <a:endParaRPr lang="ja-JP" altLang="en-US" b="1">
              <a:ea typeface="游ゴシック Light"/>
            </a:endParaRPr>
          </a:p>
        </p:txBody>
      </p:sp>
      <p:sp>
        <p:nvSpPr>
          <p:cNvPr id="3" name="TextBox 2">
            <a:extLst>
              <a:ext uri="{FF2B5EF4-FFF2-40B4-BE49-F238E27FC236}">
                <a16:creationId xmlns:a16="http://schemas.microsoft.com/office/drawing/2014/main" id="{48169DF3-402C-4ADC-8D59-BEC4E7C1E8AE}"/>
              </a:ext>
            </a:extLst>
          </p:cNvPr>
          <p:cNvSpPr txBox="1"/>
          <p:nvPr/>
        </p:nvSpPr>
        <p:spPr>
          <a:xfrm>
            <a:off x="834788" y="1335205"/>
            <a:ext cx="95784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游ゴシック"/>
              </a:rPr>
              <a:t>COCOA</a:t>
            </a:r>
            <a:r>
              <a:rPr lang="ja-JP" altLang="en-US">
                <a:ea typeface="游ゴシック"/>
              </a:rPr>
              <a:t>の使用状況についてのアンケート</a:t>
            </a:r>
          </a:p>
        </p:txBody>
      </p:sp>
      <p:pic>
        <p:nvPicPr>
          <p:cNvPr id="5" name="Picture 5">
            <a:extLst>
              <a:ext uri="{FF2B5EF4-FFF2-40B4-BE49-F238E27FC236}">
                <a16:creationId xmlns:a16="http://schemas.microsoft.com/office/drawing/2014/main" id="{2719DADE-0F9A-4316-8501-0089B7D5B595}"/>
              </a:ext>
            </a:extLst>
          </p:cNvPr>
          <p:cNvPicPr>
            <a:picLocks noChangeAspect="1"/>
          </p:cNvPicPr>
          <p:nvPr/>
        </p:nvPicPr>
        <p:blipFill>
          <a:blip r:embed="rId3"/>
          <a:stretch>
            <a:fillRect/>
          </a:stretch>
        </p:blipFill>
        <p:spPr>
          <a:xfrm>
            <a:off x="834788" y="1805551"/>
            <a:ext cx="10511049" cy="4406959"/>
          </a:xfrm>
          <a:prstGeom prst="rect">
            <a:avLst/>
          </a:prstGeom>
        </p:spPr>
      </p:pic>
      <p:sp>
        <p:nvSpPr>
          <p:cNvPr id="4" name="スライド番号プレースホルダー 3">
            <a:extLst>
              <a:ext uri="{FF2B5EF4-FFF2-40B4-BE49-F238E27FC236}">
                <a16:creationId xmlns:a16="http://schemas.microsoft.com/office/drawing/2014/main" id="{A3B520E7-EB4A-C605-7871-AAD717F999C2}"/>
              </a:ext>
            </a:extLst>
          </p:cNvPr>
          <p:cNvSpPr>
            <a:spLocks noGrp="1"/>
          </p:cNvSpPr>
          <p:nvPr>
            <p:ph type="sldNum" sz="quarter" idx="12"/>
          </p:nvPr>
        </p:nvSpPr>
        <p:spPr/>
        <p:txBody>
          <a:bodyPr/>
          <a:lstStyle/>
          <a:p>
            <a:fld id="{B309B27F-DC7F-4873-AF4A-4BF4FBEE80AA}" type="slidenum">
              <a:rPr kumimoji="1" lang="ja-JP" altLang="en-US" smtClean="0"/>
              <a:t>2</a:t>
            </a:fld>
            <a:endParaRPr kumimoji="1" lang="ja-JP" altLang="en-US"/>
          </a:p>
        </p:txBody>
      </p:sp>
    </p:spTree>
    <p:extLst>
      <p:ext uri="{BB962C8B-B14F-4D97-AF65-F5344CB8AC3E}">
        <p14:creationId xmlns:p14="http://schemas.microsoft.com/office/powerpoint/2010/main" val="273020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829197E-393A-4E08-821E-07C07FE909ED}"/>
              </a:ext>
            </a:extLst>
          </p:cNvPr>
          <p:cNvPicPr>
            <a:picLocks noChangeAspect="1"/>
          </p:cNvPicPr>
          <p:nvPr/>
        </p:nvPicPr>
        <p:blipFill>
          <a:blip r:embed="rId3"/>
          <a:stretch>
            <a:fillRect/>
          </a:stretch>
        </p:blipFill>
        <p:spPr>
          <a:xfrm>
            <a:off x="643467" y="1138936"/>
            <a:ext cx="10905066" cy="4580126"/>
          </a:xfrm>
          <a:prstGeom prst="rect">
            <a:avLst/>
          </a:prstGeom>
        </p:spPr>
      </p:pic>
      <p:sp>
        <p:nvSpPr>
          <p:cNvPr id="2" name="TextBox 1">
            <a:extLst>
              <a:ext uri="{FF2B5EF4-FFF2-40B4-BE49-F238E27FC236}">
                <a16:creationId xmlns:a16="http://schemas.microsoft.com/office/drawing/2014/main" id="{C960F51E-0B00-4752-9B67-40CB9A2322B0}"/>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ea typeface="游ゴシック"/>
            </a:endParaRPr>
          </a:p>
        </p:txBody>
      </p:sp>
      <p:sp>
        <p:nvSpPr>
          <p:cNvPr id="5" name="TextBox 4">
            <a:extLst>
              <a:ext uri="{FF2B5EF4-FFF2-40B4-BE49-F238E27FC236}">
                <a16:creationId xmlns:a16="http://schemas.microsoft.com/office/drawing/2014/main" id="{5CA53479-02FC-4F6E-80D7-9473BCB6D4DC}"/>
              </a:ext>
            </a:extLst>
          </p:cNvPr>
          <p:cNvSpPr txBox="1"/>
          <p:nvPr/>
        </p:nvSpPr>
        <p:spPr>
          <a:xfrm>
            <a:off x="5588759" y="4428697"/>
            <a:ext cx="5529616" cy="954107"/>
          </a:xfrm>
          <a:prstGeom prst="rect">
            <a:avLst/>
          </a:prstGeom>
          <a:solidFill>
            <a:schemeClr val="accent6">
              <a:lumMod val="40000"/>
              <a:lumOff val="60000"/>
            </a:schemeClr>
          </a:solid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b="1">
                <a:ea typeface="游ゴシック"/>
              </a:rPr>
              <a:t>←目標インストール率は</a:t>
            </a:r>
            <a:r>
              <a:rPr lang="ja-JP" altLang="en-US" sz="2800" b="1">
                <a:solidFill>
                  <a:srgbClr val="FF0000"/>
                </a:solidFill>
                <a:ea typeface="游ゴシック"/>
              </a:rPr>
              <a:t>40%</a:t>
            </a:r>
          </a:p>
          <a:p>
            <a:r>
              <a:rPr lang="ja-JP" altLang="en-US" sz="2800" b="1">
                <a:ea typeface="游ゴシック"/>
              </a:rPr>
              <a:t>　→インストール数増加を目指す</a:t>
            </a:r>
            <a:endParaRPr lang="ja-JP" altLang="en-US" sz="2800" b="1">
              <a:solidFill>
                <a:srgbClr val="000000"/>
              </a:solidFill>
              <a:ea typeface="游ゴシック"/>
            </a:endParaRPr>
          </a:p>
        </p:txBody>
      </p:sp>
      <p:sp>
        <p:nvSpPr>
          <p:cNvPr id="4" name="スライド番号プレースホルダー 3">
            <a:extLst>
              <a:ext uri="{FF2B5EF4-FFF2-40B4-BE49-F238E27FC236}">
                <a16:creationId xmlns:a16="http://schemas.microsoft.com/office/drawing/2014/main" id="{0335020C-A50B-9DA4-70E4-2F83DEE5750D}"/>
              </a:ext>
            </a:extLst>
          </p:cNvPr>
          <p:cNvSpPr>
            <a:spLocks noGrp="1"/>
          </p:cNvSpPr>
          <p:nvPr>
            <p:ph type="sldNum" sz="quarter" idx="12"/>
          </p:nvPr>
        </p:nvSpPr>
        <p:spPr/>
        <p:txBody>
          <a:bodyPr/>
          <a:lstStyle/>
          <a:p>
            <a:fld id="{B309B27F-DC7F-4873-AF4A-4BF4FBEE80AA}" type="slidenum">
              <a:rPr kumimoji="1" lang="ja-JP" altLang="en-US" smtClean="0"/>
              <a:t>3</a:t>
            </a:fld>
            <a:endParaRPr kumimoji="1" lang="ja-JP" altLang="en-US"/>
          </a:p>
        </p:txBody>
      </p:sp>
    </p:spTree>
    <p:extLst>
      <p:ext uri="{BB962C8B-B14F-4D97-AF65-F5344CB8AC3E}">
        <p14:creationId xmlns:p14="http://schemas.microsoft.com/office/powerpoint/2010/main" val="264586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58EED303-AA06-4E93-8A22-C680BEF59811}"/>
              </a:ext>
            </a:extLst>
          </p:cNvPr>
          <p:cNvPicPr>
            <a:picLocks noChangeAspect="1"/>
          </p:cNvPicPr>
          <p:nvPr/>
        </p:nvPicPr>
        <p:blipFill>
          <a:blip r:embed="rId3"/>
          <a:stretch>
            <a:fillRect/>
          </a:stretch>
        </p:blipFill>
        <p:spPr>
          <a:xfrm>
            <a:off x="643467" y="839046"/>
            <a:ext cx="10905066" cy="5179907"/>
          </a:xfrm>
          <a:prstGeom prst="rect">
            <a:avLst/>
          </a:prstGeom>
        </p:spPr>
      </p:pic>
      <p:sp>
        <p:nvSpPr>
          <p:cNvPr id="4" name="TextBox 3">
            <a:extLst>
              <a:ext uri="{FF2B5EF4-FFF2-40B4-BE49-F238E27FC236}">
                <a16:creationId xmlns:a16="http://schemas.microsoft.com/office/drawing/2014/main" id="{C7887B92-AC46-4F3E-A885-17E132F6B502}"/>
              </a:ext>
            </a:extLst>
          </p:cNvPr>
          <p:cNvSpPr txBox="1"/>
          <p:nvPr/>
        </p:nvSpPr>
        <p:spPr>
          <a:xfrm>
            <a:off x="5736609" y="3541593"/>
            <a:ext cx="4460542" cy="954107"/>
          </a:xfrm>
          <a:prstGeom prst="rect">
            <a:avLst/>
          </a:prstGeom>
          <a:solidFill>
            <a:schemeClr val="accent6">
              <a:lumMod val="40000"/>
              <a:lumOff val="60000"/>
            </a:schemeClr>
          </a:solid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b="1">
                <a:solidFill>
                  <a:srgbClr val="FF0000"/>
                </a:solidFill>
                <a:ea typeface="游ゴシック"/>
              </a:rPr>
              <a:t>不安解消</a:t>
            </a:r>
            <a:r>
              <a:rPr lang="ja-JP" altLang="en-US" sz="2800" b="1">
                <a:ea typeface="游ゴシック"/>
              </a:rPr>
              <a:t>＆</a:t>
            </a:r>
            <a:r>
              <a:rPr lang="ja-JP" altLang="en-US" sz="2800" b="1">
                <a:solidFill>
                  <a:srgbClr val="FF0000"/>
                </a:solidFill>
                <a:ea typeface="游ゴシック"/>
              </a:rPr>
              <a:t>メリット追加</a:t>
            </a:r>
            <a:endParaRPr lang="ja-JP" b="1">
              <a:solidFill>
                <a:srgbClr val="FF0000"/>
              </a:solidFill>
              <a:ea typeface="游ゴシック"/>
            </a:endParaRPr>
          </a:p>
          <a:p>
            <a:r>
              <a:rPr lang="ja-JP" altLang="en-US" sz="2800" b="1">
                <a:ea typeface="游ゴシック"/>
              </a:rPr>
              <a:t>が必要</a:t>
            </a:r>
            <a:endParaRPr lang="ja-JP" b="1">
              <a:ea typeface="游ゴシック"/>
            </a:endParaRPr>
          </a:p>
        </p:txBody>
      </p:sp>
      <p:sp>
        <p:nvSpPr>
          <p:cNvPr id="2" name="スライド番号プレースホルダー 1">
            <a:extLst>
              <a:ext uri="{FF2B5EF4-FFF2-40B4-BE49-F238E27FC236}">
                <a16:creationId xmlns:a16="http://schemas.microsoft.com/office/drawing/2014/main" id="{1BE01176-5FB8-F318-5A80-19FCC3D8839F}"/>
              </a:ext>
            </a:extLst>
          </p:cNvPr>
          <p:cNvSpPr>
            <a:spLocks noGrp="1"/>
          </p:cNvSpPr>
          <p:nvPr>
            <p:ph type="sldNum" sz="quarter" idx="12"/>
          </p:nvPr>
        </p:nvSpPr>
        <p:spPr/>
        <p:txBody>
          <a:bodyPr/>
          <a:lstStyle/>
          <a:p>
            <a:fld id="{B309B27F-DC7F-4873-AF4A-4BF4FBEE80AA}" type="slidenum">
              <a:rPr kumimoji="1" lang="ja-JP" altLang="en-US" smtClean="0"/>
              <a:t>4</a:t>
            </a:fld>
            <a:endParaRPr kumimoji="1" lang="ja-JP" altLang="en-US"/>
          </a:p>
        </p:txBody>
      </p:sp>
    </p:spTree>
    <p:extLst>
      <p:ext uri="{BB962C8B-B14F-4D97-AF65-F5344CB8AC3E}">
        <p14:creationId xmlns:p14="http://schemas.microsoft.com/office/powerpoint/2010/main" val="5514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C798D42A-8D55-4D39-8376-D3265C6F7761}"/>
              </a:ext>
            </a:extLst>
          </p:cNvPr>
          <p:cNvPicPr>
            <a:picLocks noChangeAspect="1"/>
          </p:cNvPicPr>
          <p:nvPr/>
        </p:nvPicPr>
        <p:blipFill>
          <a:blip r:embed="rId3"/>
          <a:stretch>
            <a:fillRect/>
          </a:stretch>
        </p:blipFill>
        <p:spPr>
          <a:xfrm>
            <a:off x="643467" y="839046"/>
            <a:ext cx="10905066" cy="5179907"/>
          </a:xfrm>
          <a:prstGeom prst="rect">
            <a:avLst/>
          </a:prstGeom>
        </p:spPr>
      </p:pic>
      <p:sp>
        <p:nvSpPr>
          <p:cNvPr id="4" name="TextBox 3">
            <a:extLst>
              <a:ext uri="{FF2B5EF4-FFF2-40B4-BE49-F238E27FC236}">
                <a16:creationId xmlns:a16="http://schemas.microsoft.com/office/drawing/2014/main" id="{22FDC8F8-1054-4540-8E71-66919E7C7628}"/>
              </a:ext>
            </a:extLst>
          </p:cNvPr>
          <p:cNvSpPr txBox="1"/>
          <p:nvPr/>
        </p:nvSpPr>
        <p:spPr>
          <a:xfrm>
            <a:off x="1778759" y="5531891"/>
            <a:ext cx="8611735" cy="954107"/>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b="1">
                <a:solidFill>
                  <a:srgbClr val="FF0000"/>
                </a:solidFill>
                <a:ea typeface="游ゴシック"/>
              </a:rPr>
              <a:t>感染リスク通知</a:t>
            </a:r>
            <a:r>
              <a:rPr lang="ja-JP" altLang="en-US" sz="2800" b="1">
                <a:ea typeface="游ゴシック"/>
              </a:rPr>
              <a:t>や</a:t>
            </a:r>
            <a:r>
              <a:rPr lang="ja-JP" altLang="en-US" sz="2800" b="1">
                <a:solidFill>
                  <a:srgbClr val="FF0000"/>
                </a:solidFill>
                <a:ea typeface="游ゴシック"/>
              </a:rPr>
              <a:t>コロナに関する情報提供</a:t>
            </a:r>
            <a:r>
              <a:rPr lang="ja-JP" altLang="en-US" sz="2800" b="1">
                <a:ea typeface="游ゴシック"/>
              </a:rPr>
              <a:t>等の機能</a:t>
            </a:r>
            <a:endParaRPr lang="en-US" altLang="ja-JP"/>
          </a:p>
          <a:p>
            <a:pPr algn="l"/>
            <a:r>
              <a:rPr lang="ja-JP" altLang="en-US" sz="2800" b="1">
                <a:ea typeface="游ゴシック"/>
              </a:rPr>
              <a:t>を中心にメリットを追加</a:t>
            </a:r>
            <a:endParaRPr lang="ja-JP"/>
          </a:p>
        </p:txBody>
      </p:sp>
      <p:sp>
        <p:nvSpPr>
          <p:cNvPr id="2" name="スライド番号プレースホルダー 1">
            <a:extLst>
              <a:ext uri="{FF2B5EF4-FFF2-40B4-BE49-F238E27FC236}">
                <a16:creationId xmlns:a16="http://schemas.microsoft.com/office/drawing/2014/main" id="{7BC3738F-74CA-AD44-E195-49F853770F60}"/>
              </a:ext>
            </a:extLst>
          </p:cNvPr>
          <p:cNvSpPr>
            <a:spLocks noGrp="1"/>
          </p:cNvSpPr>
          <p:nvPr>
            <p:ph type="sldNum" sz="quarter" idx="12"/>
          </p:nvPr>
        </p:nvSpPr>
        <p:spPr/>
        <p:txBody>
          <a:bodyPr/>
          <a:lstStyle/>
          <a:p>
            <a:fld id="{B309B27F-DC7F-4873-AF4A-4BF4FBEE80AA}" type="slidenum">
              <a:rPr kumimoji="1" lang="ja-JP" altLang="en-US" smtClean="0"/>
              <a:t>5</a:t>
            </a:fld>
            <a:endParaRPr kumimoji="1" lang="ja-JP" altLang="en-US"/>
          </a:p>
        </p:txBody>
      </p:sp>
    </p:spTree>
    <p:extLst>
      <p:ext uri="{BB962C8B-B14F-4D97-AF65-F5344CB8AC3E}">
        <p14:creationId xmlns:p14="http://schemas.microsoft.com/office/powerpoint/2010/main" val="173390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14B536-1788-4D20-B852-266701EC550D}"/>
              </a:ext>
            </a:extLst>
          </p:cNvPr>
          <p:cNvSpPr>
            <a:spLocks noGrp="1"/>
          </p:cNvSpPr>
          <p:nvPr>
            <p:ph type="title"/>
          </p:nvPr>
        </p:nvSpPr>
        <p:spPr>
          <a:xfrm>
            <a:off x="158900" y="0"/>
            <a:ext cx="11874199" cy="1325563"/>
          </a:xfrm>
        </p:spPr>
        <p:txBody>
          <a:bodyPr/>
          <a:lstStyle/>
          <a:p>
            <a:r>
              <a:rPr kumimoji="1" lang="ja-JP" altLang="en-US" b="1"/>
              <a:t>解決案 </a:t>
            </a:r>
            <a:r>
              <a:rPr lang="ja-JP" altLang="en-US" b="1"/>
              <a:t>ー </a:t>
            </a:r>
            <a:r>
              <a:rPr lang="en-US" altLang="ja-JP" b="1"/>
              <a:t>COCOA</a:t>
            </a:r>
            <a:r>
              <a:rPr lang="ja-JP" altLang="en-US" b="1"/>
              <a:t>を導入するメリットを増やす</a:t>
            </a:r>
            <a:endParaRPr kumimoji="1" lang="ja-JP" altLang="en-US" b="1"/>
          </a:p>
        </p:txBody>
      </p:sp>
      <p:sp>
        <p:nvSpPr>
          <p:cNvPr id="3" name="テキスト ボックス 2">
            <a:extLst>
              <a:ext uri="{FF2B5EF4-FFF2-40B4-BE49-F238E27FC236}">
                <a16:creationId xmlns:a16="http://schemas.microsoft.com/office/drawing/2014/main" id="{F06B0044-436C-4D4C-81B6-D0B504D1136C}"/>
              </a:ext>
            </a:extLst>
          </p:cNvPr>
          <p:cNvSpPr txBox="1"/>
          <p:nvPr/>
        </p:nvSpPr>
        <p:spPr>
          <a:xfrm>
            <a:off x="158900" y="1482673"/>
            <a:ext cx="5937099" cy="5170646"/>
          </a:xfrm>
          <a:prstGeom prst="rect">
            <a:avLst/>
          </a:prstGeom>
          <a:noFill/>
        </p:spPr>
        <p:txBody>
          <a:bodyPr wrap="square" rtlCol="0">
            <a:spAutoFit/>
          </a:bodyPr>
          <a:lstStyle/>
          <a:p>
            <a:pPr marL="342900" indent="-342900">
              <a:buFont typeface="+mj-lt"/>
              <a:buAutoNum type="arabicPeriod"/>
            </a:pPr>
            <a:r>
              <a:rPr kumimoji="1" lang="ja-JP" altLang="en-US" sz="2200"/>
              <a:t>人の多さを可視化するレーダー機能を実装</a:t>
            </a:r>
            <a:endParaRPr kumimoji="1" lang="en-US" altLang="ja-JP" sz="2200"/>
          </a:p>
          <a:p>
            <a:pPr marL="342900" indent="-342900">
              <a:buFont typeface="+mj-lt"/>
              <a:buAutoNum type="arabicPeriod"/>
            </a:pPr>
            <a:endParaRPr lang="en-US" altLang="ja-JP" sz="2200"/>
          </a:p>
          <a:p>
            <a:pPr marL="342900" indent="-342900">
              <a:buFont typeface="+mj-lt"/>
              <a:buAutoNum type="arabicPeriod"/>
            </a:pPr>
            <a:r>
              <a:rPr lang="ja-JP" altLang="en-US" sz="2200"/>
              <a:t>コロナに関する政府の公式発表などを厚生労働省</a:t>
            </a:r>
            <a:r>
              <a:rPr lang="en-US" altLang="ja-JP" sz="2200"/>
              <a:t>HP</a:t>
            </a:r>
            <a:r>
              <a:rPr lang="ja-JP" altLang="en-US" sz="2200"/>
              <a:t>から取得して、自身の位置情報などを基にパーソナライズして表示する。</a:t>
            </a:r>
            <a:endParaRPr lang="en-US" altLang="ja-JP" sz="2200"/>
          </a:p>
          <a:p>
            <a:pPr marL="342900" indent="-342900">
              <a:buFont typeface="+mj-lt"/>
              <a:buAutoNum type="arabicPeriod"/>
            </a:pPr>
            <a:endParaRPr lang="en-US" altLang="ja-JP" sz="2200"/>
          </a:p>
          <a:p>
            <a:pPr marL="342900" indent="-342900">
              <a:buFont typeface="+mj-lt"/>
              <a:buAutoNum type="arabicPeriod"/>
            </a:pPr>
            <a:r>
              <a:rPr kumimoji="1" lang="ja-JP" altLang="en-US" sz="2200"/>
              <a:t>各県の公式アプリや</a:t>
            </a:r>
            <a:r>
              <a:rPr kumimoji="1" lang="en-US" altLang="ja-JP" sz="2200"/>
              <a:t>NHK</a:t>
            </a:r>
            <a:r>
              <a:rPr kumimoji="1" lang="ja-JP" altLang="en-US" sz="2200"/>
              <a:t>ニュースアプリなどへのリンクを貼って、アプリの検索方法が分からないお年寄りが正確な情報を得られるようにサポートする。</a:t>
            </a:r>
            <a:endParaRPr kumimoji="1" lang="en-US" altLang="ja-JP" sz="2200"/>
          </a:p>
          <a:p>
            <a:pPr marL="342900" indent="-342900">
              <a:buFont typeface="+mj-lt"/>
              <a:buAutoNum type="arabicPeriod"/>
            </a:pPr>
            <a:endParaRPr kumimoji="1" lang="en-US" altLang="ja-JP" sz="2200"/>
          </a:p>
          <a:p>
            <a:pPr marL="342900" indent="-342900">
              <a:buFont typeface="+mj-lt"/>
              <a:buAutoNum type="arabicPeriod"/>
            </a:pPr>
            <a:r>
              <a:rPr lang="ja-JP" altLang="en-US" sz="2200"/>
              <a:t>一定期間に</a:t>
            </a:r>
            <a:r>
              <a:rPr kumimoji="1" lang="ja-JP" altLang="en-US" sz="2200"/>
              <a:t>陽性者との接触が一度もない場合、それを証明する証明書のような画面を表示・他アプリに共有・端末に画像として保存できるようにする。</a:t>
            </a:r>
          </a:p>
        </p:txBody>
      </p:sp>
      <p:pic>
        <p:nvPicPr>
          <p:cNvPr id="7" name="図 6">
            <a:extLst>
              <a:ext uri="{FF2B5EF4-FFF2-40B4-BE49-F238E27FC236}">
                <a16:creationId xmlns:a16="http://schemas.microsoft.com/office/drawing/2014/main" id="{31F99AEF-8B2B-4326-ADA7-F0C44134C202}"/>
              </a:ext>
            </a:extLst>
          </p:cNvPr>
          <p:cNvPicPr>
            <a:picLocks noChangeAspect="1"/>
          </p:cNvPicPr>
          <p:nvPr/>
        </p:nvPicPr>
        <p:blipFill>
          <a:blip r:embed="rId3"/>
          <a:stretch>
            <a:fillRect/>
          </a:stretch>
        </p:blipFill>
        <p:spPr>
          <a:xfrm>
            <a:off x="6547804" y="1302459"/>
            <a:ext cx="2614857" cy="4253082"/>
          </a:xfrm>
          <a:prstGeom prst="rect">
            <a:avLst/>
          </a:prstGeom>
        </p:spPr>
      </p:pic>
      <p:sp>
        <p:nvSpPr>
          <p:cNvPr id="28" name="テキスト ボックス 27">
            <a:extLst>
              <a:ext uri="{FF2B5EF4-FFF2-40B4-BE49-F238E27FC236}">
                <a16:creationId xmlns:a16="http://schemas.microsoft.com/office/drawing/2014/main" id="{17DCA3C7-638C-4C0C-9B5E-201417E1B636}"/>
              </a:ext>
            </a:extLst>
          </p:cNvPr>
          <p:cNvSpPr txBox="1"/>
          <p:nvPr/>
        </p:nvSpPr>
        <p:spPr>
          <a:xfrm>
            <a:off x="6954985" y="5620855"/>
            <a:ext cx="1800494" cy="523220"/>
          </a:xfrm>
          <a:prstGeom prst="rect">
            <a:avLst/>
          </a:prstGeom>
          <a:noFill/>
        </p:spPr>
        <p:txBody>
          <a:bodyPr wrap="none" rtlCol="0">
            <a:spAutoFit/>
          </a:bodyPr>
          <a:lstStyle/>
          <a:p>
            <a:pPr marL="342900" indent="-342900" algn="ctr">
              <a:buAutoNum type="arabicPeriod"/>
            </a:pPr>
            <a:r>
              <a:rPr kumimoji="1" lang="ja-JP" altLang="en-US" sz="1400"/>
              <a:t>レーダー機能</a:t>
            </a:r>
            <a:endParaRPr kumimoji="1" lang="en-US" altLang="ja-JP" sz="1400"/>
          </a:p>
          <a:p>
            <a:pPr algn="ctr"/>
            <a:r>
              <a:rPr lang="ja-JP" altLang="en-US" sz="1400"/>
              <a:t>レイアウト</a:t>
            </a:r>
            <a:r>
              <a:rPr kumimoji="1" lang="ja-JP" altLang="en-US" sz="1400"/>
              <a:t>イメージ</a:t>
            </a:r>
          </a:p>
        </p:txBody>
      </p:sp>
      <p:pic>
        <p:nvPicPr>
          <p:cNvPr id="5" name="図 4">
            <a:extLst>
              <a:ext uri="{FF2B5EF4-FFF2-40B4-BE49-F238E27FC236}">
                <a16:creationId xmlns:a16="http://schemas.microsoft.com/office/drawing/2014/main" id="{6A0CC10B-BC75-4677-85DD-5ED3E1DAEEBC}"/>
              </a:ext>
            </a:extLst>
          </p:cNvPr>
          <p:cNvPicPr>
            <a:picLocks noChangeAspect="1"/>
          </p:cNvPicPr>
          <p:nvPr/>
        </p:nvPicPr>
        <p:blipFill rotWithShape="1">
          <a:blip r:embed="rId4"/>
          <a:srcRect l="33750" r="33801"/>
          <a:stretch/>
        </p:blipFill>
        <p:spPr>
          <a:xfrm>
            <a:off x="9451909" y="1302458"/>
            <a:ext cx="2453952" cy="4253903"/>
          </a:xfrm>
          <a:prstGeom prst="rect">
            <a:avLst/>
          </a:prstGeom>
        </p:spPr>
      </p:pic>
      <p:sp>
        <p:nvSpPr>
          <p:cNvPr id="6" name="テキスト ボックス 5">
            <a:extLst>
              <a:ext uri="{FF2B5EF4-FFF2-40B4-BE49-F238E27FC236}">
                <a16:creationId xmlns:a16="http://schemas.microsoft.com/office/drawing/2014/main" id="{6C77CD34-5E54-4499-B241-A33EF6229B70}"/>
              </a:ext>
            </a:extLst>
          </p:cNvPr>
          <p:cNvSpPr txBox="1"/>
          <p:nvPr/>
        </p:nvSpPr>
        <p:spPr>
          <a:xfrm>
            <a:off x="9620743" y="5620855"/>
            <a:ext cx="2116284" cy="523220"/>
          </a:xfrm>
          <a:prstGeom prst="rect">
            <a:avLst/>
          </a:prstGeom>
          <a:noFill/>
        </p:spPr>
        <p:txBody>
          <a:bodyPr wrap="none" rtlCol="0">
            <a:spAutoFit/>
          </a:bodyPr>
          <a:lstStyle/>
          <a:p>
            <a:pPr algn="ctr"/>
            <a:r>
              <a:rPr kumimoji="1" lang="en-US" altLang="ja-JP" sz="1400"/>
              <a:t>COCOA </a:t>
            </a:r>
            <a:r>
              <a:rPr kumimoji="1" lang="ja-JP" altLang="en-US" sz="1400"/>
              <a:t>メインメニュー</a:t>
            </a:r>
            <a:br>
              <a:rPr kumimoji="1" lang="en-US" altLang="ja-JP" sz="1400"/>
            </a:br>
            <a:r>
              <a:rPr kumimoji="1" lang="ja-JP" altLang="en-US" sz="1400"/>
              <a:t>レイアウトイメージ</a:t>
            </a:r>
          </a:p>
        </p:txBody>
      </p:sp>
      <p:pic>
        <p:nvPicPr>
          <p:cNvPr id="8" name="図 7">
            <a:extLst>
              <a:ext uri="{FF2B5EF4-FFF2-40B4-BE49-F238E27FC236}">
                <a16:creationId xmlns:a16="http://schemas.microsoft.com/office/drawing/2014/main" id="{F96CD5C6-7CA6-465A-B338-1F85B671CA6D}"/>
              </a:ext>
            </a:extLst>
          </p:cNvPr>
          <p:cNvPicPr>
            <a:picLocks noChangeAspect="1"/>
          </p:cNvPicPr>
          <p:nvPr/>
        </p:nvPicPr>
        <p:blipFill rotWithShape="1">
          <a:blip r:embed="rId5"/>
          <a:srcRect t="12500"/>
          <a:stretch/>
        </p:blipFill>
        <p:spPr>
          <a:xfrm>
            <a:off x="25101" y="1079500"/>
            <a:ext cx="12192000" cy="5778500"/>
          </a:xfrm>
          <a:prstGeom prst="rect">
            <a:avLst/>
          </a:prstGeom>
          <a:ln w="57150">
            <a:solidFill>
              <a:schemeClr val="tx1"/>
            </a:solidFill>
          </a:ln>
        </p:spPr>
      </p:pic>
      <p:sp>
        <p:nvSpPr>
          <p:cNvPr id="4" name="スライド番号プレースホルダー 3">
            <a:extLst>
              <a:ext uri="{FF2B5EF4-FFF2-40B4-BE49-F238E27FC236}">
                <a16:creationId xmlns:a16="http://schemas.microsoft.com/office/drawing/2014/main" id="{A40A422B-86D1-AD6F-5CDF-C3172209A3A7}"/>
              </a:ext>
            </a:extLst>
          </p:cNvPr>
          <p:cNvSpPr>
            <a:spLocks noGrp="1"/>
          </p:cNvSpPr>
          <p:nvPr>
            <p:ph type="sldNum" sz="quarter" idx="12"/>
          </p:nvPr>
        </p:nvSpPr>
        <p:spPr/>
        <p:txBody>
          <a:bodyPr/>
          <a:lstStyle/>
          <a:p>
            <a:fld id="{B309B27F-DC7F-4873-AF4A-4BF4FBEE80AA}" type="slidenum">
              <a:rPr kumimoji="1" lang="ja-JP" altLang="en-US" smtClean="0"/>
              <a:t>6</a:t>
            </a:fld>
            <a:endParaRPr kumimoji="1" lang="ja-JP" altLang="en-US"/>
          </a:p>
        </p:txBody>
      </p:sp>
    </p:spTree>
    <p:extLst>
      <p:ext uri="{BB962C8B-B14F-4D97-AF65-F5344CB8AC3E}">
        <p14:creationId xmlns:p14="http://schemas.microsoft.com/office/powerpoint/2010/main" val="109088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60F3455-CE48-45AF-8569-FB41BFFA287E}"/>
              </a:ext>
            </a:extLst>
          </p:cNvPr>
          <p:cNvSpPr txBox="1">
            <a:spLocks/>
          </p:cNvSpPr>
          <p:nvPr/>
        </p:nvSpPr>
        <p:spPr>
          <a:xfrm>
            <a:off x="158900" y="7819"/>
            <a:ext cx="118741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a:t>人混みレーダー機能について</a:t>
            </a:r>
          </a:p>
        </p:txBody>
      </p:sp>
      <p:grpSp>
        <p:nvGrpSpPr>
          <p:cNvPr id="5" name="グループ化 4">
            <a:extLst>
              <a:ext uri="{FF2B5EF4-FFF2-40B4-BE49-F238E27FC236}">
                <a16:creationId xmlns:a16="http://schemas.microsoft.com/office/drawing/2014/main" id="{89C1A9F3-F05C-46B7-BC40-5146690A9EA7}"/>
              </a:ext>
            </a:extLst>
          </p:cNvPr>
          <p:cNvGrpSpPr/>
          <p:nvPr/>
        </p:nvGrpSpPr>
        <p:grpSpPr>
          <a:xfrm>
            <a:off x="7316233" y="3687644"/>
            <a:ext cx="4516655" cy="3041979"/>
            <a:chOff x="7376671" y="2055190"/>
            <a:chExt cx="4815329" cy="3116951"/>
          </a:xfrm>
        </p:grpSpPr>
        <p:pic>
          <p:nvPicPr>
            <p:cNvPr id="4" name="Picture 2" descr="標準地域メッシュ | ESRIジャパンその他 | GIS 基礎解説 | ESRIジャパン">
              <a:extLst>
                <a:ext uri="{FF2B5EF4-FFF2-40B4-BE49-F238E27FC236}">
                  <a16:creationId xmlns:a16="http://schemas.microsoft.com/office/drawing/2014/main" id="{5CA6EC16-94A7-4766-8602-31FA64516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6671" y="2055190"/>
              <a:ext cx="4815329" cy="274761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CF1E6A7E-61B7-4E61-81F6-2A4710E726C5}"/>
                </a:ext>
              </a:extLst>
            </p:cNvPr>
            <p:cNvSpPr txBox="1"/>
            <p:nvPr/>
          </p:nvSpPr>
          <p:spPr>
            <a:xfrm>
              <a:off x="7376671" y="4802809"/>
              <a:ext cx="4815329" cy="369332"/>
            </a:xfrm>
            <a:prstGeom prst="rect">
              <a:avLst/>
            </a:prstGeom>
            <a:noFill/>
            <a:ln>
              <a:solidFill>
                <a:schemeClr val="tx1"/>
              </a:solidFill>
            </a:ln>
          </p:spPr>
          <p:txBody>
            <a:bodyPr wrap="square" rtlCol="0">
              <a:spAutoFit/>
            </a:bodyPr>
            <a:lstStyle/>
            <a:p>
              <a:pPr algn="ctr"/>
              <a:r>
                <a:rPr kumimoji="1" lang="ja-JP" altLang="en-US">
                  <a:solidFill>
                    <a:srgbClr val="0070C0"/>
                  </a:solidFill>
                </a:rPr>
                <a:t>メッシュ位置情報</a:t>
              </a:r>
              <a:r>
                <a:rPr kumimoji="1" lang="ja-JP" altLang="en-US"/>
                <a:t>のイメージ</a:t>
              </a:r>
            </a:p>
          </p:txBody>
        </p:sp>
      </p:grpSp>
      <p:grpSp>
        <p:nvGrpSpPr>
          <p:cNvPr id="31" name="グループ化 30">
            <a:extLst>
              <a:ext uri="{FF2B5EF4-FFF2-40B4-BE49-F238E27FC236}">
                <a16:creationId xmlns:a16="http://schemas.microsoft.com/office/drawing/2014/main" id="{24A62EB4-ACCA-489E-A146-25D2C7ED36E2}"/>
              </a:ext>
            </a:extLst>
          </p:cNvPr>
          <p:cNvGrpSpPr/>
          <p:nvPr/>
        </p:nvGrpSpPr>
        <p:grpSpPr>
          <a:xfrm>
            <a:off x="7285887" y="1046079"/>
            <a:ext cx="4588872" cy="2547027"/>
            <a:chOff x="7285887" y="1046079"/>
            <a:chExt cx="4588872" cy="2547027"/>
          </a:xfrm>
        </p:grpSpPr>
        <p:grpSp>
          <p:nvGrpSpPr>
            <p:cNvPr id="25" name="グループ化 24">
              <a:extLst>
                <a:ext uri="{FF2B5EF4-FFF2-40B4-BE49-F238E27FC236}">
                  <a16:creationId xmlns:a16="http://schemas.microsoft.com/office/drawing/2014/main" id="{E75B76F7-C8EE-4F94-85AA-9A73FB0D0FD2}"/>
                </a:ext>
              </a:extLst>
            </p:cNvPr>
            <p:cNvGrpSpPr/>
            <p:nvPr/>
          </p:nvGrpSpPr>
          <p:grpSpPr>
            <a:xfrm>
              <a:off x="7285887" y="1046080"/>
              <a:ext cx="4588872" cy="2547026"/>
              <a:chOff x="7285887" y="1046080"/>
              <a:chExt cx="4588872" cy="2547026"/>
            </a:xfrm>
          </p:grpSpPr>
          <p:grpSp>
            <p:nvGrpSpPr>
              <p:cNvPr id="21" name="グループ化 20">
                <a:extLst>
                  <a:ext uri="{FF2B5EF4-FFF2-40B4-BE49-F238E27FC236}">
                    <a16:creationId xmlns:a16="http://schemas.microsoft.com/office/drawing/2014/main" id="{1BFBBDDE-DDDA-48D2-9053-BA209E3FF849}"/>
                  </a:ext>
                </a:extLst>
              </p:cNvPr>
              <p:cNvGrpSpPr/>
              <p:nvPr/>
            </p:nvGrpSpPr>
            <p:grpSpPr>
              <a:xfrm>
                <a:off x="7285887" y="1046080"/>
                <a:ext cx="4588872" cy="2023567"/>
                <a:chOff x="7109648" y="4311017"/>
                <a:chExt cx="4588872" cy="2023567"/>
              </a:xfrm>
            </p:grpSpPr>
            <p:pic>
              <p:nvPicPr>
                <p:cNvPr id="3074" name="Picture 2" descr="スマートフォン・スマホのイラスト | かわいいフリー素材集 いらすとや">
                  <a:extLst>
                    <a:ext uri="{FF2B5EF4-FFF2-40B4-BE49-F238E27FC236}">
                      <a16:creationId xmlns:a16="http://schemas.microsoft.com/office/drawing/2014/main" id="{20B78D7E-00D1-46B8-8C28-5FACD332B9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9648" y="4405556"/>
                  <a:ext cx="1760846" cy="19112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スマートフォン・スマホのイラスト | かわいいフリー素材集 いらすとや">
                  <a:extLst>
                    <a:ext uri="{FF2B5EF4-FFF2-40B4-BE49-F238E27FC236}">
                      <a16:creationId xmlns:a16="http://schemas.microsoft.com/office/drawing/2014/main" id="{A4B9CB8E-2961-46EE-8C3A-3B67EB803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937674" y="4405556"/>
                  <a:ext cx="1760846" cy="191127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矢印コネクタ 12">
                  <a:extLst>
                    <a:ext uri="{FF2B5EF4-FFF2-40B4-BE49-F238E27FC236}">
                      <a16:creationId xmlns:a16="http://schemas.microsoft.com/office/drawing/2014/main" id="{0B8B7240-207D-4E57-97C7-844CA959737B}"/>
                    </a:ext>
                  </a:extLst>
                </p:cNvPr>
                <p:cNvCxnSpPr>
                  <a:cxnSpLocks/>
                </p:cNvCxnSpPr>
                <p:nvPr/>
              </p:nvCxnSpPr>
              <p:spPr>
                <a:xfrm>
                  <a:off x="9088016" y="5599875"/>
                  <a:ext cx="1230644" cy="0"/>
                </a:xfrm>
                <a:prstGeom prst="straightConnector1">
                  <a:avLst/>
                </a:prstGeom>
                <a:ln w="76200">
                  <a:headEnd type="none" w="med" len="med"/>
                  <a:tailEnd type="arrow" w="med" len="med"/>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8" name="直線矢印コネクタ 17">
                  <a:extLst>
                    <a:ext uri="{FF2B5EF4-FFF2-40B4-BE49-F238E27FC236}">
                      <a16:creationId xmlns:a16="http://schemas.microsoft.com/office/drawing/2014/main" id="{96384043-BC02-4EA5-B592-F72E018F4194}"/>
                    </a:ext>
                  </a:extLst>
                </p:cNvPr>
                <p:cNvCxnSpPr>
                  <a:cxnSpLocks/>
                </p:cNvCxnSpPr>
                <p:nvPr/>
              </p:nvCxnSpPr>
              <p:spPr>
                <a:xfrm flipH="1">
                  <a:off x="8465802" y="6152719"/>
                  <a:ext cx="1448166" cy="0"/>
                </a:xfrm>
                <a:prstGeom prst="straightConnector1">
                  <a:avLst/>
                </a:prstGeom>
                <a:ln w="76200">
                  <a:headEnd type="none" w="med" len="med"/>
                  <a:tailEnd type="arrow" w="med" len="med"/>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pic>
              <p:nvPicPr>
                <p:cNvPr id="3078" name="Picture 6">
                  <a:extLst>
                    <a:ext uri="{FF2B5EF4-FFF2-40B4-BE49-F238E27FC236}">
                      <a16:creationId xmlns:a16="http://schemas.microsoft.com/office/drawing/2014/main" id="{4B5E3659-0112-4879-B6DC-22C53B6F9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1854" y="5457459"/>
                  <a:ext cx="394226" cy="45749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4647B7C6-DE6E-4AE6-8C0E-630BB1349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1547" y="5877087"/>
                  <a:ext cx="394226" cy="45749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グループ化 18">
                  <a:extLst>
                    <a:ext uri="{FF2B5EF4-FFF2-40B4-BE49-F238E27FC236}">
                      <a16:creationId xmlns:a16="http://schemas.microsoft.com/office/drawing/2014/main" id="{5868412B-CB4E-484F-BDD4-53ED513163A8}"/>
                    </a:ext>
                  </a:extLst>
                </p:cNvPr>
                <p:cNvGrpSpPr/>
                <p:nvPr/>
              </p:nvGrpSpPr>
              <p:grpSpPr>
                <a:xfrm flipH="1">
                  <a:off x="9509245" y="4311017"/>
                  <a:ext cx="1440025" cy="1074624"/>
                  <a:chOff x="2584580" y="5599875"/>
                  <a:chExt cx="1440025" cy="1074624"/>
                </a:xfrm>
              </p:grpSpPr>
              <p:sp>
                <p:nvSpPr>
                  <p:cNvPr id="17" name="円弧 16">
                    <a:extLst>
                      <a:ext uri="{FF2B5EF4-FFF2-40B4-BE49-F238E27FC236}">
                        <a16:creationId xmlns:a16="http://schemas.microsoft.com/office/drawing/2014/main" id="{848EA913-67E4-4203-BB4D-C1405658EA16}"/>
                      </a:ext>
                    </a:extLst>
                  </p:cNvPr>
                  <p:cNvSpPr/>
                  <p:nvPr/>
                </p:nvSpPr>
                <p:spPr>
                  <a:xfrm>
                    <a:off x="2584580" y="5699796"/>
                    <a:ext cx="1129004" cy="812972"/>
                  </a:xfrm>
                  <a:prstGeom prst="arc">
                    <a:avLst>
                      <a:gd name="adj1" fmla="val 19718371"/>
                      <a:gd name="adj2" fmla="val 1864186"/>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円弧 22">
                    <a:extLst>
                      <a:ext uri="{FF2B5EF4-FFF2-40B4-BE49-F238E27FC236}">
                        <a16:creationId xmlns:a16="http://schemas.microsoft.com/office/drawing/2014/main" id="{93F4CBCC-88C1-4875-B121-18FEB547C2B4}"/>
                      </a:ext>
                    </a:extLst>
                  </p:cNvPr>
                  <p:cNvSpPr/>
                  <p:nvPr/>
                </p:nvSpPr>
                <p:spPr>
                  <a:xfrm>
                    <a:off x="2736980" y="5599875"/>
                    <a:ext cx="1129004" cy="1065293"/>
                  </a:xfrm>
                  <a:prstGeom prst="arc">
                    <a:avLst>
                      <a:gd name="adj1" fmla="val 19231866"/>
                      <a:gd name="adj2" fmla="val 2463047"/>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54A6B544-D174-4B14-9C97-2904A4A3E418}"/>
                      </a:ext>
                    </a:extLst>
                  </p:cNvPr>
                  <p:cNvSpPr/>
                  <p:nvPr/>
                </p:nvSpPr>
                <p:spPr>
                  <a:xfrm>
                    <a:off x="2895601" y="5609206"/>
                    <a:ext cx="1129004" cy="1065293"/>
                  </a:xfrm>
                  <a:prstGeom prst="arc">
                    <a:avLst>
                      <a:gd name="adj1" fmla="val 18775723"/>
                      <a:gd name="adj2" fmla="val 293320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854EFF57-883A-40C3-8BC6-776A047C2CA8}"/>
                    </a:ext>
                  </a:extLst>
                </p:cNvPr>
                <p:cNvGrpSpPr/>
                <p:nvPr/>
              </p:nvGrpSpPr>
              <p:grpSpPr>
                <a:xfrm>
                  <a:off x="7765784" y="4346415"/>
                  <a:ext cx="1440025" cy="1074624"/>
                  <a:chOff x="2584580" y="5599875"/>
                  <a:chExt cx="1440025" cy="1074624"/>
                </a:xfrm>
              </p:grpSpPr>
              <p:sp>
                <p:nvSpPr>
                  <p:cNvPr id="27" name="円弧 26">
                    <a:extLst>
                      <a:ext uri="{FF2B5EF4-FFF2-40B4-BE49-F238E27FC236}">
                        <a16:creationId xmlns:a16="http://schemas.microsoft.com/office/drawing/2014/main" id="{D1CEE89C-63B0-4561-B03F-B519A2451A27}"/>
                      </a:ext>
                    </a:extLst>
                  </p:cNvPr>
                  <p:cNvSpPr/>
                  <p:nvPr/>
                </p:nvSpPr>
                <p:spPr>
                  <a:xfrm>
                    <a:off x="2584580" y="5699796"/>
                    <a:ext cx="1129004" cy="812972"/>
                  </a:xfrm>
                  <a:prstGeom prst="arc">
                    <a:avLst>
                      <a:gd name="adj1" fmla="val 19718371"/>
                      <a:gd name="adj2" fmla="val 1864186"/>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円弧 27">
                    <a:extLst>
                      <a:ext uri="{FF2B5EF4-FFF2-40B4-BE49-F238E27FC236}">
                        <a16:creationId xmlns:a16="http://schemas.microsoft.com/office/drawing/2014/main" id="{1BDFDB42-AC41-4012-8602-1934623BE55E}"/>
                      </a:ext>
                    </a:extLst>
                  </p:cNvPr>
                  <p:cNvSpPr/>
                  <p:nvPr/>
                </p:nvSpPr>
                <p:spPr>
                  <a:xfrm>
                    <a:off x="2736980" y="5599875"/>
                    <a:ext cx="1129004" cy="1065293"/>
                  </a:xfrm>
                  <a:prstGeom prst="arc">
                    <a:avLst>
                      <a:gd name="adj1" fmla="val 19231866"/>
                      <a:gd name="adj2" fmla="val 2463047"/>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円弧 28">
                    <a:extLst>
                      <a:ext uri="{FF2B5EF4-FFF2-40B4-BE49-F238E27FC236}">
                        <a16:creationId xmlns:a16="http://schemas.microsoft.com/office/drawing/2014/main" id="{CE982769-50D9-4410-92BB-F304552EFC17}"/>
                      </a:ext>
                    </a:extLst>
                  </p:cNvPr>
                  <p:cNvSpPr/>
                  <p:nvPr/>
                </p:nvSpPr>
                <p:spPr>
                  <a:xfrm>
                    <a:off x="2895601" y="5609206"/>
                    <a:ext cx="1129004" cy="1065293"/>
                  </a:xfrm>
                  <a:prstGeom prst="arc">
                    <a:avLst>
                      <a:gd name="adj1" fmla="val 18775723"/>
                      <a:gd name="adj2" fmla="val 293320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22" name="テキスト ボックス 21">
                <a:extLst>
                  <a:ext uri="{FF2B5EF4-FFF2-40B4-BE49-F238E27FC236}">
                    <a16:creationId xmlns:a16="http://schemas.microsoft.com/office/drawing/2014/main" id="{B856BDDE-A790-4A49-AC1E-EC998CC1B39E}"/>
                  </a:ext>
                </a:extLst>
              </p:cNvPr>
              <p:cNvSpPr txBox="1"/>
              <p:nvPr/>
            </p:nvSpPr>
            <p:spPr>
              <a:xfrm>
                <a:off x="7285887" y="3223774"/>
                <a:ext cx="4588872" cy="369332"/>
              </a:xfrm>
              <a:prstGeom prst="rect">
                <a:avLst/>
              </a:prstGeom>
              <a:noFill/>
            </p:spPr>
            <p:txBody>
              <a:bodyPr wrap="square" rtlCol="0">
                <a:spAutoFit/>
              </a:bodyPr>
              <a:lstStyle/>
              <a:p>
                <a:pPr algn="ctr"/>
                <a:r>
                  <a:rPr kumimoji="1" lang="ja-JP" altLang="en-US">
                    <a:solidFill>
                      <a:srgbClr val="00B050"/>
                    </a:solidFill>
                  </a:rPr>
                  <a:t>接触確認</a:t>
                </a:r>
                <a:r>
                  <a:rPr kumimoji="1" lang="en-US" altLang="ja-JP">
                    <a:solidFill>
                      <a:srgbClr val="00B050"/>
                    </a:solidFill>
                  </a:rPr>
                  <a:t>API</a:t>
                </a:r>
                <a:r>
                  <a:rPr kumimoji="1" lang="ja-JP" altLang="en-US"/>
                  <a:t>の仕組み</a:t>
                </a:r>
              </a:p>
            </p:txBody>
          </p:sp>
        </p:grpSp>
        <p:sp>
          <p:nvSpPr>
            <p:cNvPr id="30" name="正方形/長方形 29">
              <a:extLst>
                <a:ext uri="{FF2B5EF4-FFF2-40B4-BE49-F238E27FC236}">
                  <a16:creationId xmlns:a16="http://schemas.microsoft.com/office/drawing/2014/main" id="{3EFCB153-4FEF-4C56-8376-768370438841}"/>
                </a:ext>
              </a:extLst>
            </p:cNvPr>
            <p:cNvSpPr/>
            <p:nvPr/>
          </p:nvSpPr>
          <p:spPr>
            <a:xfrm>
              <a:off x="7285887" y="1046079"/>
              <a:ext cx="4588871" cy="25470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35" name="図表 34">
            <a:extLst>
              <a:ext uri="{FF2B5EF4-FFF2-40B4-BE49-F238E27FC236}">
                <a16:creationId xmlns:a16="http://schemas.microsoft.com/office/drawing/2014/main" id="{CEF47D78-A3CE-4D10-ABF3-4E784B8EEE99}"/>
              </a:ext>
            </a:extLst>
          </p:cNvPr>
          <p:cNvGraphicFramePr/>
          <p:nvPr>
            <p:extLst>
              <p:ext uri="{D42A27DB-BD31-4B8C-83A1-F6EECF244321}">
                <p14:modId xmlns:p14="http://schemas.microsoft.com/office/powerpoint/2010/main" val="1495017683"/>
              </p:ext>
            </p:extLst>
          </p:nvPr>
        </p:nvGraphicFramePr>
        <p:xfrm>
          <a:off x="130036" y="1542945"/>
          <a:ext cx="6979157" cy="518667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6" name="テキスト ボックス 35">
            <a:extLst>
              <a:ext uri="{FF2B5EF4-FFF2-40B4-BE49-F238E27FC236}">
                <a16:creationId xmlns:a16="http://schemas.microsoft.com/office/drawing/2014/main" id="{EF885970-12FC-4A8D-BDC9-A5E0EA526163}"/>
              </a:ext>
            </a:extLst>
          </p:cNvPr>
          <p:cNvSpPr txBox="1"/>
          <p:nvPr/>
        </p:nvSpPr>
        <p:spPr>
          <a:xfrm>
            <a:off x="2245413" y="999846"/>
            <a:ext cx="4636206" cy="646331"/>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b="1"/>
              <a:t>位置情報の取得ができない場合</a:t>
            </a:r>
            <a:endParaRPr kumimoji="1" lang="en-US" altLang="ja-JP" b="1"/>
          </a:p>
          <a:p>
            <a:r>
              <a:rPr lang="ja-JP" altLang="en-US" b="1"/>
              <a:t>→ 過去１分間にキーを交換した回数を表示</a:t>
            </a:r>
            <a:endParaRPr kumimoji="1" lang="ja-JP" altLang="en-US" b="1"/>
          </a:p>
        </p:txBody>
      </p:sp>
      <p:sp>
        <p:nvSpPr>
          <p:cNvPr id="38" name="テキスト ボックス 37">
            <a:extLst>
              <a:ext uri="{FF2B5EF4-FFF2-40B4-BE49-F238E27FC236}">
                <a16:creationId xmlns:a16="http://schemas.microsoft.com/office/drawing/2014/main" id="{1B6C84CF-EAE5-46A2-9C95-5DD67D46E687}"/>
              </a:ext>
            </a:extLst>
          </p:cNvPr>
          <p:cNvSpPr txBox="1"/>
          <p:nvPr/>
        </p:nvSpPr>
        <p:spPr>
          <a:xfrm>
            <a:off x="2624523" y="6083292"/>
            <a:ext cx="3877985" cy="646331"/>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spAutoFit/>
          </a:bodyPr>
          <a:lstStyle/>
          <a:p>
            <a:r>
              <a:rPr kumimoji="1" lang="ja-JP" altLang="en-US" b="1"/>
              <a:t>情報の取得はするが、送信はしない</a:t>
            </a:r>
            <a:endParaRPr kumimoji="1" lang="en-US" altLang="ja-JP" b="1"/>
          </a:p>
          <a:p>
            <a:r>
              <a:rPr lang="ja-JP" altLang="en-US" b="1"/>
              <a:t>→ プライバシーに配慮</a:t>
            </a:r>
            <a:endParaRPr kumimoji="1" lang="ja-JP" altLang="en-US" b="1"/>
          </a:p>
        </p:txBody>
      </p:sp>
      <p:sp>
        <p:nvSpPr>
          <p:cNvPr id="39" name="テキスト ボックス 38">
            <a:extLst>
              <a:ext uri="{FF2B5EF4-FFF2-40B4-BE49-F238E27FC236}">
                <a16:creationId xmlns:a16="http://schemas.microsoft.com/office/drawing/2014/main" id="{D65F80A6-CD6C-4D69-AAAB-639BD802428D}"/>
              </a:ext>
            </a:extLst>
          </p:cNvPr>
          <p:cNvSpPr txBox="1"/>
          <p:nvPr/>
        </p:nvSpPr>
        <p:spPr>
          <a:xfrm>
            <a:off x="3303520" y="2564616"/>
            <a:ext cx="2723823" cy="646331"/>
          </a:xfrm>
          <a:prstGeom prst="rect">
            <a:avLst/>
          </a:prstGeom>
          <a:ln/>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ja-JP" altLang="en-US" b="1"/>
              <a:t>詳細な位置を取得しない</a:t>
            </a:r>
            <a:endParaRPr kumimoji="1" lang="en-US" altLang="ja-JP" b="1"/>
          </a:p>
          <a:p>
            <a:r>
              <a:rPr lang="ja-JP" altLang="en-US" b="1"/>
              <a:t>→ 消費電力を抑える</a:t>
            </a:r>
            <a:endParaRPr kumimoji="1" lang="ja-JP" altLang="en-US" b="1"/>
          </a:p>
        </p:txBody>
      </p:sp>
      <p:sp>
        <p:nvSpPr>
          <p:cNvPr id="2" name="スライド番号プレースホルダー 1">
            <a:extLst>
              <a:ext uri="{FF2B5EF4-FFF2-40B4-BE49-F238E27FC236}">
                <a16:creationId xmlns:a16="http://schemas.microsoft.com/office/drawing/2014/main" id="{4AC5F80D-D453-E696-6126-794B336905D2}"/>
              </a:ext>
            </a:extLst>
          </p:cNvPr>
          <p:cNvSpPr>
            <a:spLocks noGrp="1"/>
          </p:cNvSpPr>
          <p:nvPr>
            <p:ph type="sldNum" sz="quarter" idx="12"/>
          </p:nvPr>
        </p:nvSpPr>
        <p:spPr/>
        <p:txBody>
          <a:bodyPr/>
          <a:lstStyle/>
          <a:p>
            <a:fld id="{B309B27F-DC7F-4873-AF4A-4BF4FBEE80AA}" type="slidenum">
              <a:rPr kumimoji="1" lang="ja-JP" altLang="en-US" smtClean="0"/>
              <a:t>7</a:t>
            </a:fld>
            <a:endParaRPr kumimoji="1" lang="ja-JP" altLang="en-US"/>
          </a:p>
        </p:txBody>
      </p:sp>
    </p:spTree>
    <p:extLst>
      <p:ext uri="{BB962C8B-B14F-4D97-AF65-F5344CB8AC3E}">
        <p14:creationId xmlns:p14="http://schemas.microsoft.com/office/powerpoint/2010/main" val="205087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60F3455-CE48-45AF-8569-FB41BFFA287E}"/>
              </a:ext>
            </a:extLst>
          </p:cNvPr>
          <p:cNvSpPr txBox="1">
            <a:spLocks/>
          </p:cNvSpPr>
          <p:nvPr/>
        </p:nvSpPr>
        <p:spPr>
          <a:xfrm>
            <a:off x="158900" y="157115"/>
            <a:ext cx="118741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a:t>解決案 ー インストールへの障壁を減らす工夫</a:t>
            </a:r>
          </a:p>
        </p:txBody>
      </p:sp>
      <p:sp>
        <p:nvSpPr>
          <p:cNvPr id="7" name="テキスト ボックス 6">
            <a:extLst>
              <a:ext uri="{FF2B5EF4-FFF2-40B4-BE49-F238E27FC236}">
                <a16:creationId xmlns:a16="http://schemas.microsoft.com/office/drawing/2014/main" id="{B757257D-DFA0-4980-AA81-D1E68F95CB83}"/>
              </a:ext>
            </a:extLst>
          </p:cNvPr>
          <p:cNvSpPr txBox="1"/>
          <p:nvPr/>
        </p:nvSpPr>
        <p:spPr>
          <a:xfrm>
            <a:off x="114851" y="1482678"/>
            <a:ext cx="7661988" cy="4524315"/>
          </a:xfrm>
          <a:prstGeom prst="rect">
            <a:avLst/>
          </a:prstGeom>
          <a:noFill/>
        </p:spPr>
        <p:txBody>
          <a:bodyPr wrap="square" lIns="91440" tIns="45720" rIns="91440" bIns="45720" rtlCol="0" anchor="t">
            <a:spAutoFit/>
          </a:bodyPr>
          <a:lstStyle/>
          <a:p>
            <a:pPr marL="342900" indent="-342900">
              <a:buFont typeface="+mj-lt"/>
              <a:buAutoNum type="arabicPeriod"/>
            </a:pPr>
            <a:r>
              <a:rPr kumimoji="1" lang="ja-JP" altLang="en-US" sz="2400">
                <a:ea typeface="游ゴシック"/>
              </a:rPr>
              <a:t>インストール方法が分からないお年寄り向けに、</a:t>
            </a:r>
            <a:r>
              <a:rPr kumimoji="1" lang="en-US" altLang="ja-JP" sz="2400">
                <a:ea typeface="游ゴシック"/>
              </a:rPr>
              <a:t>App store </a:t>
            </a:r>
            <a:r>
              <a:rPr kumimoji="1" lang="ja-JP" altLang="en-US" sz="2400">
                <a:ea typeface="游ゴシック"/>
              </a:rPr>
              <a:t>・ </a:t>
            </a:r>
            <a:r>
              <a:rPr kumimoji="1" lang="en-US" altLang="ja-JP" sz="2400">
                <a:ea typeface="游ゴシック"/>
              </a:rPr>
              <a:t>Google Play Store </a:t>
            </a:r>
            <a:r>
              <a:rPr lang="ja-JP" altLang="en-US" sz="2400">
                <a:ea typeface="游ゴシック"/>
              </a:rPr>
              <a:t>の</a:t>
            </a:r>
            <a:r>
              <a:rPr lang="en-US" altLang="ja-JP" sz="2400">
                <a:ea typeface="游ゴシック"/>
              </a:rPr>
              <a:t>COCOA</a:t>
            </a:r>
            <a:r>
              <a:rPr lang="ja-JP" altLang="en-US" sz="2400">
                <a:ea typeface="游ゴシック"/>
              </a:rPr>
              <a:t>のページへのリンクが書かれたＱＲコード付きの、インストールガイドのポスター・冊子を作成する。</a:t>
            </a:r>
            <a:endParaRPr lang="en-US" altLang="ja-JP" sz="2400">
              <a:ea typeface="游ゴシック"/>
            </a:endParaRPr>
          </a:p>
          <a:p>
            <a:pPr marL="342900" indent="-342900">
              <a:buFont typeface="+mj-lt"/>
              <a:buAutoNum type="arabicPeriod"/>
            </a:pPr>
            <a:endParaRPr lang="en-US" altLang="ja-JP" sz="2400">
              <a:ea typeface="游ゴシック"/>
            </a:endParaRPr>
          </a:p>
          <a:p>
            <a:pPr marL="342900" indent="-342900">
              <a:buFont typeface="+mj-lt"/>
              <a:buAutoNum type="arabicPeriod"/>
            </a:pPr>
            <a:endParaRPr lang="en-US" altLang="ja-JP" sz="2400">
              <a:ea typeface="游ゴシック"/>
            </a:endParaRPr>
          </a:p>
          <a:p>
            <a:pPr marL="342900" indent="-342900">
              <a:buFont typeface="+mj-lt"/>
              <a:buAutoNum type="arabicPeriod"/>
            </a:pPr>
            <a:endParaRPr lang="en-US" altLang="ja-JP" sz="2400">
              <a:ea typeface="游ゴシック"/>
            </a:endParaRPr>
          </a:p>
          <a:p>
            <a:pPr marL="342900" indent="-342900">
              <a:buFont typeface="+mj-lt"/>
              <a:buAutoNum type="arabicPeriod"/>
            </a:pPr>
            <a:r>
              <a:rPr kumimoji="1" lang="ja-JP" altLang="en-US" sz="2400">
                <a:ea typeface="游ゴシック"/>
              </a:rPr>
              <a:t>アプリをインストールして常駐させることによる電池持ちの悪化やストレージの圧迫を心配する</a:t>
            </a:r>
            <a:r>
              <a:rPr lang="ja-JP" altLang="en-US" sz="2400">
                <a:ea typeface="游ゴシック"/>
              </a:rPr>
              <a:t>人</a:t>
            </a:r>
            <a:r>
              <a:rPr kumimoji="1" lang="ja-JP" altLang="en-US" sz="2400">
                <a:ea typeface="游ゴシック"/>
              </a:rPr>
              <a:t>向けに、アプリのサイズを小さくし、かつ初回起動時に具体的に電池持ちやプライバシーの説明を表示するようにする。</a:t>
            </a:r>
            <a:endParaRPr lang="ja-JP" altLang="en-US" sz="2400">
              <a:ea typeface="游ゴシック"/>
            </a:endParaRPr>
          </a:p>
        </p:txBody>
      </p:sp>
      <p:pic>
        <p:nvPicPr>
          <p:cNvPr id="4098" name="Picture 2" descr="厚労省、新型コロナ接触確認アプリ「COCOA」を配信開始--GPS利用せずプライバシーに配慮 - CNET Japan">
            <a:extLst>
              <a:ext uri="{FF2B5EF4-FFF2-40B4-BE49-F238E27FC236}">
                <a16:creationId xmlns:a16="http://schemas.microsoft.com/office/drawing/2014/main" id="{B35572BB-CF5C-479E-9858-97BDD911C5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381"/>
          <a:stretch/>
        </p:blipFill>
        <p:spPr bwMode="auto">
          <a:xfrm>
            <a:off x="8628927" y="1007542"/>
            <a:ext cx="2552084" cy="5693343"/>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a:extLst>
              <a:ext uri="{FF2B5EF4-FFF2-40B4-BE49-F238E27FC236}">
                <a16:creationId xmlns:a16="http://schemas.microsoft.com/office/drawing/2014/main" id="{EE19B839-34FA-A965-AE08-0B776C34C2A5}"/>
              </a:ext>
            </a:extLst>
          </p:cNvPr>
          <p:cNvSpPr>
            <a:spLocks noGrp="1"/>
          </p:cNvSpPr>
          <p:nvPr>
            <p:ph type="sldNum" sz="quarter" idx="12"/>
          </p:nvPr>
        </p:nvSpPr>
        <p:spPr/>
        <p:txBody>
          <a:bodyPr/>
          <a:lstStyle/>
          <a:p>
            <a:fld id="{B309B27F-DC7F-4873-AF4A-4BF4FBEE80AA}" type="slidenum">
              <a:rPr kumimoji="1" lang="ja-JP" altLang="en-US" smtClean="0"/>
              <a:t>8</a:t>
            </a:fld>
            <a:endParaRPr kumimoji="1" lang="ja-JP" altLang="en-US"/>
          </a:p>
        </p:txBody>
      </p:sp>
    </p:spTree>
    <p:extLst>
      <p:ext uri="{BB962C8B-B14F-4D97-AF65-F5344CB8AC3E}">
        <p14:creationId xmlns:p14="http://schemas.microsoft.com/office/powerpoint/2010/main" val="350598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15535-3A35-4AF2-BC1F-200C5F6900EA}"/>
              </a:ext>
            </a:extLst>
          </p:cNvPr>
          <p:cNvSpPr>
            <a:spLocks noGrp="1"/>
          </p:cNvSpPr>
          <p:nvPr>
            <p:ph type="title"/>
          </p:nvPr>
        </p:nvSpPr>
        <p:spPr/>
        <p:txBody>
          <a:bodyPr/>
          <a:lstStyle/>
          <a:p>
            <a:r>
              <a:rPr lang="ja-JP" altLang="en-US" b="1">
                <a:ea typeface="游ゴシック Light"/>
              </a:rPr>
              <a:t>解決案 </a:t>
            </a:r>
            <a:r>
              <a:rPr lang="en-US" altLang="ja-JP" b="1">
                <a:ea typeface="游ゴシック Light"/>
              </a:rPr>
              <a:t>― </a:t>
            </a:r>
            <a:r>
              <a:rPr lang="ja-JP" altLang="en-US" b="1">
                <a:ea typeface="游ゴシック Light"/>
              </a:rPr>
              <a:t>その他課題の解決</a:t>
            </a:r>
          </a:p>
        </p:txBody>
      </p:sp>
      <p:sp>
        <p:nvSpPr>
          <p:cNvPr id="3" name="TextBox 2">
            <a:extLst>
              <a:ext uri="{FF2B5EF4-FFF2-40B4-BE49-F238E27FC236}">
                <a16:creationId xmlns:a16="http://schemas.microsoft.com/office/drawing/2014/main" id="{9352E525-9D10-4687-AD95-D3B8007F75C9}"/>
              </a:ext>
            </a:extLst>
          </p:cNvPr>
          <p:cNvSpPr txBox="1"/>
          <p:nvPr/>
        </p:nvSpPr>
        <p:spPr>
          <a:xfrm>
            <a:off x="472147" y="1580953"/>
            <a:ext cx="11247706"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dirty="0">
                <a:ea typeface="游ゴシック"/>
              </a:rPr>
              <a:t>１．だれでも迷わず簡単に操作できるように以下の点に注意してUIを設計する</a:t>
            </a:r>
          </a:p>
          <a:p>
            <a:r>
              <a:rPr lang="ja-JP" altLang="en-US" sz="2200" dirty="0">
                <a:ea typeface="游ゴシック"/>
              </a:rPr>
              <a:t>　　</a:t>
            </a:r>
            <a:r>
              <a:rPr lang="ja-JP" altLang="en-US" sz="2200">
                <a:ea typeface="游ゴシック"/>
              </a:rPr>
              <a:t>  </a:t>
            </a:r>
            <a:r>
              <a:rPr lang="ja-JP" altLang="en-US">
                <a:ea typeface="游ゴシック"/>
              </a:rPr>
              <a:t>スワイプやマルチタッチ，長押し等の操作を使わず、ボタンのタッチだけで操作できるようにする</a:t>
            </a:r>
          </a:p>
          <a:p>
            <a:r>
              <a:rPr lang="ja-JP" altLang="en-US">
                <a:ea typeface="游ゴシック"/>
              </a:rPr>
              <a:t>　　　ボタンにはそれぞれ役割を明記し，どのボタンを押すべきかをわかりやすくする</a:t>
            </a:r>
          </a:p>
          <a:p>
            <a:r>
              <a:rPr lang="ja-JP" altLang="en-US">
                <a:ea typeface="游ゴシック"/>
              </a:rPr>
              <a:t>　　　押すべきボタンが画面外に隠れてしまわないようにアプリのメイン画面は1画面にまとめる</a:t>
            </a:r>
            <a:endParaRPr lang="en-US" altLang="ja-JP">
              <a:ea typeface="游ゴシック"/>
            </a:endParaRPr>
          </a:p>
          <a:p>
            <a:endParaRPr lang="ja-JP" altLang="en-US">
              <a:ea typeface="游ゴシック"/>
            </a:endParaRPr>
          </a:p>
          <a:p>
            <a:r>
              <a:rPr lang="ja-JP" altLang="en-US" sz="2200" dirty="0">
                <a:ea typeface="游ゴシック"/>
              </a:rPr>
              <a:t>２．</a:t>
            </a:r>
            <a:r>
              <a:rPr lang="en-US" altLang="ja-JP" sz="2200" dirty="0">
                <a:ea typeface="+mn-lt"/>
              </a:rPr>
              <a:t>1m</a:t>
            </a:r>
            <a:r>
              <a:rPr lang="ja-JP" altLang="en-US" sz="2200" dirty="0">
                <a:ea typeface="+mn-lt"/>
              </a:rPr>
              <a:t>以内</a:t>
            </a:r>
            <a:r>
              <a:rPr lang="en-US" altLang="ja-JP" sz="2200" dirty="0">
                <a:ea typeface="+mn-lt"/>
              </a:rPr>
              <a:t>15</a:t>
            </a:r>
            <a:r>
              <a:rPr lang="ja-JP" sz="2200" dirty="0">
                <a:ea typeface="游ゴシック"/>
              </a:rPr>
              <a:t>分接触という条件が厳しく，陽性者と接触していても通知されないことが多い</a:t>
            </a:r>
            <a:r>
              <a:rPr lang="ja-JP" altLang="en-US" sz="2200" dirty="0">
                <a:ea typeface="游ゴシック"/>
              </a:rPr>
              <a:t>ため，</a:t>
            </a:r>
            <a:r>
              <a:rPr lang="ja-JP" altLang="en-US" sz="2200">
                <a:ea typeface="+mn-lt"/>
                <a:cs typeface="+mn-lt"/>
              </a:rPr>
              <a:t>接触の</a:t>
            </a:r>
            <a:r>
              <a:rPr lang="en-US" altLang="ja-JP" sz="2200" err="1">
                <a:ea typeface="+mn-lt"/>
                <a:cs typeface="+mn-lt"/>
              </a:rPr>
              <a:t>条件を緩くし陽性者との接触を確実に通知できるようにする</a:t>
            </a:r>
            <a:endParaRPr lang="en-US" altLang="ja-JP" sz="2200">
              <a:ea typeface="+mn-lt"/>
              <a:cs typeface="+mn-lt"/>
            </a:endParaRPr>
          </a:p>
          <a:p>
            <a:endParaRPr lang="en-US" altLang="ja-JP" sz="2200" dirty="0">
              <a:ea typeface="+mn-lt"/>
              <a:cs typeface="+mn-lt"/>
            </a:endParaRPr>
          </a:p>
          <a:p>
            <a:r>
              <a:rPr lang="en-US" altLang="ja-JP" sz="2200" dirty="0">
                <a:ea typeface="游ゴシック"/>
              </a:rPr>
              <a:t>３．陽性登録率を増やすために、陽性者の陽性登録にデメリットがないことをアピールする</a:t>
            </a:r>
          </a:p>
          <a:p>
            <a:endParaRPr lang="ja-JP" altLang="en-US" sz="2200" dirty="0">
              <a:ea typeface="游ゴシック"/>
            </a:endParaRPr>
          </a:p>
        </p:txBody>
      </p:sp>
      <p:sp>
        <p:nvSpPr>
          <p:cNvPr id="4" name="スライド番号プレースホルダー 3">
            <a:extLst>
              <a:ext uri="{FF2B5EF4-FFF2-40B4-BE49-F238E27FC236}">
                <a16:creationId xmlns:a16="http://schemas.microsoft.com/office/drawing/2014/main" id="{042C5F90-0848-A3A7-3711-864AA9D3E50E}"/>
              </a:ext>
            </a:extLst>
          </p:cNvPr>
          <p:cNvSpPr>
            <a:spLocks noGrp="1"/>
          </p:cNvSpPr>
          <p:nvPr>
            <p:ph type="sldNum" sz="quarter" idx="12"/>
          </p:nvPr>
        </p:nvSpPr>
        <p:spPr/>
        <p:txBody>
          <a:bodyPr/>
          <a:lstStyle/>
          <a:p>
            <a:fld id="{B309B27F-DC7F-4873-AF4A-4BF4FBEE80AA}" type="slidenum">
              <a:rPr kumimoji="1" lang="ja-JP" altLang="en-US" smtClean="0"/>
              <a:t>9</a:t>
            </a:fld>
            <a:endParaRPr kumimoji="1" lang="ja-JP" altLang="en-US"/>
          </a:p>
        </p:txBody>
      </p:sp>
    </p:spTree>
    <p:extLst>
      <p:ext uri="{BB962C8B-B14F-4D97-AF65-F5344CB8AC3E}">
        <p14:creationId xmlns:p14="http://schemas.microsoft.com/office/powerpoint/2010/main" val="169563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2363</Words>
  <Application>Microsoft Office PowerPoint</Application>
  <PresentationFormat>ワイド画面</PresentationFormat>
  <Paragraphs>173</Paragraphs>
  <Slides>11</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-apple-system</vt:lpstr>
      <vt:lpstr>游ゴシック</vt:lpstr>
      <vt:lpstr>游ゴシック Light</vt:lpstr>
      <vt:lpstr>Arial</vt:lpstr>
      <vt:lpstr>Calibri</vt:lpstr>
      <vt:lpstr>Office テーマ</vt:lpstr>
      <vt:lpstr>接触通知アプリCOCOAの再設計</vt:lpstr>
      <vt:lpstr>現状分析</vt:lpstr>
      <vt:lpstr>PowerPoint プレゼンテーション</vt:lpstr>
      <vt:lpstr>PowerPoint プレゼンテーション</vt:lpstr>
      <vt:lpstr>PowerPoint プレゼンテーション</vt:lpstr>
      <vt:lpstr>解決案 ー COCOAを導入するメリットを増やす</vt:lpstr>
      <vt:lpstr>PowerPoint プレゼンテーション</vt:lpstr>
      <vt:lpstr>PowerPoint プレゼンテーション</vt:lpstr>
      <vt:lpstr>解決案 ― その他課題の解決</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g2021079</dc:creator>
  <cp:lastModifiedBy>眞柄圭佑</cp:lastModifiedBy>
  <cp:revision>4</cp:revision>
  <dcterms:created xsi:type="dcterms:W3CDTF">2021-09-10T07:17:51Z</dcterms:created>
  <dcterms:modified xsi:type="dcterms:W3CDTF">2022-12-18T11:24:14Z</dcterms:modified>
  <cp:contentStatus>最終版</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