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42" r:id="rId4"/>
  </p:sldMasterIdLst>
  <p:notesMasterIdLst>
    <p:notesMasterId r:id="rId20"/>
  </p:notesMasterIdLst>
  <p:handoutMasterIdLst>
    <p:handoutMasterId r:id="rId21"/>
  </p:handoutMasterIdLst>
  <p:sldIdLst>
    <p:sldId id="256" r:id="rId5"/>
    <p:sldId id="290" r:id="rId6"/>
    <p:sldId id="303" r:id="rId7"/>
    <p:sldId id="281" r:id="rId8"/>
    <p:sldId id="295" r:id="rId9"/>
    <p:sldId id="278" r:id="rId10"/>
    <p:sldId id="296" r:id="rId11"/>
    <p:sldId id="282" r:id="rId12"/>
    <p:sldId id="284" r:id="rId13"/>
    <p:sldId id="266" r:id="rId14"/>
    <p:sldId id="297" r:id="rId15"/>
    <p:sldId id="287" r:id="rId16"/>
    <p:sldId id="267" r:id="rId17"/>
    <p:sldId id="264" r:id="rId18"/>
    <p:sldId id="301" r:id="rId1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DA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048" autoAdjust="0"/>
  </p:normalViewPr>
  <p:slideViewPr>
    <p:cSldViewPr snapToGrid="0">
      <p:cViewPr varScale="1">
        <p:scale>
          <a:sx n="92" d="100"/>
          <a:sy n="92" d="100"/>
        </p:scale>
        <p:origin x="1278" y="78"/>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CF7B42C4-4738-16D1-8147-60B7DCE4E2B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F4DECEB0-A714-1CDC-917F-D2D893707E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3D8D381-3298-45BC-AA85-C0958A33021E}" type="datetime1">
              <a:rPr kumimoji="1" lang="ja-JP" altLang="en-US" smtClean="0"/>
              <a:t>2022/12/18</a:t>
            </a:fld>
            <a:endParaRPr kumimoji="1" lang="ja-JP" altLang="en-US"/>
          </a:p>
        </p:txBody>
      </p:sp>
      <p:sp>
        <p:nvSpPr>
          <p:cNvPr id="4" name="フッター プレースホルダー 3">
            <a:extLst>
              <a:ext uri="{FF2B5EF4-FFF2-40B4-BE49-F238E27FC236}">
                <a16:creationId xmlns:a16="http://schemas.microsoft.com/office/drawing/2014/main" id="{B9052174-4CCF-7B04-8086-B9752B57355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9F7D8EA3-C7DB-A8B4-D162-9985FADC85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FB75962-2C7C-4A71-9943-7395E0281430}" type="slidenum">
              <a:rPr kumimoji="1" lang="ja-JP" altLang="en-US" smtClean="0"/>
              <a:t>‹#›</a:t>
            </a:fld>
            <a:endParaRPr kumimoji="1" lang="ja-JP" altLang="en-US"/>
          </a:p>
        </p:txBody>
      </p:sp>
    </p:spTree>
    <p:extLst>
      <p:ext uri="{BB962C8B-B14F-4D97-AF65-F5344CB8AC3E}">
        <p14:creationId xmlns:p14="http://schemas.microsoft.com/office/powerpoint/2010/main" val="1858529973"/>
      </p:ext>
    </p:extLst>
  </p:cSld>
  <p:clrMap bg1="lt1" tx1="dk1" bg2="lt2" tx2="dk2" accent1="accent1" accent2="accent2" accent3="accent3" accent4="accent4" accent5="accent5" accent6="accent6" hlink="hlink" folHlink="folHlink"/>
  <p:hf hdr="0" ftr="0"/>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8AEC22-DB2A-454A-9CC7-5E12456A17D2}" type="datetime1">
              <a:rPr kumimoji="1" lang="ja-JP" altLang="en-US" smtClean="0"/>
              <a:t>2022/12/18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69FC40-797D-4058-88C4-4DA415E64F66}" type="slidenum">
              <a:rPr kumimoji="1" lang="ja-JP" altLang="en-US" smtClean="0"/>
              <a:t>‹#›</a:t>
            </a:fld>
            <a:endParaRPr kumimoji="1" lang="ja-JP" altLang="en-US"/>
          </a:p>
        </p:txBody>
      </p:sp>
    </p:spTree>
    <p:extLst>
      <p:ext uri="{BB962C8B-B14F-4D97-AF65-F5344CB8AC3E}">
        <p14:creationId xmlns:p14="http://schemas.microsoft.com/office/powerpoint/2010/main" val="156091294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p>
          <a:p>
            <a:r>
              <a:rPr kumimoji="1" lang="ja-JP" altLang="en-US" dirty="0"/>
              <a:t>東京都市大学 第</a:t>
            </a:r>
            <a:r>
              <a:rPr kumimoji="1" lang="en-US" altLang="ja-JP" dirty="0"/>
              <a:t>5</a:t>
            </a:r>
            <a:r>
              <a:rPr kumimoji="1" lang="ja-JP" altLang="en-US" dirty="0"/>
              <a:t>回 研究プレゼンコンテスト </a:t>
            </a:r>
            <a:r>
              <a:rPr kumimoji="1" lang="en-US" altLang="ja-JP" dirty="0"/>
              <a:t>B-9 </a:t>
            </a:r>
            <a:r>
              <a:rPr kumimoji="1" lang="ja-JP" altLang="en-US" dirty="0"/>
              <a:t>発表スライド</a:t>
            </a:r>
            <a:endParaRPr kumimoji="1" lang="en-US" altLang="ja-JP" dirty="0"/>
          </a:p>
          <a:p>
            <a:r>
              <a:rPr kumimoji="1" lang="en-US" altLang="ja-JP" dirty="0"/>
              <a:t>2022</a:t>
            </a:r>
            <a:r>
              <a:rPr kumimoji="1" lang="ja-JP" altLang="en-US" dirty="0"/>
              <a:t>年</a:t>
            </a:r>
            <a:r>
              <a:rPr kumimoji="1" lang="en-US" altLang="ja-JP" dirty="0"/>
              <a:t>11</a:t>
            </a:r>
            <a:r>
              <a:rPr kumimoji="1" lang="ja-JP" altLang="en-US" dirty="0"/>
              <a:t>月</a:t>
            </a:r>
            <a:r>
              <a:rPr kumimoji="1" lang="en-US" altLang="ja-JP" dirty="0"/>
              <a:t>5</a:t>
            </a:r>
            <a:r>
              <a:rPr kumimoji="1" lang="ja-JP" altLang="en-US" dirty="0"/>
              <a:t>日 </a:t>
            </a:r>
            <a:r>
              <a:rPr kumimoji="1" lang="en-US" altLang="ja-JP" dirty="0"/>
              <a:t>Ver.6</a:t>
            </a:r>
          </a:p>
          <a:p>
            <a:r>
              <a:rPr kumimoji="1" lang="en-US" altLang="ja-JP" dirty="0"/>
              <a:t>------------------------------------------------------------------------------</a:t>
            </a:r>
          </a:p>
          <a:p>
            <a:endParaRPr kumimoji="1" lang="en-US" altLang="ja-JP" dirty="0">
              <a:solidFill>
                <a:srgbClr val="FF0000"/>
              </a:solidFill>
            </a:endParaRPr>
          </a:p>
          <a:p>
            <a:r>
              <a:rPr kumimoji="1" lang="ja-JP" altLang="en-US" dirty="0">
                <a:solidFill>
                  <a:srgbClr val="FF0000"/>
                </a:solidFill>
              </a:rPr>
              <a:t>情報科学科 </a:t>
            </a:r>
            <a:r>
              <a:rPr kumimoji="1" lang="en-US" altLang="ja-JP" dirty="0">
                <a:solidFill>
                  <a:srgbClr val="FF0000"/>
                </a:solidFill>
              </a:rPr>
              <a:t>3</a:t>
            </a:r>
            <a:r>
              <a:rPr kumimoji="1" lang="ja-JP" altLang="en-US" dirty="0">
                <a:solidFill>
                  <a:srgbClr val="FF0000"/>
                </a:solidFill>
              </a:rPr>
              <a:t>年 の 土岐と 眞柄が</a:t>
            </a:r>
            <a:r>
              <a:rPr kumimoji="1" lang="ja-JP" altLang="en-US" b="0" dirty="0">
                <a:solidFill>
                  <a:srgbClr val="FF0000"/>
                </a:solidFill>
              </a:rPr>
              <a:t>、 感染症</a:t>
            </a:r>
            <a:r>
              <a:rPr kumimoji="1" lang="ja-JP" altLang="en-US" b="0" dirty="0"/>
              <a:t>予防アプリの</a:t>
            </a:r>
            <a:r>
              <a:rPr kumimoji="1" lang="ja-JP" altLang="en-US" dirty="0"/>
              <a:t>開発について発表します。</a:t>
            </a:r>
            <a:endParaRPr kumimoji="1" lang="en-US" altLang="ja-JP" dirty="0"/>
          </a:p>
        </p:txBody>
      </p:sp>
      <p:sp>
        <p:nvSpPr>
          <p:cNvPr id="4" name="日付プレースホルダー 3"/>
          <p:cNvSpPr>
            <a:spLocks noGrp="1"/>
          </p:cNvSpPr>
          <p:nvPr>
            <p:ph type="dt" idx="1"/>
          </p:nvPr>
        </p:nvSpPr>
        <p:spPr/>
        <p:txBody>
          <a:bodyPr/>
          <a:lstStyle/>
          <a:p>
            <a:fld id="{75E6216B-C459-433D-B7FC-B541A6966CC5}" type="datetime1">
              <a:rPr kumimoji="1" lang="ja-JP" altLang="en-US" smtClean="0"/>
              <a:t>2022/12/18</a:t>
            </a:fld>
            <a:endParaRPr kumimoji="1" lang="ja-JP" altLang="en-US"/>
          </a:p>
        </p:txBody>
      </p:sp>
      <p:sp>
        <p:nvSpPr>
          <p:cNvPr id="5" name="スライド番号プレースホルダー 4"/>
          <p:cNvSpPr>
            <a:spLocks noGrp="1"/>
          </p:cNvSpPr>
          <p:nvPr>
            <p:ph type="sldNum" sz="quarter" idx="5"/>
          </p:nvPr>
        </p:nvSpPr>
        <p:spPr/>
        <p:txBody>
          <a:bodyPr/>
          <a:lstStyle/>
          <a:p>
            <a:fld id="{E269FC40-797D-4058-88C4-4DA415E64F66}" type="slidenum">
              <a:rPr kumimoji="1" lang="ja-JP" altLang="en-US" smtClean="0"/>
              <a:t>1</a:t>
            </a:fld>
            <a:endParaRPr kumimoji="1" lang="ja-JP" altLang="en-US"/>
          </a:p>
        </p:txBody>
      </p:sp>
    </p:spTree>
    <p:extLst>
      <p:ext uri="{BB962C8B-B14F-4D97-AF65-F5344CB8AC3E}">
        <p14:creationId xmlns:p14="http://schemas.microsoft.com/office/powerpoint/2010/main" val="4633010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次に、証明書機能について説明します。</a:t>
            </a:r>
            <a:endParaRPr kumimoji="1" lang="en-US" altLang="ja-JP" dirty="0"/>
          </a:p>
          <a:p>
            <a:r>
              <a:rPr kumimoji="1" lang="ja-JP" altLang="en-US" dirty="0"/>
              <a:t>証明書は</a:t>
            </a:r>
            <a:endParaRPr kumimoji="1" lang="en-US" altLang="ja-JP" dirty="0"/>
          </a:p>
          <a:p>
            <a:r>
              <a:rPr kumimoji="1" lang="ja-JP" altLang="en-US" dirty="0"/>
              <a:t>ハザード機能で記録した最大の危険度レベルや</a:t>
            </a:r>
            <a:endParaRPr kumimoji="1" lang="en-US" altLang="ja-JP" dirty="0"/>
          </a:p>
          <a:p>
            <a:r>
              <a:rPr kumimoji="1" lang="ja-JP" altLang="en-US" dirty="0"/>
              <a:t>陽性者との接触履歴</a:t>
            </a:r>
            <a:endParaRPr kumimoji="1" lang="en-US" altLang="ja-JP" dirty="0"/>
          </a:p>
          <a:p>
            <a:r>
              <a:rPr kumimoji="1" lang="ja-JP" altLang="en-US" dirty="0"/>
              <a:t>体温や</a:t>
            </a:r>
            <a:endParaRPr kumimoji="1" lang="en-US" altLang="ja-JP" dirty="0"/>
          </a:p>
          <a:p>
            <a:r>
              <a:rPr kumimoji="1" lang="ja-JP" altLang="en-US" dirty="0"/>
              <a:t>ワクチン接種状況</a:t>
            </a:r>
            <a:endParaRPr kumimoji="1" lang="en-US" altLang="ja-JP" dirty="0"/>
          </a:p>
          <a:p>
            <a:r>
              <a:rPr kumimoji="1" lang="ja-JP" altLang="en-US" dirty="0"/>
              <a:t>といったデータをもとに自分の感染リスクを可視化します。</a:t>
            </a:r>
          </a:p>
        </p:txBody>
      </p:sp>
      <p:sp>
        <p:nvSpPr>
          <p:cNvPr id="4" name="日付プレースホルダー 3"/>
          <p:cNvSpPr>
            <a:spLocks noGrp="1"/>
          </p:cNvSpPr>
          <p:nvPr>
            <p:ph type="dt" idx="1"/>
          </p:nvPr>
        </p:nvSpPr>
        <p:spPr/>
        <p:txBody>
          <a:bodyPr/>
          <a:lstStyle/>
          <a:p>
            <a:fld id="{A47A0C07-A42D-49E0-9D37-0B7505D8BD4E}" type="datetime1">
              <a:rPr kumimoji="1" lang="ja-JP" altLang="en-US" smtClean="0"/>
              <a:t>2022/12/18</a:t>
            </a:fld>
            <a:endParaRPr kumimoji="1" lang="ja-JP" altLang="en-US"/>
          </a:p>
        </p:txBody>
      </p:sp>
      <p:sp>
        <p:nvSpPr>
          <p:cNvPr id="5" name="スライド番号プレースホルダー 4"/>
          <p:cNvSpPr>
            <a:spLocks noGrp="1"/>
          </p:cNvSpPr>
          <p:nvPr>
            <p:ph type="sldNum" sz="quarter" idx="5"/>
          </p:nvPr>
        </p:nvSpPr>
        <p:spPr/>
        <p:txBody>
          <a:bodyPr/>
          <a:lstStyle/>
          <a:p>
            <a:fld id="{E269FC40-797D-4058-88C4-4DA415E64F66}" type="slidenum">
              <a:rPr kumimoji="1" lang="ja-JP" altLang="en-US" smtClean="0"/>
              <a:t>10</a:t>
            </a:fld>
            <a:endParaRPr kumimoji="1" lang="ja-JP" altLang="en-US"/>
          </a:p>
        </p:txBody>
      </p:sp>
    </p:spTree>
    <p:extLst>
      <p:ext uri="{BB962C8B-B14F-4D97-AF65-F5344CB8AC3E}">
        <p14:creationId xmlns:p14="http://schemas.microsoft.com/office/powerpoint/2010/main" val="19193442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trike="noStrike" dirty="0"/>
              <a:t>もしユーザの感染リスクが高い場合、アプリは</a:t>
            </a:r>
            <a:r>
              <a:rPr kumimoji="1" lang="ja-JP" altLang="en-US" dirty="0"/>
              <a:t>感染を広げないための行動を促します。</a:t>
            </a:r>
            <a:endParaRPr kumimoji="1" lang="en-US" altLang="ja-JP" dirty="0"/>
          </a:p>
          <a:p>
            <a:r>
              <a:rPr kumimoji="1" lang="ja-JP" altLang="en-US" dirty="0"/>
              <a:t>一方、もし感染リスクが低い場合、アプリによってユーザの感染リスクが低いことを証明できます</a:t>
            </a:r>
            <a:r>
              <a:rPr kumimoji="1" lang="en-US" altLang="ja-JP" dirty="0"/>
              <a:t> </a:t>
            </a:r>
            <a:r>
              <a:rPr kumimoji="1" lang="ja-JP" altLang="en-US" dirty="0"/>
              <a:t>。</a:t>
            </a:r>
            <a:endParaRPr kumimoji="1" lang="en-US" altLang="ja-JP" dirty="0"/>
          </a:p>
          <a:p>
            <a:r>
              <a:rPr kumimoji="1" lang="ja-JP" altLang="en-US" dirty="0"/>
              <a:t>この感染リスクの可視化により、感染拡大を防止することができます。</a:t>
            </a:r>
            <a:endParaRPr kumimoji="1" lang="en-US" altLang="ja-JP" dirty="0"/>
          </a:p>
        </p:txBody>
      </p:sp>
      <p:sp>
        <p:nvSpPr>
          <p:cNvPr id="4" name="日付プレースホルダー 3"/>
          <p:cNvSpPr>
            <a:spLocks noGrp="1"/>
          </p:cNvSpPr>
          <p:nvPr>
            <p:ph type="dt" idx="1"/>
          </p:nvPr>
        </p:nvSpPr>
        <p:spPr/>
        <p:txBody>
          <a:bodyPr/>
          <a:lstStyle/>
          <a:p>
            <a:fld id="{1466CBBE-E208-499F-A4B6-9D44074434A9}" type="datetime1">
              <a:rPr kumimoji="1" lang="ja-JP" altLang="en-US" smtClean="0"/>
              <a:t>2022/12/18</a:t>
            </a:fld>
            <a:endParaRPr kumimoji="1" lang="ja-JP" altLang="en-US"/>
          </a:p>
        </p:txBody>
      </p:sp>
      <p:sp>
        <p:nvSpPr>
          <p:cNvPr id="5" name="スライド番号プレースホルダー 4"/>
          <p:cNvSpPr>
            <a:spLocks noGrp="1"/>
          </p:cNvSpPr>
          <p:nvPr>
            <p:ph type="sldNum" sz="quarter" idx="5"/>
          </p:nvPr>
        </p:nvSpPr>
        <p:spPr/>
        <p:txBody>
          <a:bodyPr/>
          <a:lstStyle/>
          <a:p>
            <a:fld id="{E269FC40-797D-4058-88C4-4DA415E64F66}" type="slidenum">
              <a:rPr kumimoji="1" lang="ja-JP" altLang="en-US" smtClean="0"/>
              <a:t>11</a:t>
            </a:fld>
            <a:endParaRPr kumimoji="1" lang="ja-JP" altLang="en-US"/>
          </a:p>
        </p:txBody>
      </p:sp>
    </p:spTree>
    <p:extLst>
      <p:ext uri="{BB962C8B-B14F-4D97-AF65-F5344CB8AC3E}">
        <p14:creationId xmlns:p14="http://schemas.microsoft.com/office/powerpoint/2010/main" val="26687319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この機能は飲食店などに導入することでさらなる効果を期待できます。</a:t>
            </a:r>
            <a:endParaRPr kumimoji="1" lang="en-US" altLang="ja-JP" dirty="0"/>
          </a:p>
          <a:p>
            <a:r>
              <a:rPr kumimoji="1" lang="ja-JP" altLang="en-US" dirty="0"/>
              <a:t>まず、飲食店にとっては</a:t>
            </a:r>
            <a:endParaRPr kumimoji="1" lang="en-US" altLang="ja-JP" dirty="0"/>
          </a:p>
          <a:p>
            <a:r>
              <a:rPr kumimoji="1" lang="ja-JP" altLang="en-US" dirty="0"/>
              <a:t>感染リスクの高い人を店に入れないようにすることで、クラスターを防止することができるというメリットがあります。</a:t>
            </a:r>
            <a:endParaRPr kumimoji="1" lang="en-US" altLang="ja-JP" dirty="0"/>
          </a:p>
          <a:p>
            <a:r>
              <a:rPr kumimoji="1" lang="ja-JP" altLang="en-US" dirty="0"/>
              <a:t>一方、ユーザにとっては</a:t>
            </a:r>
            <a:endParaRPr kumimoji="1" lang="en-US" altLang="ja-JP" dirty="0"/>
          </a:p>
          <a:p>
            <a:r>
              <a:rPr kumimoji="1" lang="ja-JP" altLang="en-US" dirty="0"/>
              <a:t>安全に飲食を楽しむことができる、感染を広げる心配がないというメリットがあります。</a:t>
            </a:r>
            <a:endParaRPr kumimoji="1" lang="en-US" altLang="ja-JP" dirty="0"/>
          </a:p>
        </p:txBody>
      </p:sp>
      <p:sp>
        <p:nvSpPr>
          <p:cNvPr id="4" name="日付プレースホルダー 3"/>
          <p:cNvSpPr>
            <a:spLocks noGrp="1"/>
          </p:cNvSpPr>
          <p:nvPr>
            <p:ph type="dt" idx="1"/>
          </p:nvPr>
        </p:nvSpPr>
        <p:spPr/>
        <p:txBody>
          <a:bodyPr/>
          <a:lstStyle/>
          <a:p>
            <a:fld id="{A5F8C087-6F9F-4168-9BFF-73DEDB6858B4}" type="datetime1">
              <a:rPr kumimoji="1" lang="ja-JP" altLang="en-US" smtClean="0"/>
              <a:t>2022/12/18</a:t>
            </a:fld>
            <a:endParaRPr kumimoji="1" lang="ja-JP" altLang="en-US"/>
          </a:p>
        </p:txBody>
      </p:sp>
      <p:sp>
        <p:nvSpPr>
          <p:cNvPr id="5" name="スライド番号プレースホルダー 4"/>
          <p:cNvSpPr>
            <a:spLocks noGrp="1"/>
          </p:cNvSpPr>
          <p:nvPr>
            <p:ph type="sldNum" sz="quarter" idx="5"/>
          </p:nvPr>
        </p:nvSpPr>
        <p:spPr/>
        <p:txBody>
          <a:bodyPr/>
          <a:lstStyle/>
          <a:p>
            <a:fld id="{E269FC40-797D-4058-88C4-4DA415E64F66}" type="slidenum">
              <a:rPr kumimoji="1" lang="ja-JP" altLang="en-US" smtClean="0"/>
              <a:t>12</a:t>
            </a:fld>
            <a:endParaRPr kumimoji="1" lang="ja-JP" altLang="en-US"/>
          </a:p>
        </p:txBody>
      </p:sp>
    </p:spTree>
    <p:extLst>
      <p:ext uri="{BB962C8B-B14F-4D97-AF65-F5344CB8AC3E}">
        <p14:creationId xmlns:p14="http://schemas.microsoft.com/office/powerpoint/2010/main" val="1556298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最後に、ニュース機能について説明します。</a:t>
            </a:r>
            <a:endParaRPr kumimoji="1" lang="en-US" altLang="ja-JP" dirty="0"/>
          </a:p>
          <a:p>
            <a:r>
              <a:rPr kumimoji="1" lang="ja-JP" altLang="en-US" dirty="0"/>
              <a:t>ニュース機能は信憑性の高い情報を提供する機能です。</a:t>
            </a:r>
            <a:endParaRPr kumimoji="1" lang="en-US" altLang="ja-JP" dirty="0"/>
          </a:p>
          <a:p>
            <a:r>
              <a:rPr kumimoji="1" lang="ja-JP" altLang="en-US" dirty="0"/>
              <a:t>今回はコロナ向けに</a:t>
            </a:r>
            <a:r>
              <a:rPr kumimoji="1" lang="en-US" altLang="ja-JP" dirty="0"/>
              <a:t>2</a:t>
            </a:r>
            <a:r>
              <a:rPr kumimoji="1" lang="ja-JP" altLang="en-US" dirty="0"/>
              <a:t>つの機能を実装しました。</a:t>
            </a:r>
            <a:endParaRPr kumimoji="1" lang="en-US" altLang="ja-JP" dirty="0"/>
          </a:p>
          <a:p>
            <a:r>
              <a:rPr kumimoji="1" lang="ja-JP" altLang="en-US" dirty="0"/>
              <a:t>一つ目は新規陽性者数の表示です。</a:t>
            </a:r>
            <a:endParaRPr kumimoji="1" lang="en-US" altLang="ja-JP" dirty="0"/>
          </a:p>
          <a:p>
            <a:r>
              <a:rPr kumimoji="1" lang="ja-JP" altLang="en-US" dirty="0"/>
              <a:t>新規陽性者数は様々な集計方法があるため、情報ソースによってデータが異なります。</a:t>
            </a:r>
            <a:endParaRPr kumimoji="1" lang="en-US" altLang="ja-JP" dirty="0"/>
          </a:p>
          <a:p>
            <a:r>
              <a:rPr kumimoji="1" lang="ja-JP" altLang="en-US" dirty="0"/>
              <a:t>そこで、私たちのアプリでは国の発表した信憑性の高いデータを分かりやすく提供しています。</a:t>
            </a:r>
            <a:endParaRPr kumimoji="1" lang="en-US" altLang="ja-JP" dirty="0"/>
          </a:p>
          <a:p>
            <a:r>
              <a:rPr kumimoji="1" lang="ja-JP" altLang="en-US" dirty="0"/>
              <a:t>二つ目は感染症対策情報の表示です。</a:t>
            </a:r>
            <a:endParaRPr kumimoji="1" lang="en-US" altLang="ja-JP" dirty="0"/>
          </a:p>
          <a:p>
            <a:r>
              <a:rPr kumimoji="1" lang="ja-JP" altLang="en-US" dirty="0"/>
              <a:t>コロナ禍では感染症への不安を利用して、トイレットペーパーが不足するなどといったフェイクニュースが出回りました。</a:t>
            </a:r>
            <a:endParaRPr kumimoji="1" lang="en-US" altLang="ja-JP" dirty="0"/>
          </a:p>
          <a:p>
            <a:r>
              <a:rPr kumimoji="1" lang="ja-JP" altLang="en-US" dirty="0"/>
              <a:t>私たちのアプリでは、信憑性の高い情報を厳選して提供することで、</a:t>
            </a:r>
            <a:endParaRPr kumimoji="1" lang="en-US" altLang="ja-JP" sz="1200" dirty="0">
              <a:solidFill>
                <a:schemeClr val="tx1"/>
              </a:solidFill>
              <a:latin typeface="+mn-lt"/>
              <a:ea typeface="+mn-ea"/>
            </a:endParaRPr>
          </a:p>
          <a:p>
            <a:r>
              <a:rPr lang="ja-JP" altLang="en-US" sz="1200" dirty="0">
                <a:solidFill>
                  <a:schemeClr val="tx1"/>
                </a:solidFill>
                <a:latin typeface="Yu Gothic UI" panose="020B0500000000000000" pitchFamily="50" charset="-128"/>
                <a:ea typeface="Yu Gothic UI" panose="020B0500000000000000" pitchFamily="50" charset="-128"/>
              </a:rPr>
              <a:t>こうした間違った情報による混乱を防止します。</a:t>
            </a:r>
            <a:endParaRPr kumimoji="1" lang="en-US" altLang="ja-JP" sz="1200" dirty="0">
              <a:solidFill>
                <a:schemeClr val="tx1"/>
              </a:solidFill>
              <a:latin typeface="Yu Gothic UI" panose="020B0500000000000000" pitchFamily="50" charset="-128"/>
              <a:ea typeface="Yu Gothic UI" panose="020B0500000000000000" pitchFamily="50" charset="-128"/>
            </a:endParaRPr>
          </a:p>
          <a:p>
            <a:endParaRPr kumimoji="1" lang="en-US" altLang="ja-JP" dirty="0"/>
          </a:p>
        </p:txBody>
      </p:sp>
      <p:sp>
        <p:nvSpPr>
          <p:cNvPr id="4" name="日付プレースホルダー 3"/>
          <p:cNvSpPr>
            <a:spLocks noGrp="1"/>
          </p:cNvSpPr>
          <p:nvPr>
            <p:ph type="dt" idx="1"/>
          </p:nvPr>
        </p:nvSpPr>
        <p:spPr/>
        <p:txBody>
          <a:bodyPr/>
          <a:lstStyle/>
          <a:p>
            <a:fld id="{17AB87BD-BAA7-4414-AD58-1BF8059C4494}" type="datetime1">
              <a:rPr kumimoji="1" lang="ja-JP" altLang="en-US" smtClean="0"/>
              <a:t>2022/12/18</a:t>
            </a:fld>
            <a:endParaRPr kumimoji="1" lang="ja-JP" altLang="en-US"/>
          </a:p>
        </p:txBody>
      </p:sp>
      <p:sp>
        <p:nvSpPr>
          <p:cNvPr id="5" name="スライド番号プレースホルダー 4"/>
          <p:cNvSpPr>
            <a:spLocks noGrp="1"/>
          </p:cNvSpPr>
          <p:nvPr>
            <p:ph type="sldNum" sz="quarter" idx="5"/>
          </p:nvPr>
        </p:nvSpPr>
        <p:spPr/>
        <p:txBody>
          <a:bodyPr/>
          <a:lstStyle/>
          <a:p>
            <a:fld id="{E269FC40-797D-4058-88C4-4DA415E64F66}" type="slidenum">
              <a:rPr kumimoji="1" lang="ja-JP" altLang="en-US" smtClean="0"/>
              <a:t>13</a:t>
            </a:fld>
            <a:endParaRPr kumimoji="1" lang="ja-JP" altLang="en-US"/>
          </a:p>
        </p:txBody>
      </p:sp>
    </p:spTree>
    <p:extLst>
      <p:ext uri="{BB962C8B-B14F-4D97-AF65-F5344CB8AC3E}">
        <p14:creationId xmlns:p14="http://schemas.microsoft.com/office/powerpoint/2010/main" val="35472891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今後はこちらの</a:t>
            </a:r>
            <a:r>
              <a:rPr kumimoji="1" lang="en-US" altLang="ja-JP" dirty="0"/>
              <a:t>3</a:t>
            </a:r>
            <a:r>
              <a:rPr kumimoji="1" lang="ja-JP" altLang="en-US" dirty="0"/>
              <a:t>点について改善していく予定です。</a:t>
            </a:r>
            <a:endParaRPr kumimoji="1" lang="en-US" altLang="ja-JP" dirty="0"/>
          </a:p>
          <a:p>
            <a:r>
              <a:rPr kumimoji="1" lang="ja-JP" altLang="en-US" dirty="0"/>
              <a:t>最終的にはこのアイデアを厚生労働省に提案することを目指しています。</a:t>
            </a:r>
          </a:p>
        </p:txBody>
      </p:sp>
      <p:sp>
        <p:nvSpPr>
          <p:cNvPr id="4" name="日付プレースホルダー 3"/>
          <p:cNvSpPr>
            <a:spLocks noGrp="1"/>
          </p:cNvSpPr>
          <p:nvPr>
            <p:ph type="dt" idx="1"/>
          </p:nvPr>
        </p:nvSpPr>
        <p:spPr/>
        <p:txBody>
          <a:bodyPr/>
          <a:lstStyle/>
          <a:p>
            <a:fld id="{D1A46828-9785-45F4-9CAD-4DE0E13E350A}" type="datetime1">
              <a:rPr kumimoji="1" lang="ja-JP" altLang="en-US" smtClean="0"/>
              <a:t>2022/12/18</a:t>
            </a:fld>
            <a:endParaRPr kumimoji="1" lang="ja-JP" altLang="en-US"/>
          </a:p>
        </p:txBody>
      </p:sp>
      <p:sp>
        <p:nvSpPr>
          <p:cNvPr id="5" name="スライド番号プレースホルダー 4"/>
          <p:cNvSpPr>
            <a:spLocks noGrp="1"/>
          </p:cNvSpPr>
          <p:nvPr>
            <p:ph type="sldNum" sz="quarter" idx="5"/>
          </p:nvPr>
        </p:nvSpPr>
        <p:spPr/>
        <p:txBody>
          <a:bodyPr/>
          <a:lstStyle/>
          <a:p>
            <a:fld id="{E269FC40-797D-4058-88C4-4DA415E64F66}" type="slidenum">
              <a:rPr kumimoji="1" lang="ja-JP" altLang="en-US" smtClean="0"/>
              <a:t>14</a:t>
            </a:fld>
            <a:endParaRPr kumimoji="1" lang="ja-JP" altLang="en-US"/>
          </a:p>
        </p:txBody>
      </p:sp>
    </p:spTree>
    <p:extLst>
      <p:ext uri="{BB962C8B-B14F-4D97-AF65-F5344CB8AC3E}">
        <p14:creationId xmlns:p14="http://schemas.microsoft.com/office/powerpoint/2010/main" val="26710298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以上で発表を終わります。ご清聴ありがとうございました。</a:t>
            </a:r>
          </a:p>
        </p:txBody>
      </p:sp>
      <p:sp>
        <p:nvSpPr>
          <p:cNvPr id="4" name="日付プレースホルダー 3"/>
          <p:cNvSpPr>
            <a:spLocks noGrp="1"/>
          </p:cNvSpPr>
          <p:nvPr>
            <p:ph type="dt" idx="1"/>
          </p:nvPr>
        </p:nvSpPr>
        <p:spPr/>
        <p:txBody>
          <a:bodyPr/>
          <a:lstStyle/>
          <a:p>
            <a:fld id="{A064BBD0-864C-46CC-A93C-7360F1E25FB3}" type="datetime1">
              <a:rPr kumimoji="1" lang="ja-JP" altLang="en-US" smtClean="0"/>
              <a:t>2022/12/18</a:t>
            </a:fld>
            <a:endParaRPr kumimoji="1" lang="ja-JP" altLang="en-US"/>
          </a:p>
        </p:txBody>
      </p:sp>
      <p:sp>
        <p:nvSpPr>
          <p:cNvPr id="5" name="スライド番号プレースホルダー 4"/>
          <p:cNvSpPr>
            <a:spLocks noGrp="1"/>
          </p:cNvSpPr>
          <p:nvPr>
            <p:ph type="sldNum" sz="quarter" idx="5"/>
          </p:nvPr>
        </p:nvSpPr>
        <p:spPr/>
        <p:txBody>
          <a:bodyPr/>
          <a:lstStyle/>
          <a:p>
            <a:fld id="{E269FC40-797D-4058-88C4-4DA415E64F66}" type="slidenum">
              <a:rPr kumimoji="1" lang="ja-JP" altLang="en-US" smtClean="0"/>
              <a:t>15</a:t>
            </a:fld>
            <a:endParaRPr kumimoji="1" lang="ja-JP" altLang="en-US"/>
          </a:p>
        </p:txBody>
      </p:sp>
    </p:spTree>
    <p:extLst>
      <p:ext uri="{BB962C8B-B14F-4D97-AF65-F5344CB8AC3E}">
        <p14:creationId xmlns:p14="http://schemas.microsoft.com/office/powerpoint/2010/main" val="2540514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突然ですが皆さんは接触確認アプリ</a:t>
            </a:r>
            <a:r>
              <a:rPr kumimoji="1" lang="en-US" altLang="ja-JP" dirty="0"/>
              <a:t>COCOA</a:t>
            </a:r>
            <a:r>
              <a:rPr kumimoji="1" lang="ja-JP" altLang="en-US" dirty="0"/>
              <a:t>を知っていますか？</a:t>
            </a:r>
            <a:endParaRPr kumimoji="1" lang="en-US" altLang="ja-JP" dirty="0"/>
          </a:p>
          <a:p>
            <a:r>
              <a:rPr kumimoji="1" lang="en-US" altLang="ja-JP" dirty="0"/>
              <a:t>COCOA</a:t>
            </a:r>
            <a:r>
              <a:rPr kumimoji="1" lang="ja-JP" altLang="en-US" dirty="0"/>
              <a:t>はスマートフォンで濃厚接触を記録し、陽性者と接触したことを通知するアプリです。</a:t>
            </a:r>
            <a:endParaRPr kumimoji="1" lang="en-US" altLang="ja-JP" dirty="0"/>
          </a:p>
          <a:p>
            <a:r>
              <a:rPr kumimoji="1" lang="en-US" altLang="ja-JP" strike="noStrike" dirty="0"/>
              <a:t>COCOA</a:t>
            </a:r>
            <a:r>
              <a:rPr kumimoji="1" lang="ja-JP" altLang="en-US" strike="noStrike" dirty="0"/>
              <a:t>は約</a:t>
            </a:r>
            <a:r>
              <a:rPr kumimoji="1" lang="en-US" altLang="ja-JP" strike="noStrike" dirty="0"/>
              <a:t>3</a:t>
            </a:r>
            <a:r>
              <a:rPr kumimoji="1" lang="ja-JP" altLang="en-US" strike="noStrike" dirty="0"/>
              <a:t>億</a:t>
            </a:r>
            <a:r>
              <a:rPr kumimoji="1" lang="en-US" altLang="ja-JP" strike="noStrike" dirty="0"/>
              <a:t>9000</a:t>
            </a:r>
            <a:r>
              <a:rPr kumimoji="1" lang="ja-JP" altLang="en-US" strike="noStrike" dirty="0"/>
              <a:t>万円の予算を投じて開発・保守されていましたが、</a:t>
            </a:r>
            <a:br>
              <a:rPr kumimoji="1" lang="en-US" altLang="ja-JP" dirty="0"/>
            </a:br>
            <a:r>
              <a:rPr kumimoji="1" lang="ja-JP" altLang="en-US" strike="noStrike" dirty="0"/>
              <a:t>政府は、</a:t>
            </a:r>
            <a:r>
              <a:rPr kumimoji="1" lang="ja-JP" altLang="en-US" dirty="0"/>
              <a:t>アプリの必要性が薄れたとして、年内を目途にサービスを終了することを発表しました。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そこで、私たちは</a:t>
            </a:r>
            <a:r>
              <a:rPr kumimoji="1" lang="en-US" altLang="ja-JP" dirty="0"/>
              <a:t>COCOA</a:t>
            </a:r>
            <a:r>
              <a:rPr kumimoji="1" lang="ja-JP" altLang="en-US" dirty="0"/>
              <a:t>が廃止された後に、その代わりとなるようなアプリを作ろうと考えました。</a:t>
            </a:r>
            <a:endParaRPr kumimoji="1" lang="en-US" altLang="ja-JP" dirty="0"/>
          </a:p>
        </p:txBody>
      </p:sp>
      <p:sp>
        <p:nvSpPr>
          <p:cNvPr id="4" name="日付プレースホルダー 3"/>
          <p:cNvSpPr>
            <a:spLocks noGrp="1"/>
          </p:cNvSpPr>
          <p:nvPr>
            <p:ph type="dt" idx="1"/>
          </p:nvPr>
        </p:nvSpPr>
        <p:spPr/>
        <p:txBody>
          <a:bodyPr/>
          <a:lstStyle/>
          <a:p>
            <a:fld id="{D19030FA-023A-468F-85A9-C68C62A206E7}" type="datetime1">
              <a:rPr kumimoji="1" lang="ja-JP" altLang="en-US" smtClean="0"/>
              <a:t>2022/12/18</a:t>
            </a:fld>
            <a:endParaRPr kumimoji="1" lang="ja-JP" altLang="en-US"/>
          </a:p>
        </p:txBody>
      </p:sp>
      <p:sp>
        <p:nvSpPr>
          <p:cNvPr id="5" name="スライド番号プレースホルダー 4"/>
          <p:cNvSpPr>
            <a:spLocks noGrp="1"/>
          </p:cNvSpPr>
          <p:nvPr>
            <p:ph type="sldNum" sz="quarter" idx="5"/>
          </p:nvPr>
        </p:nvSpPr>
        <p:spPr/>
        <p:txBody>
          <a:bodyPr/>
          <a:lstStyle/>
          <a:p>
            <a:fld id="{E269FC40-797D-4058-88C4-4DA415E64F66}" type="slidenum">
              <a:rPr kumimoji="1" lang="ja-JP" altLang="en-US" smtClean="0"/>
              <a:t>2</a:t>
            </a:fld>
            <a:endParaRPr kumimoji="1" lang="ja-JP" altLang="en-US"/>
          </a:p>
        </p:txBody>
      </p:sp>
    </p:spTree>
    <p:extLst>
      <p:ext uri="{BB962C8B-B14F-4D97-AF65-F5344CB8AC3E}">
        <p14:creationId xmlns:p14="http://schemas.microsoft.com/office/powerpoint/2010/main" val="1213095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800" strike="noStrike" kern="100" dirty="0">
                <a:effectLst/>
                <a:latin typeface="游明朝" panose="02020400000000000000" pitchFamily="18" charset="-128"/>
                <a:ea typeface="游明朝" panose="02020400000000000000" pitchFamily="18" charset="-128"/>
                <a:cs typeface="Times New Roman" panose="02020603050405020304" pitchFamily="18" charset="0"/>
              </a:rPr>
              <a:t>開発に当たり、私たちは</a:t>
            </a:r>
            <a:r>
              <a:rPr lang="en-US" altLang="ja-JP" sz="1800" strike="noStrike" kern="100" dirty="0">
                <a:effectLst/>
                <a:latin typeface="游明朝" panose="02020400000000000000" pitchFamily="18" charset="-128"/>
                <a:ea typeface="游明朝" panose="02020400000000000000" pitchFamily="18" charset="-128"/>
                <a:cs typeface="Times New Roman" panose="02020603050405020304" pitchFamily="18" charset="0"/>
              </a:rPr>
              <a:t>COCOA</a:t>
            </a:r>
            <a:r>
              <a:rPr lang="ja-JP" altLang="ja-JP" sz="1800" strike="noStrike" kern="100" dirty="0">
                <a:effectLst/>
                <a:latin typeface="游明朝" panose="02020400000000000000" pitchFamily="18" charset="-128"/>
                <a:ea typeface="游明朝" panose="02020400000000000000" pitchFamily="18" charset="-128"/>
                <a:cs typeface="Times New Roman" panose="02020603050405020304" pitchFamily="18" charset="0"/>
              </a:rPr>
              <a:t>の現状についていくつかアンケートを実施しました</a:t>
            </a:r>
            <a:r>
              <a:rPr lang="ja-JP" altLang="en-US" sz="1800" strike="noStrike" kern="100" dirty="0">
                <a:effectLst/>
                <a:latin typeface="游明朝" panose="02020400000000000000" pitchFamily="18" charset="-128"/>
                <a:ea typeface="游明朝" panose="02020400000000000000" pitchFamily="18" charset="-128"/>
                <a:cs typeface="Times New Roman" panose="02020603050405020304" pitchFamily="18" charset="0"/>
              </a:rPr>
              <a:t>。</a:t>
            </a:r>
            <a:endParaRPr lang="en-US" altLang="ja-JP" sz="1800" strike="noStrike"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strike="noStrike" kern="100" dirty="0">
                <a:effectLst/>
                <a:latin typeface="游明朝" panose="02020400000000000000" pitchFamily="18" charset="-128"/>
                <a:ea typeface="游明朝" panose="02020400000000000000" pitchFamily="18" charset="-128"/>
                <a:cs typeface="Times New Roman" panose="02020603050405020304" pitchFamily="18" charset="0"/>
              </a:rPr>
              <a:t>COCOA</a:t>
            </a:r>
            <a:r>
              <a:rPr lang="ja-JP" altLang="en-US" sz="1800" strike="noStrike" kern="100" dirty="0">
                <a:effectLst/>
                <a:latin typeface="游明朝" panose="02020400000000000000" pitchFamily="18" charset="-128"/>
                <a:ea typeface="游明朝" panose="02020400000000000000" pitchFamily="18" charset="-128"/>
                <a:cs typeface="Times New Roman" panose="02020603050405020304" pitchFamily="18" charset="0"/>
              </a:rPr>
              <a:t>は成功したと思うかという質問には</a:t>
            </a:r>
            <a:endParaRPr lang="en-US" altLang="ja-JP" sz="1800" strike="noStrike"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92%</a:t>
            </a:r>
            <a:r>
              <a:rPr kumimoji="1" lang="ja-JP" altLang="en-US" dirty="0"/>
              <a:t>の人が「</a:t>
            </a:r>
            <a:r>
              <a:rPr kumimoji="1" lang="en-US" altLang="ja-JP" dirty="0"/>
              <a:t>COCOA</a:t>
            </a:r>
            <a:r>
              <a:rPr kumimoji="1" lang="ja-JP" altLang="en-US" dirty="0"/>
              <a:t>は失敗したと思う」と回答し、</a:t>
            </a:r>
            <a:r>
              <a:rPr kumimoji="1" lang="en-US" altLang="ja-JP" dirty="0"/>
              <a:t>COCOA</a:t>
            </a:r>
            <a:r>
              <a:rPr kumimoji="1" lang="ja-JP" altLang="en-US" dirty="0"/>
              <a:t>への評価の低さが明らかになりました。</a:t>
            </a:r>
          </a:p>
        </p:txBody>
      </p:sp>
      <p:sp>
        <p:nvSpPr>
          <p:cNvPr id="4" name="日付プレースホルダー 3"/>
          <p:cNvSpPr>
            <a:spLocks noGrp="1"/>
          </p:cNvSpPr>
          <p:nvPr>
            <p:ph type="dt" idx="1"/>
          </p:nvPr>
        </p:nvSpPr>
        <p:spPr/>
        <p:txBody>
          <a:bodyPr/>
          <a:lstStyle/>
          <a:p>
            <a:fld id="{DF08A2C2-A64E-4509-9EF9-07C6A3CD4BA9}" type="datetime1">
              <a:rPr kumimoji="1" lang="ja-JP" altLang="en-US" smtClean="0"/>
              <a:t>2022/12/18</a:t>
            </a:fld>
            <a:endParaRPr kumimoji="1" lang="ja-JP" altLang="en-US"/>
          </a:p>
        </p:txBody>
      </p:sp>
      <p:sp>
        <p:nvSpPr>
          <p:cNvPr id="5" name="スライド番号プレースホルダー 4"/>
          <p:cNvSpPr>
            <a:spLocks noGrp="1"/>
          </p:cNvSpPr>
          <p:nvPr>
            <p:ph type="sldNum" sz="quarter" idx="5"/>
          </p:nvPr>
        </p:nvSpPr>
        <p:spPr/>
        <p:txBody>
          <a:bodyPr/>
          <a:lstStyle/>
          <a:p>
            <a:fld id="{E269FC40-797D-4058-88C4-4DA415E64F66}" type="slidenum">
              <a:rPr kumimoji="1" lang="ja-JP" altLang="en-US" smtClean="0"/>
              <a:t>3</a:t>
            </a:fld>
            <a:endParaRPr kumimoji="1" lang="ja-JP" altLang="en-US"/>
          </a:p>
        </p:txBody>
      </p:sp>
    </p:spTree>
    <p:extLst>
      <p:ext uri="{BB962C8B-B14F-4D97-AF65-F5344CB8AC3E}">
        <p14:creationId xmlns:p14="http://schemas.microsoft.com/office/powerpoint/2010/main" val="599398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a:t>
            </a:r>
            <a:r>
              <a:rPr kumimoji="1" lang="en-US" altLang="ja-JP" strike="noStrike" dirty="0"/>
              <a:t>COCOA</a:t>
            </a:r>
            <a:r>
              <a:rPr kumimoji="1" lang="ja-JP" altLang="en-US" strike="noStrike" dirty="0"/>
              <a:t>が失敗した原因として多く挙げられた「インストール率の低さ」について 質問したところ、</a:t>
            </a:r>
            <a:endParaRPr kumimoji="1" lang="en-US" altLang="ja-JP" strike="noStrike" dirty="0"/>
          </a:p>
          <a:p>
            <a:r>
              <a:rPr kumimoji="1" lang="ja-JP" altLang="en-US" dirty="0"/>
              <a:t>インストール率は</a:t>
            </a:r>
            <a:r>
              <a:rPr kumimoji="1" lang="en-US" altLang="ja-JP" dirty="0"/>
              <a:t>46%</a:t>
            </a:r>
            <a:r>
              <a:rPr kumimoji="1" lang="ja-JP" altLang="en-US" dirty="0"/>
              <a:t>であり、政府が当初目標としていた</a:t>
            </a:r>
            <a:r>
              <a:rPr kumimoji="1" lang="en-US" altLang="ja-JP" dirty="0"/>
              <a:t>60%</a:t>
            </a:r>
            <a:r>
              <a:rPr kumimoji="1" lang="ja-JP" altLang="en-US" dirty="0"/>
              <a:t>には未だ届いていないことが明らかになりました。</a:t>
            </a:r>
            <a:endParaRPr kumimoji="1" lang="en-US" altLang="ja-JP" dirty="0"/>
          </a:p>
          <a:p>
            <a:r>
              <a:rPr kumimoji="1" lang="ja-JP" altLang="en-US" dirty="0"/>
              <a:t>このことから、</a:t>
            </a:r>
            <a:r>
              <a:rPr kumimoji="1" lang="en-US" altLang="ja-JP" dirty="0"/>
              <a:t>COCOA</a:t>
            </a:r>
            <a:r>
              <a:rPr kumimoji="1" lang="ja-JP" altLang="en-US" dirty="0"/>
              <a:t>の課題はそのインストール率の低さにあったと考えられます。</a:t>
            </a:r>
            <a:endParaRPr kumimoji="1" lang="en-US" altLang="ja-JP" dirty="0"/>
          </a:p>
        </p:txBody>
      </p:sp>
      <p:sp>
        <p:nvSpPr>
          <p:cNvPr id="4" name="日付プレースホルダー 3"/>
          <p:cNvSpPr>
            <a:spLocks noGrp="1"/>
          </p:cNvSpPr>
          <p:nvPr>
            <p:ph type="dt" idx="1"/>
          </p:nvPr>
        </p:nvSpPr>
        <p:spPr/>
        <p:txBody>
          <a:bodyPr/>
          <a:lstStyle/>
          <a:p>
            <a:fld id="{B4B1B815-A615-4EE3-ADA3-29ADAEF0BEDA}" type="datetime1">
              <a:rPr kumimoji="1" lang="ja-JP" altLang="en-US" smtClean="0"/>
              <a:t>2022/12/18</a:t>
            </a:fld>
            <a:endParaRPr kumimoji="1" lang="ja-JP" altLang="en-US"/>
          </a:p>
        </p:txBody>
      </p:sp>
      <p:sp>
        <p:nvSpPr>
          <p:cNvPr id="5" name="スライド番号プレースホルダー 4"/>
          <p:cNvSpPr>
            <a:spLocks noGrp="1"/>
          </p:cNvSpPr>
          <p:nvPr>
            <p:ph type="sldNum" sz="quarter" idx="5"/>
          </p:nvPr>
        </p:nvSpPr>
        <p:spPr/>
        <p:txBody>
          <a:bodyPr/>
          <a:lstStyle/>
          <a:p>
            <a:fld id="{E269FC40-797D-4058-88C4-4DA415E64F66}" type="slidenum">
              <a:rPr kumimoji="1" lang="ja-JP" altLang="en-US" smtClean="0"/>
              <a:t>4</a:t>
            </a:fld>
            <a:endParaRPr kumimoji="1" lang="ja-JP" altLang="en-US"/>
          </a:p>
        </p:txBody>
      </p:sp>
    </p:spTree>
    <p:extLst>
      <p:ext uri="{BB962C8B-B14F-4D97-AF65-F5344CB8AC3E}">
        <p14:creationId xmlns:p14="http://schemas.microsoft.com/office/powerpoint/2010/main" val="11959797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インストール率の低迷という課題を解決する上で、私たちは</a:t>
            </a:r>
            <a:r>
              <a:rPr kumimoji="1" lang="en-US" altLang="ja-JP" dirty="0"/>
              <a:t>2</a:t>
            </a:r>
            <a:r>
              <a:rPr kumimoji="1" lang="ja-JP" altLang="en-US" dirty="0"/>
              <a:t>つのアプローチから考えました。</a:t>
            </a:r>
            <a:endParaRPr kumimoji="1" lang="en-US" altLang="ja-JP" dirty="0"/>
          </a:p>
          <a:p>
            <a:endParaRPr kumimoji="1" lang="en-US" altLang="ja-JP" dirty="0"/>
          </a:p>
          <a:p>
            <a:r>
              <a:rPr kumimoji="1" lang="en-US" altLang="ja-JP" dirty="0"/>
              <a:t>1</a:t>
            </a:r>
            <a:r>
              <a:rPr kumimoji="1" lang="ja-JP" altLang="en-US" dirty="0"/>
              <a:t>つ目は 「インストール率を高める」 アプローチです。</a:t>
            </a:r>
            <a:endParaRPr kumimoji="1" lang="en-US" altLang="ja-JP" dirty="0"/>
          </a:p>
          <a:p>
            <a:r>
              <a:rPr kumimoji="1" lang="ja-JP" altLang="en-US" dirty="0"/>
              <a:t>これには、あらゆる人々がインストールしたくなるような有用な機能の追加や</a:t>
            </a:r>
            <a:endParaRPr kumimoji="1" lang="en-US" altLang="ja-JP" dirty="0"/>
          </a:p>
          <a:p>
            <a:r>
              <a:rPr kumimoji="1" lang="ja-JP" altLang="en-US" dirty="0"/>
              <a:t>インストールの目的を与えられるような機能の追加が考えられます。</a:t>
            </a:r>
            <a:endParaRPr kumimoji="1" lang="en-US" altLang="ja-JP" dirty="0"/>
          </a:p>
          <a:p>
            <a:endParaRPr kumimoji="1" lang="en-US" altLang="ja-JP" dirty="0"/>
          </a:p>
          <a:p>
            <a:r>
              <a:rPr kumimoji="1" lang="en-US" altLang="ja-JP" dirty="0"/>
              <a:t>2</a:t>
            </a:r>
            <a:r>
              <a:rPr kumimoji="1" lang="ja-JP" altLang="en-US" dirty="0"/>
              <a:t>つ目は 「インストール率に依存しないようにする」 アプローチです。</a:t>
            </a:r>
            <a:endParaRPr kumimoji="1" lang="en-US" altLang="ja-JP" dirty="0"/>
          </a:p>
          <a:p>
            <a:r>
              <a:rPr kumimoji="1" lang="ja-JP" altLang="en-US" dirty="0"/>
              <a:t>搭載する機能をアプリ単体でも動作するようなものにすることで、</a:t>
            </a:r>
            <a:r>
              <a:rPr kumimoji="1" lang="ja-JP" altLang="en-US" strike="noStrike" dirty="0"/>
              <a:t>インストール率が低くても効果を発揮できます。</a:t>
            </a:r>
            <a:endParaRPr kumimoji="1" lang="en-US" altLang="ja-JP" strike="noStrike" dirty="0"/>
          </a:p>
        </p:txBody>
      </p:sp>
      <p:sp>
        <p:nvSpPr>
          <p:cNvPr id="4" name="日付プレースホルダー 3"/>
          <p:cNvSpPr>
            <a:spLocks noGrp="1"/>
          </p:cNvSpPr>
          <p:nvPr>
            <p:ph type="dt" idx="1"/>
          </p:nvPr>
        </p:nvSpPr>
        <p:spPr/>
        <p:txBody>
          <a:bodyPr/>
          <a:lstStyle/>
          <a:p>
            <a:fld id="{A49D7393-0A6D-4C79-A173-6467551B3640}" type="datetime1">
              <a:rPr kumimoji="1" lang="ja-JP" altLang="en-US" smtClean="0"/>
              <a:t>2022/12/18</a:t>
            </a:fld>
            <a:endParaRPr kumimoji="1" lang="ja-JP" altLang="en-US"/>
          </a:p>
        </p:txBody>
      </p:sp>
      <p:sp>
        <p:nvSpPr>
          <p:cNvPr id="5" name="スライド番号プレースホルダー 4"/>
          <p:cNvSpPr>
            <a:spLocks noGrp="1"/>
          </p:cNvSpPr>
          <p:nvPr>
            <p:ph type="sldNum" sz="quarter" idx="5"/>
          </p:nvPr>
        </p:nvSpPr>
        <p:spPr/>
        <p:txBody>
          <a:bodyPr/>
          <a:lstStyle/>
          <a:p>
            <a:fld id="{E269FC40-797D-4058-88C4-4DA415E64F66}" type="slidenum">
              <a:rPr kumimoji="1" lang="ja-JP" altLang="en-US" smtClean="0"/>
              <a:t>5</a:t>
            </a:fld>
            <a:endParaRPr kumimoji="1" lang="ja-JP" altLang="en-US"/>
          </a:p>
        </p:txBody>
      </p:sp>
    </p:spTree>
    <p:extLst>
      <p:ext uri="{BB962C8B-B14F-4D97-AF65-F5344CB8AC3E}">
        <p14:creationId xmlns:p14="http://schemas.microsoft.com/office/powerpoint/2010/main" val="4135180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そこで今回私たちは、「自己防衛のサポート」をテーマに、あらゆる感染症に有効なアプリの開発に着手しました。</a:t>
            </a:r>
          </a:p>
        </p:txBody>
      </p:sp>
      <p:sp>
        <p:nvSpPr>
          <p:cNvPr id="4" name="日付プレースホルダー 3"/>
          <p:cNvSpPr>
            <a:spLocks noGrp="1"/>
          </p:cNvSpPr>
          <p:nvPr>
            <p:ph type="dt" idx="1"/>
          </p:nvPr>
        </p:nvSpPr>
        <p:spPr/>
        <p:txBody>
          <a:bodyPr/>
          <a:lstStyle/>
          <a:p>
            <a:fld id="{3E1BD663-3332-4F9C-941D-620E6398DDAF}" type="datetime1">
              <a:rPr kumimoji="1" lang="ja-JP" altLang="en-US" smtClean="0"/>
              <a:t>2022/12/18</a:t>
            </a:fld>
            <a:endParaRPr kumimoji="1" lang="ja-JP" altLang="en-US"/>
          </a:p>
        </p:txBody>
      </p:sp>
      <p:sp>
        <p:nvSpPr>
          <p:cNvPr id="5" name="スライド番号プレースホルダー 4"/>
          <p:cNvSpPr>
            <a:spLocks noGrp="1"/>
          </p:cNvSpPr>
          <p:nvPr>
            <p:ph type="sldNum" sz="quarter" idx="5"/>
          </p:nvPr>
        </p:nvSpPr>
        <p:spPr/>
        <p:txBody>
          <a:bodyPr/>
          <a:lstStyle/>
          <a:p>
            <a:fld id="{E269FC40-797D-4058-88C4-4DA415E64F66}" type="slidenum">
              <a:rPr kumimoji="1" lang="ja-JP" altLang="en-US" smtClean="0"/>
              <a:t>6</a:t>
            </a:fld>
            <a:endParaRPr kumimoji="1" lang="ja-JP" altLang="en-US"/>
          </a:p>
        </p:txBody>
      </p:sp>
    </p:spTree>
    <p:extLst>
      <p:ext uri="{BB962C8B-B14F-4D97-AF65-F5344CB8AC3E}">
        <p14:creationId xmlns:p14="http://schemas.microsoft.com/office/powerpoint/2010/main" val="3546883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今回開発したアプリには核となる</a:t>
            </a:r>
            <a:r>
              <a:rPr kumimoji="1" lang="en-US" altLang="ja-JP" dirty="0"/>
              <a:t>3</a:t>
            </a:r>
            <a:r>
              <a:rPr kumimoji="1" lang="ja-JP" altLang="en-US" dirty="0"/>
              <a:t>つの機能が搭載されています。</a:t>
            </a:r>
          </a:p>
          <a:p>
            <a:r>
              <a:rPr kumimoji="1" lang="ja-JP" altLang="en-US" dirty="0"/>
              <a:t>・接触する前に警告する 「ハザード機能」</a:t>
            </a:r>
          </a:p>
          <a:p>
            <a:r>
              <a:rPr kumimoji="1" lang="ja-JP" altLang="en-US" dirty="0"/>
              <a:t>・感染症を予防する目的がない人にも予防を促す 「証明書機能」</a:t>
            </a:r>
          </a:p>
          <a:p>
            <a:r>
              <a:rPr kumimoji="1" lang="ja-JP" altLang="en-US" dirty="0"/>
              <a:t>・利用者に正しい情報を届ける 「ニュース機能」</a:t>
            </a:r>
            <a:endParaRPr kumimoji="1" lang="en-US" altLang="ja-JP" dirty="0"/>
          </a:p>
          <a:p>
            <a:r>
              <a:rPr kumimoji="1" lang="ja-JP" altLang="en-US" dirty="0"/>
              <a:t>です。</a:t>
            </a:r>
            <a:endParaRPr kumimoji="1" lang="en-US" altLang="ja-JP" dirty="0"/>
          </a:p>
          <a:p>
            <a:r>
              <a:rPr kumimoji="1" lang="ja-JP" altLang="en-US" dirty="0"/>
              <a:t>それぞれについて概要を説明していきます。</a:t>
            </a:r>
          </a:p>
        </p:txBody>
      </p:sp>
      <p:sp>
        <p:nvSpPr>
          <p:cNvPr id="4" name="日付プレースホルダー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21BE47-37EB-42EE-95D0-AEA840B8F8BB}" type="datetime1">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t>2022/12/18</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5" name="スライド番号プレースホルダー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69FC40-797D-4058-88C4-4DA415E64F66}"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40099831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最初はハザード機能についてです。</a:t>
            </a:r>
            <a:endParaRPr kumimoji="1" lang="en-US" altLang="ja-JP" dirty="0"/>
          </a:p>
          <a:p>
            <a:r>
              <a:rPr kumimoji="1" lang="ja-JP" altLang="en-US" dirty="0"/>
              <a:t>この機能の主な目的は、「今いる場所の感染リスクがどれくらい高いか」をユーザに通知することにあります。</a:t>
            </a:r>
            <a:endParaRPr kumimoji="1" lang="en-US" altLang="ja-JP" dirty="0"/>
          </a:p>
          <a:p>
            <a:endParaRPr kumimoji="1" lang="en-US" altLang="ja-JP" dirty="0"/>
          </a:p>
          <a:p>
            <a:r>
              <a:rPr kumimoji="1" lang="ja-JP" altLang="en-US" dirty="0"/>
              <a:t>・ユーザの周囲に存在する人の数をカウントし、</a:t>
            </a:r>
            <a:endParaRPr kumimoji="1" lang="en-US" altLang="ja-JP" dirty="0"/>
          </a:p>
          <a:p>
            <a:r>
              <a:rPr kumimoji="1" lang="ja-JP" altLang="en-US" dirty="0"/>
              <a:t>・その人数をもとに判定した危険度レベルをユーザに通知します。</a:t>
            </a:r>
            <a:endParaRPr kumimoji="1" lang="en-US" altLang="ja-JP" dirty="0"/>
          </a:p>
          <a:p>
            <a:r>
              <a:rPr kumimoji="1" lang="ja-JP" altLang="en-US" dirty="0"/>
              <a:t>また、</a:t>
            </a:r>
            <a:r>
              <a:rPr kumimoji="1" lang="en-US" altLang="ja-JP" dirty="0"/>
              <a:t>7</a:t>
            </a:r>
            <a:r>
              <a:rPr kumimoji="1" lang="ja-JP" altLang="en-US" dirty="0"/>
              <a:t>時間前までの接触人数の推移をグラフで表示する機能も備えているので、一日の行動の振り返りに活用できます。</a:t>
            </a:r>
          </a:p>
          <a:p>
            <a:endParaRPr kumimoji="1" lang="en-US" altLang="ja-JP" dirty="0"/>
          </a:p>
          <a:p>
            <a:r>
              <a:rPr kumimoji="1" lang="ja-JP" altLang="en-US" strike="noStrike" dirty="0"/>
              <a:t>このような感染リスクの可視化により、事前に感染を回避することができます。</a:t>
            </a:r>
            <a:endParaRPr kumimoji="1" lang="en-US" altLang="ja-JP" strike="noStrike" dirty="0"/>
          </a:p>
        </p:txBody>
      </p:sp>
      <p:sp>
        <p:nvSpPr>
          <p:cNvPr id="4" name="日付プレースホルダー 3"/>
          <p:cNvSpPr>
            <a:spLocks noGrp="1"/>
          </p:cNvSpPr>
          <p:nvPr>
            <p:ph type="dt" idx="1"/>
          </p:nvPr>
        </p:nvSpPr>
        <p:spPr/>
        <p:txBody>
          <a:bodyPr/>
          <a:lstStyle/>
          <a:p>
            <a:fld id="{E8F20CB4-A155-4C20-BCF0-97F771111F76}" type="datetime1">
              <a:rPr kumimoji="1" lang="ja-JP" altLang="en-US" smtClean="0"/>
              <a:t>2022/12/18</a:t>
            </a:fld>
            <a:endParaRPr kumimoji="1" lang="ja-JP" altLang="en-US"/>
          </a:p>
        </p:txBody>
      </p:sp>
      <p:sp>
        <p:nvSpPr>
          <p:cNvPr id="5" name="スライド番号プレースホルダー 4"/>
          <p:cNvSpPr>
            <a:spLocks noGrp="1"/>
          </p:cNvSpPr>
          <p:nvPr>
            <p:ph type="sldNum" sz="quarter" idx="5"/>
          </p:nvPr>
        </p:nvSpPr>
        <p:spPr/>
        <p:txBody>
          <a:bodyPr/>
          <a:lstStyle/>
          <a:p>
            <a:fld id="{E269FC40-797D-4058-88C4-4DA415E64F66}" type="slidenum">
              <a:rPr kumimoji="1" lang="ja-JP" altLang="en-US" smtClean="0"/>
              <a:t>8</a:t>
            </a:fld>
            <a:endParaRPr kumimoji="1" lang="ja-JP" altLang="en-US"/>
          </a:p>
        </p:txBody>
      </p:sp>
    </p:spTree>
    <p:extLst>
      <p:ext uri="{BB962C8B-B14F-4D97-AF65-F5344CB8AC3E}">
        <p14:creationId xmlns:p14="http://schemas.microsoft.com/office/powerpoint/2010/main" val="6705255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この仕組みは、接触確認</a:t>
            </a:r>
            <a:r>
              <a:rPr kumimoji="1" lang="en-US" altLang="ja-JP" dirty="0"/>
              <a:t>API</a:t>
            </a:r>
            <a:r>
              <a:rPr kumimoji="1" lang="ja-JP" altLang="en-US" dirty="0"/>
              <a:t>と</a:t>
            </a:r>
            <a:r>
              <a:rPr kumimoji="1" lang="en-US" altLang="ja-JP" dirty="0"/>
              <a:t>GPS</a:t>
            </a:r>
            <a:r>
              <a:rPr kumimoji="1" lang="ja-JP" altLang="en-US" dirty="0"/>
              <a:t>で制御されています。</a:t>
            </a:r>
            <a:endParaRPr kumimoji="1" lang="en-US" altLang="ja-JP" dirty="0"/>
          </a:p>
          <a:p>
            <a:endParaRPr kumimoji="1" lang="en-US" altLang="ja-JP" dirty="0"/>
          </a:p>
          <a:p>
            <a:r>
              <a:rPr kumimoji="1" lang="ja-JP" altLang="en-US" dirty="0"/>
              <a:t>接触確認</a:t>
            </a:r>
            <a:r>
              <a:rPr kumimoji="1" lang="en-US" altLang="ja-JP" dirty="0"/>
              <a:t>API</a:t>
            </a:r>
            <a:r>
              <a:rPr kumimoji="1" lang="ja-JP" altLang="en-US" dirty="0"/>
              <a:t>は、周囲のスマートフォンと近くにいた記録を交換し合う仕組みで、そのプライバシーに配慮された設計は世界で評価されています。</a:t>
            </a:r>
            <a:endParaRPr kumimoji="1" lang="en-US" altLang="ja-JP" dirty="0"/>
          </a:p>
          <a:p>
            <a:endParaRPr kumimoji="1" lang="en-US" altLang="ja-JP" dirty="0"/>
          </a:p>
          <a:p>
            <a:r>
              <a:rPr kumimoji="1" lang="ja-JP" altLang="en-US" dirty="0"/>
              <a:t>また、</a:t>
            </a:r>
            <a:r>
              <a:rPr kumimoji="1" lang="en-US" altLang="ja-JP" dirty="0"/>
              <a:t>GPS</a:t>
            </a:r>
            <a:r>
              <a:rPr kumimoji="1" lang="ja-JP" altLang="en-US" dirty="0"/>
              <a:t>は</a:t>
            </a:r>
            <a:r>
              <a:rPr kumimoji="1" lang="en-US" altLang="ja-JP" dirty="0"/>
              <a:t>15m</a:t>
            </a:r>
            <a:r>
              <a:rPr kumimoji="1" lang="ja-JP" altLang="en-US" dirty="0"/>
              <a:t>移動したかどうかの確認のみに使用しているため、外部に情報が送られることはありません。</a:t>
            </a:r>
            <a:endParaRPr kumimoji="1" lang="en-US" altLang="ja-JP" dirty="0"/>
          </a:p>
        </p:txBody>
      </p:sp>
      <p:sp>
        <p:nvSpPr>
          <p:cNvPr id="4" name="日付プレースホルダー 3"/>
          <p:cNvSpPr>
            <a:spLocks noGrp="1"/>
          </p:cNvSpPr>
          <p:nvPr>
            <p:ph type="dt" idx="1"/>
          </p:nvPr>
        </p:nvSpPr>
        <p:spPr/>
        <p:txBody>
          <a:bodyPr/>
          <a:lstStyle/>
          <a:p>
            <a:fld id="{1A0FC51F-9D2A-4610-8150-BB3536FC6D42}" type="datetime1">
              <a:rPr kumimoji="1" lang="ja-JP" altLang="en-US" smtClean="0"/>
              <a:t>2022/12/18</a:t>
            </a:fld>
            <a:endParaRPr kumimoji="1" lang="ja-JP" altLang="en-US"/>
          </a:p>
        </p:txBody>
      </p:sp>
      <p:sp>
        <p:nvSpPr>
          <p:cNvPr id="5" name="スライド番号プレースホルダー 4"/>
          <p:cNvSpPr>
            <a:spLocks noGrp="1"/>
          </p:cNvSpPr>
          <p:nvPr>
            <p:ph type="sldNum" sz="quarter" idx="5"/>
          </p:nvPr>
        </p:nvSpPr>
        <p:spPr/>
        <p:txBody>
          <a:bodyPr/>
          <a:lstStyle/>
          <a:p>
            <a:fld id="{E269FC40-797D-4058-88C4-4DA415E64F66}" type="slidenum">
              <a:rPr kumimoji="1" lang="ja-JP" altLang="en-US" smtClean="0"/>
              <a:t>9</a:t>
            </a:fld>
            <a:endParaRPr kumimoji="1" lang="ja-JP" altLang="en-US"/>
          </a:p>
        </p:txBody>
      </p:sp>
    </p:spTree>
    <p:extLst>
      <p:ext uri="{BB962C8B-B14F-4D97-AF65-F5344CB8AC3E}">
        <p14:creationId xmlns:p14="http://schemas.microsoft.com/office/powerpoint/2010/main" val="2820070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a:t>マスター タイトルの書式設定</a:t>
            </a:r>
            <a:endParaRPr lang="en-US"/>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a:p>
        </p:txBody>
      </p:sp>
      <p:sp>
        <p:nvSpPr>
          <p:cNvPr id="4" name="Date Placeholder 3"/>
          <p:cNvSpPr>
            <a:spLocks noGrp="1"/>
          </p:cNvSpPr>
          <p:nvPr>
            <p:ph type="dt" sz="half" idx="10"/>
          </p:nvPr>
        </p:nvSpPr>
        <p:spPr/>
        <p:txBody>
          <a:bodyPr/>
          <a:lstStyle/>
          <a:p>
            <a:r>
              <a:rPr kumimoji="1" lang="en-US" altLang="ja-JP"/>
              <a:t>2022/11/5</a:t>
            </a:r>
            <a:endParaRPr kumimoji="1" lang="ja-JP" alt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lvl1pPr>
              <a:defRPr sz="1800"/>
            </a:lvl1pPr>
          </a:lstStyle>
          <a:p>
            <a:fld id="{84B595E1-5139-4859-97B1-43FD09C5A850}" type="slidenum">
              <a:rPr lang="ja-JP" altLang="en-US" smtClean="0"/>
              <a:pPr/>
              <a:t>‹#›</a:t>
            </a:fld>
            <a:endParaRPr lang="ja-JP" altLang="en-US"/>
          </a:p>
        </p:txBody>
      </p:sp>
    </p:spTree>
    <p:extLst>
      <p:ext uri="{BB962C8B-B14F-4D97-AF65-F5344CB8AC3E}">
        <p14:creationId xmlns:p14="http://schemas.microsoft.com/office/powerpoint/2010/main" val="317484286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r>
              <a:rPr kumimoji="1" lang="en-US" altLang="ja-JP"/>
              <a:t>2022/11/5</a:t>
            </a:r>
            <a:endParaRPr kumimoji="1" lang="ja-JP" alt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8B6F1E98-C7AE-493B-9818-EB9473BF4767}" type="slidenum">
              <a:rPr kumimoji="1" lang="ja-JP" altLang="en-US" smtClean="0"/>
              <a:t>‹#›</a:t>
            </a:fld>
            <a:endParaRPr kumimoji="1" lang="ja-JP" altLang="en-US"/>
          </a:p>
        </p:txBody>
      </p:sp>
    </p:spTree>
    <p:extLst>
      <p:ext uri="{BB962C8B-B14F-4D97-AF65-F5344CB8AC3E}">
        <p14:creationId xmlns:p14="http://schemas.microsoft.com/office/powerpoint/2010/main" val="3165510050"/>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r>
              <a:rPr kumimoji="1" lang="en-US" altLang="ja-JP"/>
              <a:t>2022/11/5</a:t>
            </a:r>
            <a:endParaRPr kumimoji="1" lang="ja-JP" alt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8B6F1E98-C7AE-493B-9818-EB9473BF4767}"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66489666"/>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r>
              <a:rPr kumimoji="1" lang="en-US" altLang="ja-JP"/>
              <a:t>2022/11/5</a:t>
            </a:r>
            <a:endParaRPr kumimoji="1" lang="ja-JP" alt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p:txBody>
          <a:bodyPr/>
          <a:lstStyle/>
          <a:p>
            <a:fld id="{2B7DCCBC-6A12-4684-87A1-1D915FFC453F}" type="slidenum">
              <a:rPr kumimoji="1" lang="ja-JP" altLang="en-US" smtClean="0"/>
              <a:t>‹#›</a:t>
            </a:fld>
            <a:endParaRPr kumimoji="1" lang="ja-JP" altLang="en-US"/>
          </a:p>
        </p:txBody>
      </p:sp>
    </p:spTree>
    <p:extLst>
      <p:ext uri="{BB962C8B-B14F-4D97-AF65-F5344CB8AC3E}">
        <p14:creationId xmlns:p14="http://schemas.microsoft.com/office/powerpoint/2010/main" val="3768035055"/>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r>
              <a:rPr kumimoji="1" lang="en-US" altLang="ja-JP"/>
              <a:t>2022/11/5</a:t>
            </a:r>
            <a:endParaRPr kumimoji="1" lang="ja-JP" alt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p:txBody>
          <a:bodyPr/>
          <a:lstStyle/>
          <a:p>
            <a:fld id="{2B7DCCBC-6A12-4684-87A1-1D915FFC453F}"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0497006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r>
              <a:rPr kumimoji="1" lang="en-US" altLang="ja-JP"/>
              <a:t>2022/11/5</a:t>
            </a:r>
            <a:endParaRPr kumimoji="1" lang="ja-JP" alt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p:txBody>
          <a:bodyPr/>
          <a:lstStyle/>
          <a:p>
            <a:fld id="{2B7DCCBC-6A12-4684-87A1-1D915FFC453F}" type="slidenum">
              <a:rPr kumimoji="1" lang="ja-JP" altLang="en-US" smtClean="0"/>
              <a:t>‹#›</a:t>
            </a:fld>
            <a:endParaRPr kumimoji="1" lang="ja-JP" altLang="en-US"/>
          </a:p>
        </p:txBody>
      </p:sp>
    </p:spTree>
    <p:extLst>
      <p:ext uri="{BB962C8B-B14F-4D97-AF65-F5344CB8AC3E}">
        <p14:creationId xmlns:p14="http://schemas.microsoft.com/office/powerpoint/2010/main" val="107645256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r>
              <a:rPr kumimoji="1" lang="en-US" altLang="ja-JP"/>
              <a:t>2022/11/5</a:t>
            </a:r>
            <a:endParaRPr kumimoji="1" lang="ja-JP" alt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8B6F1E98-C7AE-493B-9818-EB9473BF4767}" type="slidenum">
              <a:rPr kumimoji="1" lang="ja-JP" altLang="en-US" smtClean="0"/>
              <a:t>‹#›</a:t>
            </a:fld>
            <a:endParaRPr kumimoji="1" lang="ja-JP" altLang="en-US"/>
          </a:p>
        </p:txBody>
      </p:sp>
    </p:spTree>
    <p:extLst>
      <p:ext uri="{BB962C8B-B14F-4D97-AF65-F5344CB8AC3E}">
        <p14:creationId xmlns:p14="http://schemas.microsoft.com/office/powerpoint/2010/main" val="4141800825"/>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r>
              <a:rPr kumimoji="1" lang="en-US" altLang="ja-JP"/>
              <a:t>2022/11/5</a:t>
            </a:r>
            <a:endParaRPr kumimoji="1" lang="ja-JP" alt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8B6F1E98-C7AE-493B-9818-EB9473BF4767}" type="slidenum">
              <a:rPr kumimoji="1" lang="ja-JP" altLang="en-US" smtClean="0"/>
              <a:t>‹#›</a:t>
            </a:fld>
            <a:endParaRPr kumimoji="1" lang="ja-JP" altLang="en-US"/>
          </a:p>
        </p:txBody>
      </p:sp>
    </p:spTree>
    <p:extLst>
      <p:ext uri="{BB962C8B-B14F-4D97-AF65-F5344CB8AC3E}">
        <p14:creationId xmlns:p14="http://schemas.microsoft.com/office/powerpoint/2010/main" val="143569082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タイトル スライド">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059BDA87-E3FC-1AF7-2E4D-2D1C4D77D2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8" name="タイトル 7">
            <a:extLst>
              <a:ext uri="{FF2B5EF4-FFF2-40B4-BE49-F238E27FC236}">
                <a16:creationId xmlns:a16="http://schemas.microsoft.com/office/drawing/2014/main" id="{889D7C69-2714-386A-4F50-BA080794DA83}"/>
              </a:ext>
            </a:extLst>
          </p:cNvPr>
          <p:cNvSpPr>
            <a:spLocks noGrp="1"/>
          </p:cNvSpPr>
          <p:nvPr>
            <p:ph type="title"/>
          </p:nvPr>
        </p:nvSpPr>
        <p:spPr/>
        <p:txBody>
          <a:bodyPr/>
          <a:lstStyle/>
          <a:p>
            <a:r>
              <a:rPr kumimoji="1" lang="ja-JP" altLang="en-US"/>
              <a:t>マスター タイトルの書式設定</a:t>
            </a:r>
          </a:p>
        </p:txBody>
      </p:sp>
      <p:sp>
        <p:nvSpPr>
          <p:cNvPr id="9" name="日付プレースホルダー 8">
            <a:extLst>
              <a:ext uri="{FF2B5EF4-FFF2-40B4-BE49-F238E27FC236}">
                <a16:creationId xmlns:a16="http://schemas.microsoft.com/office/drawing/2014/main" id="{4FE0C4F0-2ABB-F77A-51A6-82A486F118B0}"/>
              </a:ext>
            </a:extLst>
          </p:cNvPr>
          <p:cNvSpPr>
            <a:spLocks noGrp="1"/>
          </p:cNvSpPr>
          <p:nvPr>
            <p:ph type="dt" sz="half" idx="10"/>
          </p:nvPr>
        </p:nvSpPr>
        <p:spPr/>
        <p:txBody>
          <a:bodyPr/>
          <a:lstStyle/>
          <a:p>
            <a:r>
              <a:rPr kumimoji="1" lang="en-US" altLang="ja-JP"/>
              <a:t>2022/11/5</a:t>
            </a:r>
            <a:endParaRPr kumimoji="1" lang="ja-JP" altLang="en-US"/>
          </a:p>
        </p:txBody>
      </p:sp>
      <p:sp>
        <p:nvSpPr>
          <p:cNvPr id="2" name="Slide Number Placeholder 5">
            <a:extLst>
              <a:ext uri="{FF2B5EF4-FFF2-40B4-BE49-F238E27FC236}">
                <a16:creationId xmlns:a16="http://schemas.microsoft.com/office/drawing/2014/main" id="{87A828D9-D406-ECE3-BD25-FD73D9A67F25}"/>
              </a:ext>
            </a:extLst>
          </p:cNvPr>
          <p:cNvSpPr>
            <a:spLocks noGrp="1"/>
          </p:cNvSpPr>
          <p:nvPr>
            <p:ph type="sldNum" sz="quarter" idx="12"/>
          </p:nvPr>
        </p:nvSpPr>
        <p:spPr>
          <a:xfrm>
            <a:off x="11321479" y="6406487"/>
            <a:ext cx="748005" cy="365125"/>
          </a:xfrm>
        </p:spPr>
        <p:txBody>
          <a:bodyPr/>
          <a:lstStyle/>
          <a:p>
            <a:fld id="{8B6F1E98-C7AE-493B-9818-EB9473BF4767}" type="slidenum">
              <a:rPr kumimoji="1" lang="ja-JP" altLang="en-US" smtClean="0"/>
              <a:t>‹#›</a:t>
            </a:fld>
            <a:endParaRPr kumimoji="1" lang="ja-JP" altLang="en-US"/>
          </a:p>
        </p:txBody>
      </p:sp>
    </p:spTree>
    <p:extLst>
      <p:ext uri="{BB962C8B-B14F-4D97-AF65-F5344CB8AC3E}">
        <p14:creationId xmlns:p14="http://schemas.microsoft.com/office/powerpoint/2010/main" val="2751133276"/>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400">
                <a:latin typeface="Yu Gothic UI" panose="020B0500000000000000" pitchFamily="50" charset="-128"/>
                <a:ea typeface="Yu Gothic UI" panose="020B0500000000000000" pitchFamily="50" charset="-128"/>
              </a:defRPr>
            </a:lvl1pPr>
          </a:lstStyle>
          <a:p>
            <a:r>
              <a:rPr lang="ja-JP" altLang="en-US"/>
              <a:t>マスター タイトルの書式設定</a:t>
            </a:r>
            <a:endParaRPr lang="en-US"/>
          </a:p>
        </p:txBody>
      </p:sp>
      <p:sp>
        <p:nvSpPr>
          <p:cNvPr id="3" name="Content Placeholder 2"/>
          <p:cNvSpPr>
            <a:spLocks noGrp="1"/>
          </p:cNvSpPr>
          <p:nvPr>
            <p:ph idx="1"/>
          </p:nvPr>
        </p:nvSpPr>
        <p:spPr/>
        <p:txBody>
          <a:bodyPr/>
          <a:lstStyle>
            <a:lvl1pPr>
              <a:defRPr sz="2800">
                <a:latin typeface="Yu Gothic UI" panose="020B0500000000000000" pitchFamily="50" charset="-128"/>
                <a:ea typeface="Yu Gothic UI" panose="020B0500000000000000" pitchFamily="50" charset="-128"/>
              </a:defRPr>
            </a:lvl1pPr>
            <a:lvl2pPr>
              <a:defRPr sz="2800">
                <a:latin typeface="Yu Gothic UI" panose="020B0500000000000000" pitchFamily="50" charset="-128"/>
                <a:ea typeface="Yu Gothic UI" panose="020B0500000000000000" pitchFamily="50" charset="-128"/>
              </a:defRPr>
            </a:lvl2pPr>
            <a:lvl3pPr>
              <a:defRPr sz="2800">
                <a:latin typeface="Yu Gothic UI" panose="020B0500000000000000" pitchFamily="50" charset="-128"/>
                <a:ea typeface="Yu Gothic UI" panose="020B0500000000000000" pitchFamily="50" charset="-128"/>
              </a:defRPr>
            </a:lvl3pPr>
            <a:lvl4pPr>
              <a:defRPr sz="2800">
                <a:latin typeface="Yu Gothic UI" panose="020B0500000000000000" pitchFamily="50" charset="-128"/>
                <a:ea typeface="Yu Gothic UI" panose="020B0500000000000000" pitchFamily="50" charset="-128"/>
              </a:defRPr>
            </a:lvl4pPr>
            <a:lvl5pPr>
              <a:defRPr sz="2800">
                <a:latin typeface="Yu Gothic UI" panose="020B0500000000000000" pitchFamily="50" charset="-128"/>
                <a:ea typeface="Yu Gothic UI" panose="020B0500000000000000" pitchFamily="50" charset="-128"/>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a:xfrm>
            <a:off x="10830704" y="77822"/>
            <a:ext cx="1205653" cy="365125"/>
          </a:xfrm>
        </p:spPr>
        <p:txBody>
          <a:bodyPr/>
          <a:lstStyle>
            <a:lvl1pPr>
              <a:defRPr sz="1600">
                <a:solidFill>
                  <a:schemeClr val="bg1"/>
                </a:solidFill>
              </a:defRPr>
            </a:lvl1pPr>
          </a:lstStyle>
          <a:p>
            <a:r>
              <a:rPr lang="en-US" altLang="ja-JP"/>
              <a:t>2022/11/5</a:t>
            </a:r>
            <a:endParaRPr lang="ja-JP" alt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lvl1pPr>
              <a:defRPr sz="1000"/>
            </a:lvl1pPr>
          </a:lstStyle>
          <a:p>
            <a:endParaRPr lang="en-US" dirty="0"/>
          </a:p>
        </p:txBody>
      </p:sp>
      <p:sp>
        <p:nvSpPr>
          <p:cNvPr id="7" name="Slide Number Placeholder 5">
            <a:extLst>
              <a:ext uri="{FF2B5EF4-FFF2-40B4-BE49-F238E27FC236}">
                <a16:creationId xmlns:a16="http://schemas.microsoft.com/office/drawing/2014/main" id="{D2BE9C52-7832-DC6F-0F4B-974FC7E87E7B}"/>
              </a:ext>
            </a:extLst>
          </p:cNvPr>
          <p:cNvSpPr>
            <a:spLocks noGrp="1"/>
          </p:cNvSpPr>
          <p:nvPr>
            <p:ph type="sldNum" sz="quarter" idx="4"/>
          </p:nvPr>
        </p:nvSpPr>
        <p:spPr>
          <a:xfrm>
            <a:off x="11321479" y="6406487"/>
            <a:ext cx="748005" cy="365125"/>
          </a:xfrm>
          <a:prstGeom prst="rect">
            <a:avLst/>
          </a:prstGeom>
        </p:spPr>
        <p:txBody>
          <a:bodyPr vert="horz" lIns="91440" tIns="45720" rIns="91440" bIns="45720" rtlCol="0" anchor="ctr"/>
          <a:lstStyle>
            <a:lvl1pPr algn="r">
              <a:defRPr sz="1800">
                <a:solidFill>
                  <a:schemeClr val="bg1"/>
                </a:solidFill>
                <a:latin typeface="Yu Gothic UI" panose="020B0500000000000000" pitchFamily="50" charset="-128"/>
                <a:ea typeface="Yu Gothic UI" panose="020B0500000000000000" pitchFamily="50" charset="-128"/>
              </a:defRPr>
            </a:lvl1pPr>
          </a:lstStyle>
          <a:p>
            <a:fld id="{2B7DCCBC-6A12-4684-87A1-1D915FFC453F}" type="slidenum">
              <a:rPr lang="ja-JP" altLang="en-US" smtClean="0"/>
              <a:pPr/>
              <a:t>‹#›</a:t>
            </a:fld>
            <a:endParaRPr lang="ja-JP" altLang="en-US"/>
          </a:p>
        </p:txBody>
      </p:sp>
    </p:spTree>
    <p:extLst>
      <p:ext uri="{BB962C8B-B14F-4D97-AF65-F5344CB8AC3E}">
        <p14:creationId xmlns:p14="http://schemas.microsoft.com/office/powerpoint/2010/main" val="2247904876"/>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normAutofit/>
          </a:bodyPr>
          <a:lstStyle>
            <a:lvl1pPr algn="l">
              <a:defRPr sz="4400" b="1" cap="none"/>
            </a:lvl1pPr>
          </a:lstStyle>
          <a:p>
            <a:r>
              <a:rPr lang="ja-JP" altLang="en-US"/>
              <a:t>マスター タイトルの書式設定</a:t>
            </a:r>
            <a:endParaRPr lang="en-US"/>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r>
              <a:rPr kumimoji="1" lang="en-US" altLang="ja-JP"/>
              <a:t>2022/11/5</a:t>
            </a:r>
            <a:endParaRPr kumimoji="1" lang="ja-JP" alt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p:txBody>
          <a:bodyPr/>
          <a:lstStyle/>
          <a:p>
            <a:fld id="{84B595E1-5139-4859-97B1-43FD09C5A850}" type="slidenum">
              <a:rPr kumimoji="1" lang="ja-JP" altLang="en-US" smtClean="0"/>
              <a:t>‹#›</a:t>
            </a:fld>
            <a:endParaRPr kumimoji="1" lang="ja-JP" altLang="en-US"/>
          </a:p>
        </p:txBody>
      </p:sp>
    </p:spTree>
    <p:extLst>
      <p:ext uri="{BB962C8B-B14F-4D97-AF65-F5344CB8AC3E}">
        <p14:creationId xmlns:p14="http://schemas.microsoft.com/office/powerpoint/2010/main" val="249164132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677334" y="2160589"/>
            <a:ext cx="4184035" cy="38807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Content Placeholder 3"/>
          <p:cNvSpPr>
            <a:spLocks noGrp="1"/>
          </p:cNvSpPr>
          <p:nvPr>
            <p:ph sz="half" idx="2"/>
          </p:nvPr>
        </p:nvSpPr>
        <p:spPr>
          <a:xfrm>
            <a:off x="5089970" y="2160589"/>
            <a:ext cx="4184034" cy="38807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Date Placeholder 4"/>
          <p:cNvSpPr>
            <a:spLocks noGrp="1"/>
          </p:cNvSpPr>
          <p:nvPr>
            <p:ph type="dt" sz="half" idx="10"/>
          </p:nvPr>
        </p:nvSpPr>
        <p:spPr/>
        <p:txBody>
          <a:bodyPr/>
          <a:lstStyle/>
          <a:p>
            <a:r>
              <a:rPr kumimoji="1" lang="en-US" altLang="ja-JP"/>
              <a:t>2022/11/5</a:t>
            </a:r>
            <a:endParaRPr kumimoji="1" lang="ja-JP" altLang="en-US"/>
          </a:p>
        </p:txBody>
      </p:sp>
      <p:sp>
        <p:nvSpPr>
          <p:cNvPr id="6" name="Footer Placeholder 5"/>
          <p:cNvSpPr>
            <a:spLocks noGrp="1"/>
          </p:cNvSpPr>
          <p:nvPr>
            <p:ph type="ftr" sz="quarter" idx="11"/>
          </p:nvPr>
        </p:nvSpPr>
        <p:spPr>
          <a:xfrm>
            <a:off x="677334" y="6041362"/>
            <a:ext cx="6297612"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8B6F1E98-C7AE-493B-9818-EB9473BF4767}" type="slidenum">
              <a:rPr kumimoji="1" lang="ja-JP" altLang="en-US" smtClean="0"/>
              <a:t>‹#›</a:t>
            </a:fld>
            <a:endParaRPr kumimoji="1" lang="ja-JP" altLang="en-US"/>
          </a:p>
        </p:txBody>
      </p:sp>
    </p:spTree>
    <p:extLst>
      <p:ext uri="{BB962C8B-B14F-4D97-AF65-F5344CB8AC3E}">
        <p14:creationId xmlns:p14="http://schemas.microsoft.com/office/powerpoint/2010/main" val="449129089"/>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r>
              <a:rPr kumimoji="1" lang="en-US" altLang="ja-JP"/>
              <a:t>2022/11/5</a:t>
            </a:r>
            <a:endParaRPr kumimoji="1" lang="ja-JP" altLang="en-US"/>
          </a:p>
        </p:txBody>
      </p:sp>
      <p:sp>
        <p:nvSpPr>
          <p:cNvPr id="8" name="Footer Placeholder 7"/>
          <p:cNvSpPr>
            <a:spLocks noGrp="1"/>
          </p:cNvSpPr>
          <p:nvPr>
            <p:ph type="ftr" sz="quarter" idx="11"/>
          </p:nvPr>
        </p:nvSpPr>
        <p:spPr>
          <a:xfrm>
            <a:off x="677334" y="6041362"/>
            <a:ext cx="6297612"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8B6F1E98-C7AE-493B-9818-EB9473BF4767}" type="slidenum">
              <a:rPr kumimoji="1" lang="ja-JP" altLang="en-US" smtClean="0"/>
              <a:t>‹#›</a:t>
            </a:fld>
            <a:endParaRPr kumimoji="1" lang="ja-JP" altLang="en-US"/>
          </a:p>
        </p:txBody>
      </p:sp>
    </p:spTree>
    <p:extLst>
      <p:ext uri="{BB962C8B-B14F-4D97-AF65-F5344CB8AC3E}">
        <p14:creationId xmlns:p14="http://schemas.microsoft.com/office/powerpoint/2010/main" val="1027942958"/>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6506"/>
          </a:xfrm>
        </p:spPr>
        <p:txBody>
          <a:bodyPr/>
          <a:lstStyle/>
          <a:p>
            <a:r>
              <a:rPr lang="ja-JP" altLang="en-US"/>
              <a:t>マスター タイトルの書式設定</a:t>
            </a:r>
            <a:endParaRPr lang="en-US"/>
          </a:p>
        </p:txBody>
      </p:sp>
      <p:sp>
        <p:nvSpPr>
          <p:cNvPr id="3" name="Date Placeholder 2"/>
          <p:cNvSpPr>
            <a:spLocks noGrp="1"/>
          </p:cNvSpPr>
          <p:nvPr>
            <p:ph type="dt" sz="half" idx="10"/>
          </p:nvPr>
        </p:nvSpPr>
        <p:spPr/>
        <p:txBody>
          <a:bodyPr/>
          <a:lstStyle/>
          <a:p>
            <a:r>
              <a:rPr kumimoji="1" lang="en-US" altLang="ja-JP"/>
              <a:t>2022/11/5</a:t>
            </a:r>
            <a:endParaRPr kumimoji="1" lang="ja-JP" altLang="en-US"/>
          </a:p>
        </p:txBody>
      </p:sp>
      <p:sp>
        <p:nvSpPr>
          <p:cNvPr id="4" name="Footer Placeholder 3"/>
          <p:cNvSpPr>
            <a:spLocks noGrp="1"/>
          </p:cNvSpPr>
          <p:nvPr>
            <p:ph type="ftr" sz="quarter" idx="11"/>
          </p:nvPr>
        </p:nvSpPr>
        <p:spPr>
          <a:xfrm>
            <a:off x="677334" y="6041362"/>
            <a:ext cx="6297612" cy="365125"/>
          </a:xfrm>
          <a:prstGeom prst="rect">
            <a:avLst/>
          </a:prstGeom>
        </p:spPr>
        <p:txBody>
          <a:bodyPr/>
          <a:lstStyle/>
          <a:p>
            <a:endParaRPr kumimoji="1" lang="ja-JP" altLang="en-US"/>
          </a:p>
        </p:txBody>
      </p:sp>
      <p:sp>
        <p:nvSpPr>
          <p:cNvPr id="5" name="Slide Number Placeholder 4"/>
          <p:cNvSpPr>
            <a:spLocks noGrp="1"/>
          </p:cNvSpPr>
          <p:nvPr>
            <p:ph type="sldNum" sz="quarter" idx="12"/>
          </p:nvPr>
        </p:nvSpPr>
        <p:spPr/>
        <p:txBody>
          <a:bodyPr/>
          <a:lstStyle/>
          <a:p>
            <a:fld id="{84B595E1-5139-4859-97B1-43FD09C5A850}" type="slidenum">
              <a:rPr kumimoji="1" lang="ja-JP" altLang="en-US" smtClean="0"/>
              <a:t>‹#›</a:t>
            </a:fld>
            <a:endParaRPr kumimoji="1" lang="ja-JP" altLang="en-US"/>
          </a:p>
        </p:txBody>
      </p:sp>
    </p:spTree>
    <p:extLst>
      <p:ext uri="{BB962C8B-B14F-4D97-AF65-F5344CB8AC3E}">
        <p14:creationId xmlns:p14="http://schemas.microsoft.com/office/powerpoint/2010/main" val="59731443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kumimoji="1" lang="en-US" altLang="ja-JP"/>
              <a:t>2022/11/5</a:t>
            </a:r>
            <a:endParaRPr kumimoji="1" lang="ja-JP" altLang="en-US"/>
          </a:p>
        </p:txBody>
      </p:sp>
      <p:sp>
        <p:nvSpPr>
          <p:cNvPr id="3" name="Footer Placeholder 2"/>
          <p:cNvSpPr>
            <a:spLocks noGrp="1"/>
          </p:cNvSpPr>
          <p:nvPr>
            <p:ph type="ftr" sz="quarter" idx="11"/>
          </p:nvPr>
        </p:nvSpPr>
        <p:spPr>
          <a:xfrm>
            <a:off x="677334" y="6041362"/>
            <a:ext cx="6297612" cy="365125"/>
          </a:xfrm>
          <a:prstGeom prst="rect">
            <a:avLst/>
          </a:prstGeom>
        </p:spPr>
        <p:txBody>
          <a:bodyPr/>
          <a:lstStyle/>
          <a:p>
            <a:endParaRPr kumimoji="1" lang="ja-JP" altLang="en-US"/>
          </a:p>
        </p:txBody>
      </p:sp>
      <p:sp>
        <p:nvSpPr>
          <p:cNvPr id="4" name="Slide Number Placeholder 3"/>
          <p:cNvSpPr>
            <a:spLocks noGrp="1"/>
          </p:cNvSpPr>
          <p:nvPr>
            <p:ph type="sldNum" sz="quarter" idx="12"/>
          </p:nvPr>
        </p:nvSpPr>
        <p:spPr/>
        <p:txBody>
          <a:bodyPr/>
          <a:lstStyle/>
          <a:p>
            <a:fld id="{84B595E1-5139-4859-97B1-43FD09C5A850}" type="slidenum">
              <a:rPr kumimoji="1" lang="ja-JP" altLang="en-US" smtClean="0"/>
              <a:t>‹#›</a:t>
            </a:fld>
            <a:endParaRPr kumimoji="1" lang="ja-JP" altLang="en-US"/>
          </a:p>
        </p:txBody>
      </p:sp>
    </p:spTree>
    <p:extLst>
      <p:ext uri="{BB962C8B-B14F-4D97-AF65-F5344CB8AC3E}">
        <p14:creationId xmlns:p14="http://schemas.microsoft.com/office/powerpoint/2010/main" val="93002786"/>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r>
              <a:rPr kumimoji="1" lang="en-US" altLang="ja-JP"/>
              <a:t>2022/11/5</a:t>
            </a:r>
            <a:endParaRPr kumimoji="1" lang="ja-JP" altLang="en-US"/>
          </a:p>
        </p:txBody>
      </p:sp>
      <p:sp>
        <p:nvSpPr>
          <p:cNvPr id="6" name="Footer Placeholder 5"/>
          <p:cNvSpPr>
            <a:spLocks noGrp="1"/>
          </p:cNvSpPr>
          <p:nvPr>
            <p:ph type="ftr" sz="quarter" idx="11"/>
          </p:nvPr>
        </p:nvSpPr>
        <p:spPr>
          <a:xfrm>
            <a:off x="677334" y="6041362"/>
            <a:ext cx="6297612"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8B6F1E98-C7AE-493B-9818-EB9473BF4767}" type="slidenum">
              <a:rPr kumimoji="1" lang="ja-JP" altLang="en-US" smtClean="0"/>
              <a:t>‹#›</a:t>
            </a:fld>
            <a:endParaRPr kumimoji="1" lang="ja-JP" altLang="en-US"/>
          </a:p>
        </p:txBody>
      </p:sp>
    </p:spTree>
    <p:extLst>
      <p:ext uri="{BB962C8B-B14F-4D97-AF65-F5344CB8AC3E}">
        <p14:creationId xmlns:p14="http://schemas.microsoft.com/office/powerpoint/2010/main" val="2422018004"/>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6" name="Footer Placeholder 5"/>
          <p:cNvSpPr>
            <a:spLocks noGrp="1"/>
          </p:cNvSpPr>
          <p:nvPr>
            <p:ph type="ftr" sz="quarter" idx="11"/>
          </p:nvPr>
        </p:nvSpPr>
        <p:spPr>
          <a:xfrm>
            <a:off x="677334" y="6041362"/>
            <a:ext cx="6297612"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8B6F1E98-C7AE-493B-9818-EB9473BF4767}" type="slidenum">
              <a:rPr kumimoji="1" lang="ja-JP" altLang="en-US" smtClean="0"/>
              <a:t>‹#›</a:t>
            </a:fld>
            <a:endParaRPr kumimoji="1" lang="ja-JP" altLang="en-US"/>
          </a:p>
        </p:txBody>
      </p:sp>
      <p:sp>
        <p:nvSpPr>
          <p:cNvPr id="5" name="Date Placeholder 4"/>
          <p:cNvSpPr>
            <a:spLocks noGrp="1"/>
          </p:cNvSpPr>
          <p:nvPr>
            <p:ph type="dt" sz="half" idx="10"/>
          </p:nvPr>
        </p:nvSpPr>
        <p:spPr/>
        <p:txBody>
          <a:bodyPr/>
          <a:lstStyle/>
          <a:p>
            <a:r>
              <a:rPr kumimoji="1" lang="en-US" altLang="ja-JP"/>
              <a:t>2022/11/5</a:t>
            </a:r>
            <a:endParaRPr kumimoji="1" lang="ja-JP" altLang="en-US"/>
          </a:p>
        </p:txBody>
      </p:sp>
    </p:spTree>
    <p:extLst>
      <p:ext uri="{BB962C8B-B14F-4D97-AF65-F5344CB8AC3E}">
        <p14:creationId xmlns:p14="http://schemas.microsoft.com/office/powerpoint/2010/main" val="182119091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a:t>マスター タイトルの書式設定</a:t>
            </a:r>
            <a:endParaRPr lang="en-US"/>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2"/>
          </p:nvPr>
        </p:nvSpPr>
        <p:spPr>
          <a:xfrm>
            <a:off x="10935825" y="92017"/>
            <a:ext cx="1133659" cy="365125"/>
          </a:xfrm>
          <a:prstGeom prst="rect">
            <a:avLst/>
          </a:prstGeom>
        </p:spPr>
        <p:txBody>
          <a:bodyPr vert="horz" lIns="91440" tIns="45720" rIns="91440" bIns="45720" rtlCol="0" anchor="ctr"/>
          <a:lstStyle>
            <a:lvl1pPr algn="r">
              <a:defRPr sz="1400">
                <a:solidFill>
                  <a:schemeClr val="bg1"/>
                </a:solidFill>
                <a:latin typeface="Yu Gothic UI" panose="020B0500000000000000" pitchFamily="50" charset="-128"/>
                <a:ea typeface="Yu Gothic UI" panose="020B0500000000000000" pitchFamily="50" charset="-128"/>
              </a:defRPr>
            </a:lvl1pPr>
          </a:lstStyle>
          <a:p>
            <a:r>
              <a:rPr lang="en-US" altLang="ja-JP"/>
              <a:t>2022/11/5</a:t>
            </a:r>
            <a:endParaRPr lang="ja-JP" altLang="en-US"/>
          </a:p>
        </p:txBody>
      </p:sp>
      <p:sp>
        <p:nvSpPr>
          <p:cNvPr id="6" name="Slide Number Placeholder 5"/>
          <p:cNvSpPr>
            <a:spLocks noGrp="1"/>
          </p:cNvSpPr>
          <p:nvPr>
            <p:ph type="sldNum" sz="quarter" idx="4"/>
          </p:nvPr>
        </p:nvSpPr>
        <p:spPr>
          <a:xfrm>
            <a:off x="11321479" y="6406487"/>
            <a:ext cx="748005" cy="365125"/>
          </a:xfrm>
          <a:prstGeom prst="rect">
            <a:avLst/>
          </a:prstGeom>
        </p:spPr>
        <p:txBody>
          <a:bodyPr vert="horz" lIns="91440" tIns="45720" rIns="91440" bIns="45720" rtlCol="0" anchor="ctr"/>
          <a:lstStyle>
            <a:lvl1pPr algn="r">
              <a:defRPr sz="1800">
                <a:solidFill>
                  <a:schemeClr val="bg1"/>
                </a:solidFill>
                <a:latin typeface="Yu Gothic UI" panose="020B0500000000000000" pitchFamily="50" charset="-128"/>
                <a:ea typeface="Yu Gothic UI" panose="020B0500000000000000" pitchFamily="50" charset="-128"/>
              </a:defRPr>
            </a:lvl1pPr>
          </a:lstStyle>
          <a:p>
            <a:fld id="{2B7DCCBC-6A12-4684-87A1-1D915FFC453F}" type="slidenum">
              <a:rPr lang="ja-JP" altLang="en-US" smtClean="0"/>
              <a:pPr/>
              <a:t>‹#›</a:t>
            </a:fld>
            <a:endParaRPr lang="ja-JP" altLang="en-US"/>
          </a:p>
        </p:txBody>
      </p:sp>
    </p:spTree>
    <p:extLst>
      <p:ext uri="{BB962C8B-B14F-4D97-AF65-F5344CB8AC3E}">
        <p14:creationId xmlns:p14="http://schemas.microsoft.com/office/powerpoint/2010/main" val="3269348123"/>
      </p:ext>
    </p:extLst>
  </p:cSld>
  <p:clrMap bg1="lt1" tx1="dk1" bg2="lt2" tx2="dk2" accent1="accent1" accent2="accent2" accent3="accent3" accent4="accent4" accent5="accent5" accent6="accent6" hlink="hlink" folHlink="folHlink"/>
  <p:sldLayoutIdLst>
    <p:sldLayoutId id="2147484343" r:id="rId1"/>
    <p:sldLayoutId id="2147484344" r:id="rId2"/>
    <p:sldLayoutId id="2147484345" r:id="rId3"/>
    <p:sldLayoutId id="2147484346" r:id="rId4"/>
    <p:sldLayoutId id="2147484347" r:id="rId5"/>
    <p:sldLayoutId id="2147484348" r:id="rId6"/>
    <p:sldLayoutId id="2147484349" r:id="rId7"/>
    <p:sldLayoutId id="2147484350" r:id="rId8"/>
    <p:sldLayoutId id="2147484351" r:id="rId9"/>
    <p:sldLayoutId id="2147484352" r:id="rId10"/>
    <p:sldLayoutId id="2147484353" r:id="rId11"/>
    <p:sldLayoutId id="2147484354" r:id="rId12"/>
    <p:sldLayoutId id="2147484355" r:id="rId13"/>
    <p:sldLayoutId id="2147484356" r:id="rId14"/>
    <p:sldLayoutId id="2147484357" r:id="rId15"/>
    <p:sldLayoutId id="2147484358" r:id="rId16"/>
    <p:sldLayoutId id="2147483649" r:id="rId17"/>
  </p:sldLayoutIdLst>
  <p:transition>
    <p:fade/>
  </p:transition>
  <p:hf hdr="0" ftr="0"/>
  <p:txStyles>
    <p:titleStyle>
      <a:lvl1pPr algn="l" defTabSz="457200" rtl="0" eaLnBrk="1" latinLnBrk="0" hangingPunct="1">
        <a:spcBef>
          <a:spcPct val="0"/>
        </a:spcBef>
        <a:buNone/>
        <a:defRPr kumimoji="1" sz="4400" b="1" kern="1200">
          <a:solidFill>
            <a:schemeClr val="accent1"/>
          </a:solidFill>
          <a:latin typeface="Yu Gothic UI" panose="020B0500000000000000" pitchFamily="50" charset="-128"/>
          <a:ea typeface="Yu Gothic UI" panose="020B0500000000000000" pitchFamily="50" charset="-128"/>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2800" kern="1200">
          <a:solidFill>
            <a:schemeClr val="tx1">
              <a:lumMod val="75000"/>
              <a:lumOff val="25000"/>
            </a:schemeClr>
          </a:solidFill>
          <a:latin typeface="Yu Gothic UI" panose="020B0500000000000000" pitchFamily="50" charset="-128"/>
          <a:ea typeface="Yu Gothic UI" panose="020B0500000000000000" pitchFamily="50" charset="-128"/>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2800" kern="1200">
          <a:solidFill>
            <a:schemeClr val="tx1">
              <a:lumMod val="75000"/>
              <a:lumOff val="25000"/>
            </a:schemeClr>
          </a:solidFill>
          <a:latin typeface="Yu Gothic UI" panose="020B0500000000000000" pitchFamily="50" charset="-128"/>
          <a:ea typeface="Yu Gothic UI" panose="020B0500000000000000" pitchFamily="50" charset="-128"/>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2800" kern="1200">
          <a:solidFill>
            <a:schemeClr val="tx1">
              <a:lumMod val="75000"/>
              <a:lumOff val="25000"/>
            </a:schemeClr>
          </a:solidFill>
          <a:latin typeface="Yu Gothic UI" panose="020B0500000000000000" pitchFamily="50" charset="-128"/>
          <a:ea typeface="Yu Gothic UI" panose="020B0500000000000000" pitchFamily="50" charset="-128"/>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2800" kern="1200">
          <a:solidFill>
            <a:schemeClr val="tx1">
              <a:lumMod val="75000"/>
              <a:lumOff val="25000"/>
            </a:schemeClr>
          </a:solidFill>
          <a:latin typeface="Yu Gothic UI" panose="020B0500000000000000" pitchFamily="50" charset="-128"/>
          <a:ea typeface="Yu Gothic UI" panose="020B0500000000000000" pitchFamily="50" charset="-128"/>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2800" kern="1200">
          <a:solidFill>
            <a:schemeClr val="tx1">
              <a:lumMod val="75000"/>
              <a:lumOff val="25000"/>
            </a:schemeClr>
          </a:solidFill>
          <a:latin typeface="Yu Gothic UI" panose="020B0500000000000000" pitchFamily="50" charset="-128"/>
          <a:ea typeface="Yu Gothic UI" panose="020B0500000000000000" pitchFamily="50" charset="-128"/>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www.tokyo-np.co.jp/article/87051" TargetMode="Externa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9.png"/><Relationship Id="rId4" Type="http://schemas.openxmlformats.org/officeDocument/2006/relationships/image" Target="../media/image5.svg"/><Relationship Id="rId9"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37814E-9037-C8B8-2D11-769E5482BDB0}"/>
              </a:ext>
            </a:extLst>
          </p:cNvPr>
          <p:cNvSpPr>
            <a:spLocks noGrp="1"/>
          </p:cNvSpPr>
          <p:nvPr>
            <p:ph type="ctrTitle"/>
          </p:nvPr>
        </p:nvSpPr>
        <p:spPr>
          <a:xfrm>
            <a:off x="-45028" y="1153536"/>
            <a:ext cx="10861963" cy="2387600"/>
          </a:xfrm>
        </p:spPr>
        <p:txBody>
          <a:bodyPr>
            <a:normAutofit/>
          </a:bodyPr>
          <a:lstStyle/>
          <a:p>
            <a:pPr algn="ctr"/>
            <a:r>
              <a:rPr kumimoji="1" lang="en-US" altLang="ja-JP"/>
              <a:t>With</a:t>
            </a:r>
            <a:r>
              <a:rPr kumimoji="1" lang="ja-JP" altLang="en-US"/>
              <a:t>コロナ・</a:t>
            </a:r>
            <a:r>
              <a:rPr kumimoji="1" lang="en-US" altLang="ja-JP"/>
              <a:t>After</a:t>
            </a:r>
            <a:r>
              <a:rPr kumimoji="1" lang="ja-JP" altLang="en-US"/>
              <a:t>コロナを支える</a:t>
            </a:r>
            <a:br>
              <a:rPr kumimoji="1" lang="en-US" altLang="ja-JP"/>
            </a:br>
            <a:r>
              <a:rPr kumimoji="1" lang="ja-JP" altLang="en-US"/>
              <a:t>新アプリの開発</a:t>
            </a:r>
          </a:p>
        </p:txBody>
      </p:sp>
      <p:sp>
        <p:nvSpPr>
          <p:cNvPr id="3" name="字幕 2">
            <a:extLst>
              <a:ext uri="{FF2B5EF4-FFF2-40B4-BE49-F238E27FC236}">
                <a16:creationId xmlns:a16="http://schemas.microsoft.com/office/drawing/2014/main" id="{6E839379-8242-8514-004F-BD706C1F4CAE}"/>
              </a:ext>
            </a:extLst>
          </p:cNvPr>
          <p:cNvSpPr>
            <a:spLocks noGrp="1"/>
          </p:cNvSpPr>
          <p:nvPr>
            <p:ph type="subTitle" idx="1"/>
          </p:nvPr>
        </p:nvSpPr>
        <p:spPr>
          <a:xfrm>
            <a:off x="1502485" y="3541136"/>
            <a:ext cx="7766936" cy="2514600"/>
          </a:xfrm>
        </p:spPr>
        <p:txBody>
          <a:bodyPr>
            <a:normAutofit/>
          </a:bodyPr>
          <a:lstStyle/>
          <a:p>
            <a:pPr algn="ctr"/>
            <a:endParaRPr kumimoji="1" lang="en-US" altLang="ja-JP"/>
          </a:p>
          <a:p>
            <a:pPr algn="ctr"/>
            <a:r>
              <a:rPr lang="ja-JP" altLang="en-US"/>
              <a:t>情報工学部 情報科学科 </a:t>
            </a:r>
            <a:r>
              <a:rPr lang="en-US" altLang="ja-JP"/>
              <a:t>3</a:t>
            </a:r>
            <a:r>
              <a:rPr lang="ja-JP" altLang="en-US"/>
              <a:t>年</a:t>
            </a:r>
            <a:endParaRPr lang="en-US" altLang="ja-JP"/>
          </a:p>
          <a:p>
            <a:pPr algn="ctr"/>
            <a:r>
              <a:rPr kumimoji="1" lang="en-US" altLang="ja-JP"/>
              <a:t>2021060 </a:t>
            </a:r>
            <a:r>
              <a:rPr kumimoji="1" lang="ja-JP" altLang="en-US"/>
              <a:t>土岐 健太郎</a:t>
            </a:r>
            <a:endParaRPr kumimoji="1" lang="en-US" altLang="ja-JP"/>
          </a:p>
          <a:p>
            <a:pPr algn="ctr"/>
            <a:r>
              <a:rPr lang="en-US" altLang="ja-JP"/>
              <a:t>2021079 </a:t>
            </a:r>
            <a:r>
              <a:rPr lang="ja-JP" altLang="en-US"/>
              <a:t>眞柄 圭佑</a:t>
            </a:r>
            <a:endParaRPr kumimoji="1" lang="ja-JP" altLang="en-US"/>
          </a:p>
        </p:txBody>
      </p:sp>
      <p:sp>
        <p:nvSpPr>
          <p:cNvPr id="6" name="日付プレースホルダー 5">
            <a:extLst>
              <a:ext uri="{FF2B5EF4-FFF2-40B4-BE49-F238E27FC236}">
                <a16:creationId xmlns:a16="http://schemas.microsoft.com/office/drawing/2014/main" id="{7F8AC677-7BBF-5E5B-3D3A-F81B2673D445}"/>
              </a:ext>
            </a:extLst>
          </p:cNvPr>
          <p:cNvSpPr>
            <a:spLocks noGrp="1"/>
          </p:cNvSpPr>
          <p:nvPr>
            <p:ph type="dt" sz="half" idx="10"/>
          </p:nvPr>
        </p:nvSpPr>
        <p:spPr/>
        <p:txBody>
          <a:bodyPr/>
          <a:lstStyle/>
          <a:p>
            <a:r>
              <a:rPr kumimoji="1" lang="en-US" altLang="ja-JP"/>
              <a:t>2022/11/5</a:t>
            </a:r>
            <a:endParaRPr kumimoji="1" lang="ja-JP" altLang="en-US"/>
          </a:p>
        </p:txBody>
      </p:sp>
      <p:sp>
        <p:nvSpPr>
          <p:cNvPr id="7" name="スライド番号プレースホルダー 6">
            <a:extLst>
              <a:ext uri="{FF2B5EF4-FFF2-40B4-BE49-F238E27FC236}">
                <a16:creationId xmlns:a16="http://schemas.microsoft.com/office/drawing/2014/main" id="{4A1513D4-436B-C082-F644-B8F1BDDD4193}"/>
              </a:ext>
            </a:extLst>
          </p:cNvPr>
          <p:cNvSpPr>
            <a:spLocks noGrp="1"/>
          </p:cNvSpPr>
          <p:nvPr>
            <p:ph type="sldNum" sz="quarter" idx="12"/>
          </p:nvPr>
        </p:nvSpPr>
        <p:spPr/>
        <p:txBody>
          <a:bodyPr/>
          <a:lstStyle/>
          <a:p>
            <a:fld id="{84B595E1-5139-4859-97B1-43FD09C5A850}" type="slidenum">
              <a:rPr lang="ja-JP" altLang="en-US" smtClean="0"/>
              <a:pPr/>
              <a:t>1</a:t>
            </a:fld>
            <a:endParaRPr lang="ja-JP" altLang="en-US"/>
          </a:p>
        </p:txBody>
      </p:sp>
    </p:spTree>
    <p:extLst>
      <p:ext uri="{BB962C8B-B14F-4D97-AF65-F5344CB8AC3E}">
        <p14:creationId xmlns:p14="http://schemas.microsoft.com/office/powerpoint/2010/main" val="251436028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234DF8-AB7A-C3B7-76CA-26953642576F}"/>
              </a:ext>
            </a:extLst>
          </p:cNvPr>
          <p:cNvSpPr>
            <a:spLocks noGrp="1"/>
          </p:cNvSpPr>
          <p:nvPr>
            <p:ph type="title"/>
          </p:nvPr>
        </p:nvSpPr>
        <p:spPr/>
        <p:txBody>
          <a:bodyPr/>
          <a:lstStyle/>
          <a:p>
            <a:r>
              <a:rPr lang="ja-JP" altLang="en-US"/>
              <a:t>証明書について</a:t>
            </a:r>
            <a:endParaRPr kumimoji="1" lang="ja-JP" altLang="en-US"/>
          </a:p>
        </p:txBody>
      </p:sp>
      <p:pic>
        <p:nvPicPr>
          <p:cNvPr id="6" name="図 5">
            <a:extLst>
              <a:ext uri="{FF2B5EF4-FFF2-40B4-BE49-F238E27FC236}">
                <a16:creationId xmlns:a16="http://schemas.microsoft.com/office/drawing/2014/main" id="{C31D5FDF-D178-5E15-A18B-5C5688E6C478}"/>
              </a:ext>
            </a:extLst>
          </p:cNvPr>
          <p:cNvPicPr>
            <a:picLocks noChangeAspect="1"/>
          </p:cNvPicPr>
          <p:nvPr/>
        </p:nvPicPr>
        <p:blipFill>
          <a:blip r:embed="rId3"/>
          <a:stretch>
            <a:fillRect/>
          </a:stretch>
        </p:blipFill>
        <p:spPr>
          <a:xfrm>
            <a:off x="8056797" y="609600"/>
            <a:ext cx="3661200" cy="7763727"/>
          </a:xfrm>
          <a:prstGeom prst="rect">
            <a:avLst/>
          </a:prstGeom>
        </p:spPr>
      </p:pic>
      <p:sp>
        <p:nvSpPr>
          <p:cNvPr id="3" name="日付プレースホルダー 2">
            <a:extLst>
              <a:ext uri="{FF2B5EF4-FFF2-40B4-BE49-F238E27FC236}">
                <a16:creationId xmlns:a16="http://schemas.microsoft.com/office/drawing/2014/main" id="{197B622A-E019-EFB0-27C9-4887ABA78532}"/>
              </a:ext>
            </a:extLst>
          </p:cNvPr>
          <p:cNvSpPr>
            <a:spLocks noGrp="1"/>
          </p:cNvSpPr>
          <p:nvPr>
            <p:ph type="dt" sz="half" idx="10"/>
          </p:nvPr>
        </p:nvSpPr>
        <p:spPr/>
        <p:txBody>
          <a:bodyPr/>
          <a:lstStyle/>
          <a:p>
            <a:r>
              <a:rPr lang="en-US" altLang="ja-JP"/>
              <a:t>2022/11/5</a:t>
            </a:r>
            <a:endParaRPr lang="ja-JP" altLang="en-US"/>
          </a:p>
        </p:txBody>
      </p:sp>
      <p:sp>
        <p:nvSpPr>
          <p:cNvPr id="7" name="スライド番号プレースホルダー 6">
            <a:extLst>
              <a:ext uri="{FF2B5EF4-FFF2-40B4-BE49-F238E27FC236}">
                <a16:creationId xmlns:a16="http://schemas.microsoft.com/office/drawing/2014/main" id="{654043FD-2A8E-515F-C16C-3946C92B10A1}"/>
              </a:ext>
            </a:extLst>
          </p:cNvPr>
          <p:cNvSpPr>
            <a:spLocks noGrp="1"/>
          </p:cNvSpPr>
          <p:nvPr>
            <p:ph type="sldNum" sz="quarter" idx="4"/>
          </p:nvPr>
        </p:nvSpPr>
        <p:spPr/>
        <p:txBody>
          <a:bodyPr/>
          <a:lstStyle/>
          <a:p>
            <a:fld id="{2B7DCCBC-6A12-4684-87A1-1D915FFC453F}" type="slidenum">
              <a:rPr lang="ja-JP" altLang="en-US" smtClean="0"/>
              <a:pPr/>
              <a:t>10</a:t>
            </a:fld>
            <a:endParaRPr lang="ja-JP" altLang="en-US"/>
          </a:p>
        </p:txBody>
      </p:sp>
      <p:pic>
        <p:nvPicPr>
          <p:cNvPr id="34" name="図 33">
            <a:extLst>
              <a:ext uri="{FF2B5EF4-FFF2-40B4-BE49-F238E27FC236}">
                <a16:creationId xmlns:a16="http://schemas.microsoft.com/office/drawing/2014/main" id="{40ED059A-6E22-E10A-C2AE-A98F755E8A49}"/>
              </a:ext>
            </a:extLst>
          </p:cNvPr>
          <p:cNvPicPr>
            <a:picLocks noChangeAspect="1"/>
          </p:cNvPicPr>
          <p:nvPr/>
        </p:nvPicPr>
        <p:blipFill>
          <a:blip r:embed="rId4"/>
          <a:stretch>
            <a:fillRect/>
          </a:stretch>
        </p:blipFill>
        <p:spPr>
          <a:xfrm>
            <a:off x="676050" y="2135821"/>
            <a:ext cx="6782889" cy="1902779"/>
          </a:xfrm>
          <a:prstGeom prst="rect">
            <a:avLst/>
          </a:prstGeom>
        </p:spPr>
      </p:pic>
      <p:sp>
        <p:nvSpPr>
          <p:cNvPr id="40" name="矢印: 右 39">
            <a:extLst>
              <a:ext uri="{FF2B5EF4-FFF2-40B4-BE49-F238E27FC236}">
                <a16:creationId xmlns:a16="http://schemas.microsoft.com/office/drawing/2014/main" id="{D70EA9A7-6091-E452-B400-764B4E901B39}"/>
              </a:ext>
            </a:extLst>
          </p:cNvPr>
          <p:cNvSpPr/>
          <p:nvPr/>
        </p:nvSpPr>
        <p:spPr>
          <a:xfrm rot="5400000">
            <a:off x="3667208" y="3852175"/>
            <a:ext cx="935990" cy="16271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コンテンツ プレースホルダー 2">
            <a:extLst>
              <a:ext uri="{FF2B5EF4-FFF2-40B4-BE49-F238E27FC236}">
                <a16:creationId xmlns:a16="http://schemas.microsoft.com/office/drawing/2014/main" id="{EFDD7AC6-7AC1-D8B1-32A3-8B4C8EF5EC54}"/>
              </a:ext>
            </a:extLst>
          </p:cNvPr>
          <p:cNvSpPr>
            <a:spLocks noGrp="1"/>
          </p:cNvSpPr>
          <p:nvPr>
            <p:ph idx="1"/>
          </p:nvPr>
        </p:nvSpPr>
        <p:spPr>
          <a:xfrm>
            <a:off x="1856940" y="5292939"/>
            <a:ext cx="4556525" cy="742101"/>
          </a:xfrm>
        </p:spPr>
        <p:txBody>
          <a:bodyPr>
            <a:normAutofit/>
          </a:bodyPr>
          <a:lstStyle/>
          <a:p>
            <a:pPr marL="457200" lvl="1" indent="0">
              <a:buNone/>
            </a:pPr>
            <a:r>
              <a:rPr kumimoji="1" lang="ja-JP" altLang="en-US" dirty="0"/>
              <a:t>自分の</a:t>
            </a:r>
            <a:r>
              <a:rPr lang="ja-JP" altLang="en-US" dirty="0"/>
              <a:t>感染リスク</a:t>
            </a:r>
            <a:r>
              <a:rPr kumimoji="1" lang="ja-JP" altLang="en-US" dirty="0"/>
              <a:t>を可視化</a:t>
            </a:r>
          </a:p>
        </p:txBody>
      </p:sp>
    </p:spTree>
    <p:extLst>
      <p:ext uri="{BB962C8B-B14F-4D97-AF65-F5344CB8AC3E}">
        <p14:creationId xmlns:p14="http://schemas.microsoft.com/office/powerpoint/2010/main" val="28397129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234DF8-AB7A-C3B7-76CA-26953642576F}"/>
              </a:ext>
            </a:extLst>
          </p:cNvPr>
          <p:cNvSpPr>
            <a:spLocks noGrp="1"/>
          </p:cNvSpPr>
          <p:nvPr>
            <p:ph type="title"/>
          </p:nvPr>
        </p:nvSpPr>
        <p:spPr>
          <a:xfrm>
            <a:off x="677334" y="586740"/>
            <a:ext cx="8596668" cy="1320800"/>
          </a:xfrm>
        </p:spPr>
        <p:txBody>
          <a:bodyPr/>
          <a:lstStyle/>
          <a:p>
            <a:r>
              <a:rPr lang="ja-JP" altLang="en-US"/>
              <a:t>証明書について</a:t>
            </a:r>
            <a:endParaRPr kumimoji="1" lang="ja-JP" altLang="en-US"/>
          </a:p>
        </p:txBody>
      </p:sp>
      <p:sp>
        <p:nvSpPr>
          <p:cNvPr id="3" name="日付プレースホルダー 2">
            <a:extLst>
              <a:ext uri="{FF2B5EF4-FFF2-40B4-BE49-F238E27FC236}">
                <a16:creationId xmlns:a16="http://schemas.microsoft.com/office/drawing/2014/main" id="{197B622A-E019-EFB0-27C9-4887ABA78532}"/>
              </a:ext>
            </a:extLst>
          </p:cNvPr>
          <p:cNvSpPr>
            <a:spLocks noGrp="1"/>
          </p:cNvSpPr>
          <p:nvPr>
            <p:ph type="dt" sz="half" idx="10"/>
          </p:nvPr>
        </p:nvSpPr>
        <p:spPr/>
        <p:txBody>
          <a:bodyPr/>
          <a:lstStyle/>
          <a:p>
            <a:r>
              <a:rPr lang="en-US" altLang="ja-JP"/>
              <a:t>2022/11/5</a:t>
            </a:r>
            <a:endParaRPr lang="ja-JP" altLang="en-US"/>
          </a:p>
        </p:txBody>
      </p:sp>
      <p:sp>
        <p:nvSpPr>
          <p:cNvPr id="7" name="スライド番号プレースホルダー 6">
            <a:extLst>
              <a:ext uri="{FF2B5EF4-FFF2-40B4-BE49-F238E27FC236}">
                <a16:creationId xmlns:a16="http://schemas.microsoft.com/office/drawing/2014/main" id="{654043FD-2A8E-515F-C16C-3946C92B10A1}"/>
              </a:ext>
            </a:extLst>
          </p:cNvPr>
          <p:cNvSpPr>
            <a:spLocks noGrp="1"/>
          </p:cNvSpPr>
          <p:nvPr>
            <p:ph type="sldNum" sz="quarter" idx="4"/>
          </p:nvPr>
        </p:nvSpPr>
        <p:spPr/>
        <p:txBody>
          <a:bodyPr/>
          <a:lstStyle/>
          <a:p>
            <a:fld id="{2B7DCCBC-6A12-4684-87A1-1D915FFC453F}" type="slidenum">
              <a:rPr lang="ja-JP" altLang="en-US" smtClean="0"/>
              <a:pPr/>
              <a:t>11</a:t>
            </a:fld>
            <a:endParaRPr lang="ja-JP" altLang="en-US"/>
          </a:p>
        </p:txBody>
      </p:sp>
      <p:sp>
        <p:nvSpPr>
          <p:cNvPr id="9" name="コンテンツ プレースホルダー 8">
            <a:extLst>
              <a:ext uri="{FF2B5EF4-FFF2-40B4-BE49-F238E27FC236}">
                <a16:creationId xmlns:a16="http://schemas.microsoft.com/office/drawing/2014/main" id="{33302F9D-43F4-4869-055C-23434B8A0952}"/>
              </a:ext>
            </a:extLst>
          </p:cNvPr>
          <p:cNvSpPr>
            <a:spLocks noGrp="1"/>
          </p:cNvSpPr>
          <p:nvPr>
            <p:ph idx="1"/>
          </p:nvPr>
        </p:nvSpPr>
        <p:spPr/>
        <p:txBody>
          <a:bodyPr/>
          <a:lstStyle/>
          <a:p>
            <a:endParaRPr lang="en-US" altLang="ja-JP"/>
          </a:p>
          <a:p>
            <a:endParaRPr lang="en-US" altLang="ja-JP"/>
          </a:p>
          <a:p>
            <a:endParaRPr lang="ja-JP" altLang="en-US"/>
          </a:p>
        </p:txBody>
      </p:sp>
      <p:sp>
        <p:nvSpPr>
          <p:cNvPr id="12" name="平行四辺形 11">
            <a:extLst>
              <a:ext uri="{FF2B5EF4-FFF2-40B4-BE49-F238E27FC236}">
                <a16:creationId xmlns:a16="http://schemas.microsoft.com/office/drawing/2014/main" id="{5200E6D2-8CE3-69DB-B67A-B04D7E800EF7}"/>
              </a:ext>
            </a:extLst>
          </p:cNvPr>
          <p:cNvSpPr/>
          <p:nvPr/>
        </p:nvSpPr>
        <p:spPr>
          <a:xfrm>
            <a:off x="2189271" y="5342862"/>
            <a:ext cx="5253137" cy="698500"/>
          </a:xfrm>
          <a:prstGeom prst="parallelogram">
            <a:avLst/>
          </a:prstGeom>
          <a:solidFill>
            <a:schemeClr val="accent5"/>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b="1" dirty="0">
                <a:effectLst>
                  <a:outerShdw blurRad="38100" dist="38100" dir="2700000" algn="tl">
                    <a:srgbClr val="000000">
                      <a:alpha val="43137"/>
                    </a:srgbClr>
                  </a:outerShdw>
                </a:effectLst>
              </a:rPr>
              <a:t>感染拡大を防止</a:t>
            </a:r>
          </a:p>
        </p:txBody>
      </p:sp>
      <p:sp>
        <p:nvSpPr>
          <p:cNvPr id="4" name="テキスト プレースホルダー 2">
            <a:extLst>
              <a:ext uri="{FF2B5EF4-FFF2-40B4-BE49-F238E27FC236}">
                <a16:creationId xmlns:a16="http://schemas.microsoft.com/office/drawing/2014/main" id="{861CB1F1-DAE7-5A29-89FF-EE8E801C2B51}"/>
              </a:ext>
            </a:extLst>
          </p:cNvPr>
          <p:cNvSpPr txBox="1">
            <a:spLocks/>
          </p:cNvSpPr>
          <p:nvPr/>
        </p:nvSpPr>
        <p:spPr>
          <a:xfrm>
            <a:off x="953032" y="1994727"/>
            <a:ext cx="3908336" cy="673644"/>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2800" kern="1200">
                <a:solidFill>
                  <a:schemeClr val="tx1">
                    <a:lumMod val="75000"/>
                    <a:lumOff val="25000"/>
                  </a:schemeClr>
                </a:solidFill>
                <a:latin typeface="Yu Gothic UI" panose="020B0500000000000000" pitchFamily="50" charset="-128"/>
                <a:ea typeface="Yu Gothic UI" panose="020B0500000000000000" pitchFamily="50" charset="-128"/>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2800" kern="1200">
                <a:solidFill>
                  <a:schemeClr val="tx1">
                    <a:lumMod val="75000"/>
                    <a:lumOff val="25000"/>
                  </a:schemeClr>
                </a:solidFill>
                <a:latin typeface="Yu Gothic UI" panose="020B0500000000000000" pitchFamily="50" charset="-128"/>
                <a:ea typeface="Yu Gothic UI" panose="020B0500000000000000" pitchFamily="50" charset="-128"/>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2800" kern="1200">
                <a:solidFill>
                  <a:schemeClr val="tx1">
                    <a:lumMod val="75000"/>
                    <a:lumOff val="25000"/>
                  </a:schemeClr>
                </a:solidFill>
                <a:latin typeface="Yu Gothic UI" panose="020B0500000000000000" pitchFamily="50" charset="-128"/>
                <a:ea typeface="Yu Gothic UI" panose="020B0500000000000000" pitchFamily="50" charset="-128"/>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2800" kern="1200">
                <a:solidFill>
                  <a:schemeClr val="tx1">
                    <a:lumMod val="75000"/>
                    <a:lumOff val="25000"/>
                  </a:schemeClr>
                </a:solidFill>
                <a:latin typeface="Yu Gothic UI" panose="020B0500000000000000" pitchFamily="50" charset="-128"/>
                <a:ea typeface="Yu Gothic UI" panose="020B0500000000000000" pitchFamily="50" charset="-128"/>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2800" kern="1200">
                <a:solidFill>
                  <a:schemeClr val="tx1">
                    <a:lumMod val="75000"/>
                    <a:lumOff val="25000"/>
                  </a:schemeClr>
                </a:solidFill>
                <a:latin typeface="Yu Gothic UI" panose="020B0500000000000000" pitchFamily="50" charset="-128"/>
                <a:ea typeface="Yu Gothic UI" panose="020B0500000000000000" pitchFamily="50" charset="-128"/>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a:buClr>
                <a:srgbClr val="5FCBEF"/>
              </a:buClr>
              <a:defRPr/>
            </a:pPr>
            <a:r>
              <a:rPr lang="ja-JP" altLang="en-US" sz="3200"/>
              <a:t>感染リスク</a:t>
            </a:r>
            <a:r>
              <a:rPr lang="ja-JP" altLang="en-US" sz="3200">
                <a:solidFill>
                  <a:srgbClr val="FF0000"/>
                </a:solidFill>
              </a:rPr>
              <a:t>高</a:t>
            </a:r>
          </a:p>
        </p:txBody>
      </p:sp>
      <p:sp>
        <p:nvSpPr>
          <p:cNvPr id="5" name="コンテンツ プレースホルダー 3">
            <a:extLst>
              <a:ext uri="{FF2B5EF4-FFF2-40B4-BE49-F238E27FC236}">
                <a16:creationId xmlns:a16="http://schemas.microsoft.com/office/drawing/2014/main" id="{CD7F33DE-B953-2ECB-865C-73FA2635DBB2}"/>
              </a:ext>
            </a:extLst>
          </p:cNvPr>
          <p:cNvSpPr txBox="1">
            <a:spLocks/>
          </p:cNvSpPr>
          <p:nvPr/>
        </p:nvSpPr>
        <p:spPr>
          <a:xfrm>
            <a:off x="953032" y="2834233"/>
            <a:ext cx="3908336" cy="1984095"/>
          </a:xfrm>
          <a:prstGeom prst="rect">
            <a:avLst/>
          </a:prstGeom>
          <a:noFill/>
          <a:ln w="57150" cap="rnd" cmpd="sng" algn="ctr">
            <a:noFill/>
            <a:prstDash val="solid"/>
          </a:ln>
        </p:spPr>
        <p:style>
          <a:lnRef idx="2">
            <a:schemeClr val="accent1"/>
          </a:lnRef>
          <a:fillRef idx="1">
            <a:schemeClr val="lt1"/>
          </a:fillRef>
          <a:effectRef idx="0">
            <a:schemeClr val="accent1"/>
          </a:effectRef>
          <a:fontRef idx="minor">
            <a:schemeClr val="dk1"/>
          </a:fontRef>
        </p:style>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280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280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280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280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280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dk1"/>
                </a:solidFill>
                <a:latin typeface="+mn-lt"/>
                <a:ea typeface="+mn-ea"/>
                <a:cs typeface="+mn-cs"/>
              </a:defRPr>
            </a:lvl9pPr>
          </a:lstStyle>
          <a:p>
            <a:pPr>
              <a:buClr>
                <a:srgbClr val="5FCBEF"/>
              </a:buClr>
              <a:buFont typeface="Wingdings" panose="05000000000000000000" pitchFamily="2" charset="2"/>
              <a:buChar char="l"/>
              <a:defRPr/>
            </a:pPr>
            <a:r>
              <a:rPr lang="ja-JP" altLang="en-US" dirty="0">
                <a:solidFill>
                  <a:prstClr val="black">
                    <a:lumMod val="75000"/>
                    <a:lumOff val="25000"/>
                  </a:prstClr>
                </a:solidFill>
                <a:latin typeface="Yu Gothic UI" panose="020B0500000000000000" pitchFamily="50" charset="-128"/>
                <a:ea typeface="Yu Gothic UI" panose="020B0500000000000000" pitchFamily="50" charset="-128"/>
              </a:rPr>
              <a:t>感染を広げないための行動を促す</a:t>
            </a:r>
            <a:endParaRPr lang="en-US" altLang="ja-JP" dirty="0">
              <a:solidFill>
                <a:prstClr val="black">
                  <a:lumMod val="75000"/>
                  <a:lumOff val="25000"/>
                </a:prstClr>
              </a:solidFill>
              <a:latin typeface="Yu Gothic UI" panose="020B0500000000000000" pitchFamily="50" charset="-128"/>
              <a:ea typeface="Yu Gothic UI" panose="020B0500000000000000" pitchFamily="50" charset="-128"/>
            </a:endParaRPr>
          </a:p>
        </p:txBody>
      </p:sp>
      <p:sp>
        <p:nvSpPr>
          <p:cNvPr id="6" name="四角形: 角を丸くする 5">
            <a:extLst>
              <a:ext uri="{FF2B5EF4-FFF2-40B4-BE49-F238E27FC236}">
                <a16:creationId xmlns:a16="http://schemas.microsoft.com/office/drawing/2014/main" id="{45D8042B-9A80-01F5-068D-54880D6B45B1}"/>
              </a:ext>
            </a:extLst>
          </p:cNvPr>
          <p:cNvSpPr/>
          <p:nvPr/>
        </p:nvSpPr>
        <p:spPr>
          <a:xfrm>
            <a:off x="811530" y="1841270"/>
            <a:ext cx="4049838" cy="3109192"/>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2">
            <a:extLst>
              <a:ext uri="{FF2B5EF4-FFF2-40B4-BE49-F238E27FC236}">
                <a16:creationId xmlns:a16="http://schemas.microsoft.com/office/drawing/2014/main" id="{E1A1727B-CA99-0325-D5B3-EBEB9D07A04C}"/>
              </a:ext>
            </a:extLst>
          </p:cNvPr>
          <p:cNvSpPr txBox="1">
            <a:spLocks/>
          </p:cNvSpPr>
          <p:nvPr/>
        </p:nvSpPr>
        <p:spPr>
          <a:xfrm>
            <a:off x="5365666" y="1994726"/>
            <a:ext cx="3908336" cy="673644"/>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2800" kern="1200">
                <a:solidFill>
                  <a:schemeClr val="tx1">
                    <a:lumMod val="75000"/>
                    <a:lumOff val="25000"/>
                  </a:schemeClr>
                </a:solidFill>
                <a:latin typeface="Yu Gothic UI" panose="020B0500000000000000" pitchFamily="50" charset="-128"/>
                <a:ea typeface="Yu Gothic UI" panose="020B0500000000000000" pitchFamily="50" charset="-128"/>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2800" kern="1200">
                <a:solidFill>
                  <a:schemeClr val="tx1">
                    <a:lumMod val="75000"/>
                    <a:lumOff val="25000"/>
                  </a:schemeClr>
                </a:solidFill>
                <a:latin typeface="Yu Gothic UI" panose="020B0500000000000000" pitchFamily="50" charset="-128"/>
                <a:ea typeface="Yu Gothic UI" panose="020B0500000000000000" pitchFamily="50" charset="-128"/>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2800" kern="1200">
                <a:solidFill>
                  <a:schemeClr val="tx1">
                    <a:lumMod val="75000"/>
                    <a:lumOff val="25000"/>
                  </a:schemeClr>
                </a:solidFill>
                <a:latin typeface="Yu Gothic UI" panose="020B0500000000000000" pitchFamily="50" charset="-128"/>
                <a:ea typeface="Yu Gothic UI" panose="020B0500000000000000" pitchFamily="50" charset="-128"/>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2800" kern="1200">
                <a:solidFill>
                  <a:schemeClr val="tx1">
                    <a:lumMod val="75000"/>
                    <a:lumOff val="25000"/>
                  </a:schemeClr>
                </a:solidFill>
                <a:latin typeface="Yu Gothic UI" panose="020B0500000000000000" pitchFamily="50" charset="-128"/>
                <a:ea typeface="Yu Gothic UI" panose="020B0500000000000000" pitchFamily="50" charset="-128"/>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2800" kern="1200">
                <a:solidFill>
                  <a:schemeClr val="tx1">
                    <a:lumMod val="75000"/>
                    <a:lumOff val="25000"/>
                  </a:schemeClr>
                </a:solidFill>
                <a:latin typeface="Yu Gothic UI" panose="020B0500000000000000" pitchFamily="50" charset="-128"/>
                <a:ea typeface="Yu Gothic UI" panose="020B0500000000000000" pitchFamily="50" charset="-128"/>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a:buClr>
                <a:srgbClr val="5FCBEF"/>
              </a:buClr>
              <a:defRPr/>
            </a:pPr>
            <a:r>
              <a:rPr lang="ja-JP" altLang="en-US" sz="3200"/>
              <a:t>感染リスク</a:t>
            </a:r>
            <a:r>
              <a:rPr lang="ja-JP" altLang="en-US" sz="3200">
                <a:solidFill>
                  <a:schemeClr val="accent5"/>
                </a:solidFill>
              </a:rPr>
              <a:t>低</a:t>
            </a:r>
          </a:p>
        </p:txBody>
      </p:sp>
      <p:sp>
        <p:nvSpPr>
          <p:cNvPr id="11" name="コンテンツ プレースホルダー 3">
            <a:extLst>
              <a:ext uri="{FF2B5EF4-FFF2-40B4-BE49-F238E27FC236}">
                <a16:creationId xmlns:a16="http://schemas.microsoft.com/office/drawing/2014/main" id="{A57619E9-3A0A-F5AD-DD46-A845B06AA215}"/>
              </a:ext>
            </a:extLst>
          </p:cNvPr>
          <p:cNvSpPr txBox="1">
            <a:spLocks/>
          </p:cNvSpPr>
          <p:nvPr/>
        </p:nvSpPr>
        <p:spPr>
          <a:xfrm>
            <a:off x="5365666" y="2834232"/>
            <a:ext cx="3908336" cy="1984095"/>
          </a:xfrm>
          <a:prstGeom prst="rect">
            <a:avLst/>
          </a:prstGeom>
          <a:noFill/>
          <a:ln w="57150" cap="rnd" cmpd="sng" algn="ctr">
            <a:noFill/>
            <a:prstDash val="solid"/>
          </a:ln>
        </p:spPr>
        <p:style>
          <a:lnRef idx="2">
            <a:schemeClr val="accent1"/>
          </a:lnRef>
          <a:fillRef idx="1">
            <a:schemeClr val="lt1"/>
          </a:fillRef>
          <a:effectRef idx="0">
            <a:schemeClr val="accent1"/>
          </a:effectRef>
          <a:fontRef idx="minor">
            <a:schemeClr val="dk1"/>
          </a:fontRef>
        </p:style>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280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280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280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280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280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dk1"/>
                </a:solidFill>
                <a:latin typeface="+mn-lt"/>
                <a:ea typeface="+mn-ea"/>
                <a:cs typeface="+mn-cs"/>
              </a:defRPr>
            </a:lvl9pPr>
          </a:lstStyle>
          <a:p>
            <a:pPr>
              <a:buClr>
                <a:srgbClr val="5FCBEF"/>
              </a:buClr>
              <a:buFont typeface="Wingdings" panose="05000000000000000000" pitchFamily="2" charset="2"/>
              <a:buChar char="l"/>
              <a:defRPr/>
            </a:pPr>
            <a:r>
              <a:rPr lang="ja-JP" altLang="en-US" dirty="0">
                <a:solidFill>
                  <a:prstClr val="black">
                    <a:lumMod val="75000"/>
                    <a:lumOff val="25000"/>
                  </a:prstClr>
                </a:solidFill>
                <a:latin typeface="Yu Gothic UI" panose="020B0500000000000000" pitchFamily="50" charset="-128"/>
                <a:ea typeface="Yu Gothic UI" panose="020B0500000000000000" pitchFamily="50" charset="-128"/>
              </a:rPr>
              <a:t>感染リスクが低いことを証明可能</a:t>
            </a:r>
            <a:endParaRPr lang="en-US" altLang="ja-JP" dirty="0">
              <a:solidFill>
                <a:prstClr val="black">
                  <a:lumMod val="75000"/>
                  <a:lumOff val="25000"/>
                </a:prstClr>
              </a:solidFill>
              <a:latin typeface="Yu Gothic UI" panose="020B0500000000000000" pitchFamily="50" charset="-128"/>
              <a:ea typeface="Yu Gothic UI" panose="020B0500000000000000" pitchFamily="50" charset="-128"/>
            </a:endParaRPr>
          </a:p>
          <a:p>
            <a:pPr>
              <a:buClr>
                <a:srgbClr val="5FCBEF"/>
              </a:buClr>
              <a:buFont typeface="Wingdings" panose="05000000000000000000" pitchFamily="2" charset="2"/>
              <a:buChar char="l"/>
              <a:defRPr/>
            </a:pPr>
            <a:endParaRPr lang="en-US" altLang="ja-JP" dirty="0">
              <a:solidFill>
                <a:prstClr val="black">
                  <a:lumMod val="75000"/>
                  <a:lumOff val="25000"/>
                </a:prstClr>
              </a:solidFill>
              <a:latin typeface="Yu Gothic UI" panose="020B0500000000000000" pitchFamily="50" charset="-128"/>
              <a:ea typeface="Yu Gothic UI" panose="020B0500000000000000" pitchFamily="50" charset="-128"/>
            </a:endParaRPr>
          </a:p>
        </p:txBody>
      </p:sp>
      <p:sp>
        <p:nvSpPr>
          <p:cNvPr id="13" name="四角形: 角を丸くする 12">
            <a:extLst>
              <a:ext uri="{FF2B5EF4-FFF2-40B4-BE49-F238E27FC236}">
                <a16:creationId xmlns:a16="http://schemas.microsoft.com/office/drawing/2014/main" id="{1116CBD3-2DFC-9AAB-7DC2-152014C9C286}"/>
              </a:ext>
            </a:extLst>
          </p:cNvPr>
          <p:cNvSpPr/>
          <p:nvPr/>
        </p:nvSpPr>
        <p:spPr>
          <a:xfrm>
            <a:off x="5224164" y="1841269"/>
            <a:ext cx="4049838" cy="3109192"/>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3792178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31D224-D536-5503-2019-E475F9319327}"/>
              </a:ext>
            </a:extLst>
          </p:cNvPr>
          <p:cNvSpPr>
            <a:spLocks noGrp="1"/>
          </p:cNvSpPr>
          <p:nvPr>
            <p:ph type="title"/>
          </p:nvPr>
        </p:nvSpPr>
        <p:spPr/>
        <p:txBody>
          <a:bodyPr/>
          <a:lstStyle/>
          <a:p>
            <a:r>
              <a:rPr kumimoji="1" lang="ja-JP" altLang="en-US"/>
              <a:t>飲食店などへの導入</a:t>
            </a:r>
          </a:p>
        </p:txBody>
      </p:sp>
      <p:sp>
        <p:nvSpPr>
          <p:cNvPr id="3" name="コンテンツ プレースホルダー 2">
            <a:extLst>
              <a:ext uri="{FF2B5EF4-FFF2-40B4-BE49-F238E27FC236}">
                <a16:creationId xmlns:a16="http://schemas.microsoft.com/office/drawing/2014/main" id="{8086239C-B530-0125-8642-EBA6BFADBA15}"/>
              </a:ext>
            </a:extLst>
          </p:cNvPr>
          <p:cNvSpPr>
            <a:spLocks noGrp="1"/>
          </p:cNvSpPr>
          <p:nvPr>
            <p:ph idx="1"/>
          </p:nvPr>
        </p:nvSpPr>
        <p:spPr/>
        <p:txBody>
          <a:bodyPr/>
          <a:lstStyle/>
          <a:p>
            <a:r>
              <a:rPr lang="ja-JP" altLang="en-US" dirty="0"/>
              <a:t>飲食店への効果</a:t>
            </a:r>
            <a:endParaRPr lang="en-US" altLang="ja-JP" dirty="0"/>
          </a:p>
          <a:p>
            <a:pPr lvl="1">
              <a:buFont typeface="Wingdings" panose="05000000000000000000" pitchFamily="2" charset="2"/>
              <a:buChar char="l"/>
            </a:pPr>
            <a:r>
              <a:rPr kumimoji="1" lang="ja-JP" altLang="en-US" dirty="0"/>
              <a:t>感染リスクの高い人を店に入れない</a:t>
            </a:r>
            <a:endParaRPr lang="en-US" altLang="ja-JP" dirty="0"/>
          </a:p>
          <a:p>
            <a:pPr lvl="1">
              <a:buFont typeface="Wingdings" panose="05000000000000000000" pitchFamily="2" charset="2"/>
              <a:buChar char="l"/>
            </a:pPr>
            <a:r>
              <a:rPr kumimoji="1" lang="ja-JP" altLang="en-US" dirty="0"/>
              <a:t>クラスターの防止</a:t>
            </a:r>
            <a:endParaRPr kumimoji="1" lang="en-US" altLang="ja-JP" dirty="0"/>
          </a:p>
          <a:p>
            <a:r>
              <a:rPr kumimoji="1" lang="ja-JP" altLang="en-US" dirty="0"/>
              <a:t>ユーザへの効果</a:t>
            </a:r>
            <a:endParaRPr kumimoji="1" lang="en-US" altLang="ja-JP" dirty="0"/>
          </a:p>
          <a:p>
            <a:pPr lvl="1">
              <a:buFont typeface="Wingdings" panose="05000000000000000000" pitchFamily="2" charset="2"/>
              <a:buChar char="l"/>
            </a:pPr>
            <a:r>
              <a:rPr lang="ja-JP" altLang="en-US" dirty="0"/>
              <a:t>安全に飲食を楽しむことができる</a:t>
            </a:r>
            <a:endParaRPr lang="en-US" altLang="ja-JP" dirty="0"/>
          </a:p>
          <a:p>
            <a:pPr lvl="1">
              <a:buFont typeface="Wingdings" panose="05000000000000000000" pitchFamily="2" charset="2"/>
              <a:buChar char="l"/>
            </a:pPr>
            <a:r>
              <a:rPr kumimoji="1" lang="ja-JP" altLang="en-US" dirty="0"/>
              <a:t>感染を広げる心配がない</a:t>
            </a:r>
            <a:endParaRPr kumimoji="1" lang="en-US" altLang="ja-JP" dirty="0"/>
          </a:p>
          <a:p>
            <a:pPr lvl="1"/>
            <a:endParaRPr kumimoji="1" lang="ja-JP" altLang="en-US" dirty="0"/>
          </a:p>
        </p:txBody>
      </p:sp>
      <p:sp>
        <p:nvSpPr>
          <p:cNvPr id="4" name="日付プレースホルダー 3">
            <a:extLst>
              <a:ext uri="{FF2B5EF4-FFF2-40B4-BE49-F238E27FC236}">
                <a16:creationId xmlns:a16="http://schemas.microsoft.com/office/drawing/2014/main" id="{3729C5CC-4087-2111-D4C6-2771B714ED98}"/>
              </a:ext>
            </a:extLst>
          </p:cNvPr>
          <p:cNvSpPr>
            <a:spLocks noGrp="1"/>
          </p:cNvSpPr>
          <p:nvPr>
            <p:ph type="dt" sz="half" idx="10"/>
          </p:nvPr>
        </p:nvSpPr>
        <p:spPr/>
        <p:txBody>
          <a:bodyPr/>
          <a:lstStyle/>
          <a:p>
            <a:r>
              <a:rPr lang="en-US" altLang="ja-JP"/>
              <a:t>2022/11/5</a:t>
            </a:r>
            <a:endParaRPr lang="ja-JP" altLang="en-US"/>
          </a:p>
        </p:txBody>
      </p:sp>
      <p:sp>
        <p:nvSpPr>
          <p:cNvPr id="5" name="スライド番号プレースホルダー 4">
            <a:extLst>
              <a:ext uri="{FF2B5EF4-FFF2-40B4-BE49-F238E27FC236}">
                <a16:creationId xmlns:a16="http://schemas.microsoft.com/office/drawing/2014/main" id="{F6C1A882-6E08-B469-AE74-D325701D81AE}"/>
              </a:ext>
            </a:extLst>
          </p:cNvPr>
          <p:cNvSpPr>
            <a:spLocks noGrp="1"/>
          </p:cNvSpPr>
          <p:nvPr>
            <p:ph type="sldNum" sz="quarter" idx="4"/>
          </p:nvPr>
        </p:nvSpPr>
        <p:spPr/>
        <p:txBody>
          <a:bodyPr/>
          <a:lstStyle/>
          <a:p>
            <a:fld id="{2B7DCCBC-6A12-4684-87A1-1D915FFC453F}" type="slidenum">
              <a:rPr lang="ja-JP" altLang="en-US" smtClean="0"/>
              <a:pPr/>
              <a:t>12</a:t>
            </a:fld>
            <a:endParaRPr lang="ja-JP" altLang="en-US"/>
          </a:p>
        </p:txBody>
      </p:sp>
    </p:spTree>
    <p:extLst>
      <p:ext uri="{BB962C8B-B14F-4D97-AF65-F5344CB8AC3E}">
        <p14:creationId xmlns:p14="http://schemas.microsoft.com/office/powerpoint/2010/main" val="326580614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234DF8-AB7A-C3B7-76CA-26953642576F}"/>
              </a:ext>
            </a:extLst>
          </p:cNvPr>
          <p:cNvSpPr>
            <a:spLocks noGrp="1"/>
          </p:cNvSpPr>
          <p:nvPr>
            <p:ph type="title"/>
          </p:nvPr>
        </p:nvSpPr>
        <p:spPr/>
        <p:txBody>
          <a:bodyPr/>
          <a:lstStyle/>
          <a:p>
            <a:r>
              <a:rPr lang="ja-JP" altLang="en-US" dirty="0"/>
              <a:t>ニュースについて</a:t>
            </a:r>
            <a:endParaRPr kumimoji="1" lang="ja-JP" altLang="en-US" dirty="0"/>
          </a:p>
        </p:txBody>
      </p:sp>
      <p:sp>
        <p:nvSpPr>
          <p:cNvPr id="3" name="コンテンツ プレースホルダー 2">
            <a:extLst>
              <a:ext uri="{FF2B5EF4-FFF2-40B4-BE49-F238E27FC236}">
                <a16:creationId xmlns:a16="http://schemas.microsoft.com/office/drawing/2014/main" id="{94A798FF-D868-EC64-F560-56EB4A03C5B2}"/>
              </a:ext>
            </a:extLst>
          </p:cNvPr>
          <p:cNvSpPr>
            <a:spLocks noGrp="1"/>
          </p:cNvSpPr>
          <p:nvPr>
            <p:ph idx="1"/>
          </p:nvPr>
        </p:nvSpPr>
        <p:spPr>
          <a:xfrm>
            <a:off x="677334" y="2160000"/>
            <a:ext cx="6689237" cy="4243319"/>
          </a:xfrm>
        </p:spPr>
        <p:txBody>
          <a:bodyPr>
            <a:normAutofit/>
          </a:bodyPr>
          <a:lstStyle/>
          <a:p>
            <a:pPr>
              <a:buClr>
                <a:srgbClr val="5FCBEF"/>
              </a:buClr>
              <a:defRPr/>
            </a:pPr>
            <a:r>
              <a:rPr lang="ja-JP" altLang="en-US" dirty="0">
                <a:solidFill>
                  <a:prstClr val="black">
                    <a:lumMod val="75000"/>
                    <a:lumOff val="25000"/>
                  </a:prstClr>
                </a:solidFill>
              </a:rPr>
              <a:t>信憑性の高い情報を提供</a:t>
            </a:r>
            <a:endParaRPr lang="en-US" altLang="ja-JP" dirty="0">
              <a:solidFill>
                <a:prstClr val="black">
                  <a:lumMod val="75000"/>
                  <a:lumOff val="25000"/>
                </a:prstClr>
              </a:solidFill>
            </a:endParaRPr>
          </a:p>
          <a:p>
            <a:pPr>
              <a:buClr>
                <a:srgbClr val="5FCBEF"/>
              </a:buClr>
              <a:defRPr/>
            </a:pPr>
            <a:endParaRPr lang="en-US" altLang="ja-JP" dirty="0">
              <a:solidFill>
                <a:prstClr val="black">
                  <a:lumMod val="75000"/>
                  <a:lumOff val="25000"/>
                </a:prstClr>
              </a:solidFill>
            </a:endParaRPr>
          </a:p>
          <a:p>
            <a:pPr lvl="1">
              <a:buClr>
                <a:srgbClr val="5FCBEF"/>
              </a:buClr>
              <a:buFont typeface="Wingdings" panose="05000000000000000000" pitchFamily="2" charset="2"/>
              <a:buChar char="l"/>
              <a:defRPr/>
            </a:pPr>
            <a:r>
              <a:rPr kumimoji="1" lang="ja-JP" altLang="en-US" b="0" i="0" u="none" strike="noStrike" kern="1200" cap="none" spc="0" normalizeH="0" baseline="0" noProof="0" dirty="0">
                <a:ln>
                  <a:noFill/>
                </a:ln>
                <a:solidFill>
                  <a:prstClr val="black">
                    <a:lumMod val="75000"/>
                    <a:lumOff val="25000"/>
                  </a:prstClr>
                </a:solidFill>
                <a:effectLst/>
                <a:uLnTx/>
                <a:uFillTx/>
                <a:latin typeface="Yu Gothic UI" panose="020B0500000000000000" pitchFamily="50" charset="-128"/>
                <a:ea typeface="Yu Gothic UI" panose="020B0500000000000000" pitchFamily="50" charset="-128"/>
                <a:cs typeface="+mn-cs"/>
              </a:rPr>
              <a:t>新規陽性者数の推移</a:t>
            </a:r>
            <a:endParaRPr kumimoji="1" lang="en-US" altLang="ja-JP" b="0" i="0" u="none" strike="noStrike" kern="1200" cap="none" spc="0" normalizeH="0" baseline="0" noProof="0" dirty="0">
              <a:ln>
                <a:noFill/>
              </a:ln>
              <a:solidFill>
                <a:prstClr val="black">
                  <a:lumMod val="75000"/>
                  <a:lumOff val="25000"/>
                </a:prstClr>
              </a:solidFill>
              <a:effectLst/>
              <a:uLnTx/>
              <a:uFillTx/>
              <a:latin typeface="Yu Gothic UI" panose="020B0500000000000000" pitchFamily="50" charset="-128"/>
              <a:ea typeface="Yu Gothic UI" panose="020B0500000000000000" pitchFamily="50" charset="-128"/>
              <a:cs typeface="+mn-cs"/>
            </a:endParaRPr>
          </a:p>
          <a:p>
            <a:pPr lvl="1">
              <a:buClr>
                <a:srgbClr val="5FCBEF"/>
              </a:buClr>
              <a:buFont typeface="Wingdings" panose="05000000000000000000" pitchFamily="2" charset="2"/>
              <a:buChar char="l"/>
              <a:defRPr/>
            </a:pPr>
            <a:endParaRPr kumimoji="1" lang="en-US" altLang="ja-JP" b="0" i="0" u="none" strike="noStrike" kern="1200" cap="none" spc="0" normalizeH="0" baseline="0" noProof="0" dirty="0">
              <a:ln>
                <a:noFill/>
              </a:ln>
              <a:solidFill>
                <a:prstClr val="black">
                  <a:lumMod val="75000"/>
                  <a:lumOff val="25000"/>
                </a:prstClr>
              </a:solidFill>
              <a:effectLst/>
              <a:uLnTx/>
              <a:uFillTx/>
              <a:latin typeface="Yu Gothic UI" panose="020B0500000000000000" pitchFamily="50" charset="-128"/>
              <a:ea typeface="Yu Gothic UI" panose="020B0500000000000000" pitchFamily="50" charset="-128"/>
              <a:cs typeface="+mn-cs"/>
            </a:endParaRPr>
          </a:p>
          <a:p>
            <a:pPr lvl="1">
              <a:buFont typeface="Wingdings" panose="05000000000000000000" pitchFamily="2" charset="2"/>
              <a:buChar char="l"/>
            </a:pPr>
            <a:r>
              <a:rPr lang="ja-JP" altLang="en-US" dirty="0"/>
              <a:t>感染症対策情報　　　</a:t>
            </a:r>
            <a:endParaRPr lang="en-US" altLang="ja-JP" dirty="0"/>
          </a:p>
        </p:txBody>
      </p:sp>
      <p:pic>
        <p:nvPicPr>
          <p:cNvPr id="6" name="図 5" descr="テキスト&#10;&#10;自動的に生成された説明">
            <a:extLst>
              <a:ext uri="{FF2B5EF4-FFF2-40B4-BE49-F238E27FC236}">
                <a16:creationId xmlns:a16="http://schemas.microsoft.com/office/drawing/2014/main" id="{1E6719D4-49D0-28DA-733F-D719979346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6800" y="609600"/>
            <a:ext cx="3661889" cy="7765200"/>
          </a:xfrm>
          <a:prstGeom prst="rect">
            <a:avLst/>
          </a:prstGeom>
        </p:spPr>
      </p:pic>
      <p:sp>
        <p:nvSpPr>
          <p:cNvPr id="7" name="日付プレースホルダー 6">
            <a:extLst>
              <a:ext uri="{FF2B5EF4-FFF2-40B4-BE49-F238E27FC236}">
                <a16:creationId xmlns:a16="http://schemas.microsoft.com/office/drawing/2014/main" id="{BF41A3FD-733A-0B79-A15C-DADE9E4760E5}"/>
              </a:ext>
            </a:extLst>
          </p:cNvPr>
          <p:cNvSpPr>
            <a:spLocks noGrp="1"/>
          </p:cNvSpPr>
          <p:nvPr>
            <p:ph type="dt" sz="half" idx="10"/>
          </p:nvPr>
        </p:nvSpPr>
        <p:spPr/>
        <p:txBody>
          <a:bodyPr/>
          <a:lstStyle/>
          <a:p>
            <a:r>
              <a:rPr lang="en-US" altLang="ja-JP"/>
              <a:t>2022/11/5</a:t>
            </a:r>
            <a:endParaRPr lang="ja-JP" altLang="en-US"/>
          </a:p>
        </p:txBody>
      </p:sp>
      <p:sp>
        <p:nvSpPr>
          <p:cNvPr id="8" name="スライド番号プレースホルダー 7">
            <a:extLst>
              <a:ext uri="{FF2B5EF4-FFF2-40B4-BE49-F238E27FC236}">
                <a16:creationId xmlns:a16="http://schemas.microsoft.com/office/drawing/2014/main" id="{FA290CB8-6697-D802-7D54-F57C29774165}"/>
              </a:ext>
            </a:extLst>
          </p:cNvPr>
          <p:cNvSpPr>
            <a:spLocks noGrp="1"/>
          </p:cNvSpPr>
          <p:nvPr>
            <p:ph type="sldNum" sz="quarter" idx="4"/>
          </p:nvPr>
        </p:nvSpPr>
        <p:spPr/>
        <p:txBody>
          <a:bodyPr/>
          <a:lstStyle/>
          <a:p>
            <a:fld id="{2B7DCCBC-6A12-4684-87A1-1D915FFC453F}" type="slidenum">
              <a:rPr lang="ja-JP" altLang="en-US" smtClean="0"/>
              <a:pPr/>
              <a:t>13</a:t>
            </a:fld>
            <a:endParaRPr lang="ja-JP" altLang="en-US"/>
          </a:p>
        </p:txBody>
      </p:sp>
      <p:sp>
        <p:nvSpPr>
          <p:cNvPr id="9" name="平行四辺形 8">
            <a:extLst>
              <a:ext uri="{FF2B5EF4-FFF2-40B4-BE49-F238E27FC236}">
                <a16:creationId xmlns:a16="http://schemas.microsoft.com/office/drawing/2014/main" id="{1A1B03E0-7018-3039-8332-09AC5994EE7E}"/>
              </a:ext>
            </a:extLst>
          </p:cNvPr>
          <p:cNvSpPr/>
          <p:nvPr/>
        </p:nvSpPr>
        <p:spPr>
          <a:xfrm>
            <a:off x="677334" y="5310881"/>
            <a:ext cx="6369296" cy="698495"/>
          </a:xfrm>
          <a:prstGeom prst="parallelogram">
            <a:avLst/>
          </a:prstGeom>
          <a:solidFill>
            <a:schemeClr val="accent5"/>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a:ln w="0"/>
                <a:solidFill>
                  <a:schemeClr val="bg1"/>
                </a:solidFill>
                <a:effectLst>
                  <a:outerShdw blurRad="38100" dist="38100" dir="2700000" algn="tl">
                    <a:srgbClr val="000000">
                      <a:alpha val="43137"/>
                    </a:srgbClr>
                  </a:outerShdw>
                </a:effectLst>
              </a:rPr>
              <a:t>間違った情報による混乱を防止</a:t>
            </a:r>
          </a:p>
        </p:txBody>
      </p:sp>
      <p:cxnSp>
        <p:nvCxnSpPr>
          <p:cNvPr id="11" name="直線コネクタ 10">
            <a:extLst>
              <a:ext uri="{FF2B5EF4-FFF2-40B4-BE49-F238E27FC236}">
                <a16:creationId xmlns:a16="http://schemas.microsoft.com/office/drawing/2014/main" id="{759F52C9-A2AC-70A5-E16D-A634A9933389}"/>
              </a:ext>
            </a:extLst>
          </p:cNvPr>
          <p:cNvCxnSpPr>
            <a:cxnSpLocks/>
          </p:cNvCxnSpPr>
          <p:nvPr/>
        </p:nvCxnSpPr>
        <p:spPr>
          <a:xfrm>
            <a:off x="4783873" y="3525969"/>
            <a:ext cx="2025024" cy="4419"/>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FC6DB5C7-C05A-5527-7C3C-8D52467A5356}"/>
              </a:ext>
            </a:extLst>
          </p:cNvPr>
          <p:cNvCxnSpPr>
            <a:cxnSpLocks/>
            <a:endCxn id="25" idx="3"/>
          </p:cNvCxnSpPr>
          <p:nvPr/>
        </p:nvCxnSpPr>
        <p:spPr>
          <a:xfrm flipV="1">
            <a:off x="6808897" y="2129845"/>
            <a:ext cx="1309785" cy="1396124"/>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AB2FD37B-DE86-480B-1E6D-8164C4DA5BC2}"/>
              </a:ext>
            </a:extLst>
          </p:cNvPr>
          <p:cNvCxnSpPr>
            <a:cxnSpLocks/>
          </p:cNvCxnSpPr>
          <p:nvPr/>
        </p:nvCxnSpPr>
        <p:spPr>
          <a:xfrm>
            <a:off x="4103649" y="4621844"/>
            <a:ext cx="2705248"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9EC5FEE9-93BD-A988-3946-5848F92A334F}"/>
              </a:ext>
            </a:extLst>
          </p:cNvPr>
          <p:cNvCxnSpPr>
            <a:cxnSpLocks/>
            <a:endCxn id="22" idx="3"/>
          </p:cNvCxnSpPr>
          <p:nvPr/>
        </p:nvCxnSpPr>
        <p:spPr>
          <a:xfrm flipV="1">
            <a:off x="6808897" y="3320172"/>
            <a:ext cx="1309785" cy="1301672"/>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楕円 21">
            <a:extLst>
              <a:ext uri="{FF2B5EF4-FFF2-40B4-BE49-F238E27FC236}">
                <a16:creationId xmlns:a16="http://schemas.microsoft.com/office/drawing/2014/main" id="{43A45F67-F206-84EF-964B-7BE7005B772D}"/>
              </a:ext>
            </a:extLst>
          </p:cNvPr>
          <p:cNvSpPr/>
          <p:nvPr/>
        </p:nvSpPr>
        <p:spPr>
          <a:xfrm>
            <a:off x="8085023" y="3125949"/>
            <a:ext cx="229837" cy="227546"/>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25" name="楕円 24">
            <a:extLst>
              <a:ext uri="{FF2B5EF4-FFF2-40B4-BE49-F238E27FC236}">
                <a16:creationId xmlns:a16="http://schemas.microsoft.com/office/drawing/2014/main" id="{B01DF9F1-93DE-E992-6167-88EB71DF944E}"/>
              </a:ext>
            </a:extLst>
          </p:cNvPr>
          <p:cNvSpPr/>
          <p:nvPr/>
        </p:nvSpPr>
        <p:spPr>
          <a:xfrm>
            <a:off x="8085023" y="1935622"/>
            <a:ext cx="229837" cy="227546"/>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Tree>
    <p:extLst>
      <p:ext uri="{BB962C8B-B14F-4D97-AF65-F5344CB8AC3E}">
        <p14:creationId xmlns:p14="http://schemas.microsoft.com/office/powerpoint/2010/main" val="278043182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234DF8-AB7A-C3B7-76CA-26953642576F}"/>
              </a:ext>
            </a:extLst>
          </p:cNvPr>
          <p:cNvSpPr>
            <a:spLocks noGrp="1"/>
          </p:cNvSpPr>
          <p:nvPr>
            <p:ph type="title"/>
          </p:nvPr>
        </p:nvSpPr>
        <p:spPr/>
        <p:txBody>
          <a:bodyPr/>
          <a:lstStyle/>
          <a:p>
            <a:r>
              <a:rPr kumimoji="1" lang="ja-JP" altLang="en-US"/>
              <a:t>まとめと今後の展望</a:t>
            </a:r>
          </a:p>
        </p:txBody>
      </p:sp>
      <p:sp>
        <p:nvSpPr>
          <p:cNvPr id="3" name="コンテンツ プレースホルダー 2">
            <a:extLst>
              <a:ext uri="{FF2B5EF4-FFF2-40B4-BE49-F238E27FC236}">
                <a16:creationId xmlns:a16="http://schemas.microsoft.com/office/drawing/2014/main" id="{94A798FF-D868-EC64-F560-56EB4A03C5B2}"/>
              </a:ext>
            </a:extLst>
          </p:cNvPr>
          <p:cNvSpPr>
            <a:spLocks noGrp="1"/>
          </p:cNvSpPr>
          <p:nvPr>
            <p:ph idx="1"/>
          </p:nvPr>
        </p:nvSpPr>
        <p:spPr/>
        <p:txBody>
          <a:bodyPr/>
          <a:lstStyle/>
          <a:p>
            <a:r>
              <a:rPr lang="ja-JP" altLang="en-US" dirty="0"/>
              <a:t>ハザードの危険度が高い場合にとるべき行動を提案</a:t>
            </a:r>
            <a:endParaRPr lang="en-US" altLang="ja-JP" dirty="0"/>
          </a:p>
          <a:p>
            <a:endParaRPr lang="en-US" altLang="ja-JP" dirty="0"/>
          </a:p>
          <a:p>
            <a:r>
              <a:rPr lang="ja-JP" altLang="en-US" dirty="0"/>
              <a:t>証明書機能とスマートフォンの健康管理機能の連携</a:t>
            </a:r>
            <a:endParaRPr lang="en-US" altLang="ja-JP" dirty="0"/>
          </a:p>
          <a:p>
            <a:endParaRPr lang="en-US" altLang="ja-JP" dirty="0"/>
          </a:p>
          <a:p>
            <a:r>
              <a:rPr lang="ja-JP" altLang="en-US" dirty="0"/>
              <a:t>ユーザのデータを基にパーソナライズされたニュースの提供</a:t>
            </a:r>
            <a:endParaRPr kumimoji="1" lang="ja-JP" altLang="en-US" dirty="0"/>
          </a:p>
        </p:txBody>
      </p:sp>
      <p:sp>
        <p:nvSpPr>
          <p:cNvPr id="6" name="日付プレースホルダー 5">
            <a:extLst>
              <a:ext uri="{FF2B5EF4-FFF2-40B4-BE49-F238E27FC236}">
                <a16:creationId xmlns:a16="http://schemas.microsoft.com/office/drawing/2014/main" id="{489EE376-DB3C-1CC2-616B-0262B55C5FE4}"/>
              </a:ext>
            </a:extLst>
          </p:cNvPr>
          <p:cNvSpPr>
            <a:spLocks noGrp="1"/>
          </p:cNvSpPr>
          <p:nvPr>
            <p:ph type="dt" sz="half" idx="10"/>
          </p:nvPr>
        </p:nvSpPr>
        <p:spPr/>
        <p:txBody>
          <a:bodyPr/>
          <a:lstStyle/>
          <a:p>
            <a:r>
              <a:rPr lang="en-US" altLang="ja-JP"/>
              <a:t>2022/11/5</a:t>
            </a:r>
            <a:endParaRPr lang="ja-JP" altLang="en-US"/>
          </a:p>
        </p:txBody>
      </p:sp>
      <p:sp>
        <p:nvSpPr>
          <p:cNvPr id="7" name="スライド番号プレースホルダー 6">
            <a:extLst>
              <a:ext uri="{FF2B5EF4-FFF2-40B4-BE49-F238E27FC236}">
                <a16:creationId xmlns:a16="http://schemas.microsoft.com/office/drawing/2014/main" id="{088463C3-13AE-20C7-6192-D2C46B958819}"/>
              </a:ext>
            </a:extLst>
          </p:cNvPr>
          <p:cNvSpPr>
            <a:spLocks noGrp="1"/>
          </p:cNvSpPr>
          <p:nvPr>
            <p:ph type="sldNum" sz="quarter" idx="4"/>
          </p:nvPr>
        </p:nvSpPr>
        <p:spPr/>
        <p:txBody>
          <a:bodyPr/>
          <a:lstStyle/>
          <a:p>
            <a:fld id="{2B7DCCBC-6A12-4684-87A1-1D915FFC453F}" type="slidenum">
              <a:rPr lang="ja-JP" altLang="en-US" smtClean="0"/>
              <a:pPr/>
              <a:t>14</a:t>
            </a:fld>
            <a:endParaRPr lang="ja-JP" altLang="en-US"/>
          </a:p>
        </p:txBody>
      </p:sp>
      <p:sp>
        <p:nvSpPr>
          <p:cNvPr id="4" name="平行四辺形 3">
            <a:extLst>
              <a:ext uri="{FF2B5EF4-FFF2-40B4-BE49-F238E27FC236}">
                <a16:creationId xmlns:a16="http://schemas.microsoft.com/office/drawing/2014/main" id="{A5118402-07E2-54F7-5C87-55C4CE55CE3D}"/>
              </a:ext>
            </a:extLst>
          </p:cNvPr>
          <p:cNvSpPr/>
          <p:nvPr/>
        </p:nvSpPr>
        <p:spPr>
          <a:xfrm>
            <a:off x="1668357" y="5342867"/>
            <a:ext cx="6369296" cy="698495"/>
          </a:xfrm>
          <a:prstGeom prst="parallelogram">
            <a:avLst/>
          </a:prstGeom>
          <a:solidFill>
            <a:schemeClr val="accent5"/>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b="1" dirty="0">
                <a:ln w="0"/>
                <a:solidFill>
                  <a:schemeClr val="bg1"/>
                </a:solidFill>
                <a:effectLst>
                  <a:outerShdw blurRad="38100" dist="38100" dir="2700000" algn="tl">
                    <a:srgbClr val="000000">
                      <a:alpha val="43137"/>
                    </a:srgbClr>
                  </a:outerShdw>
                </a:effectLst>
              </a:rPr>
              <a:t>厚生労働省への提案を目指す</a:t>
            </a:r>
            <a:endParaRPr kumimoji="1" lang="ja-JP" altLang="en-US" sz="2800" b="1" dirty="0">
              <a:ln w="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278889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B16474-A2FC-FCFE-826B-FF0AE4CF3419}"/>
              </a:ext>
            </a:extLst>
          </p:cNvPr>
          <p:cNvSpPr>
            <a:spLocks noGrp="1"/>
          </p:cNvSpPr>
          <p:nvPr>
            <p:ph type="ctrTitle"/>
          </p:nvPr>
        </p:nvSpPr>
        <p:spPr>
          <a:xfrm>
            <a:off x="1457768" y="2404531"/>
            <a:ext cx="7865533" cy="1646302"/>
          </a:xfrm>
        </p:spPr>
        <p:txBody>
          <a:bodyPr anchor="ctr"/>
          <a:lstStyle/>
          <a:p>
            <a:pPr algn="ctr"/>
            <a:r>
              <a:rPr lang="ja-JP" altLang="en-US" dirty="0">
                <a:effectLst>
                  <a:outerShdw blurRad="38100" dist="38100" dir="2700000" algn="tl">
                    <a:srgbClr val="000000">
                      <a:alpha val="43137"/>
                    </a:srgbClr>
                  </a:outerShdw>
                </a:effectLst>
              </a:rPr>
              <a:t>ご清聴ありがとうございました</a:t>
            </a:r>
            <a:endParaRPr kumimoji="1" lang="ja-JP" altLang="en-US" dirty="0">
              <a:effectLst>
                <a:outerShdw blurRad="38100" dist="38100" dir="2700000" algn="tl">
                  <a:srgbClr val="000000">
                    <a:alpha val="43137"/>
                  </a:srgbClr>
                </a:outerShdw>
              </a:effectLst>
            </a:endParaRPr>
          </a:p>
        </p:txBody>
      </p:sp>
      <p:sp>
        <p:nvSpPr>
          <p:cNvPr id="4" name="日付プレースホルダー 3">
            <a:extLst>
              <a:ext uri="{FF2B5EF4-FFF2-40B4-BE49-F238E27FC236}">
                <a16:creationId xmlns:a16="http://schemas.microsoft.com/office/drawing/2014/main" id="{52519508-68A5-9A88-855B-B91A6E36BDE5}"/>
              </a:ext>
            </a:extLst>
          </p:cNvPr>
          <p:cNvSpPr>
            <a:spLocks noGrp="1"/>
          </p:cNvSpPr>
          <p:nvPr>
            <p:ph type="dt" sz="half" idx="10"/>
          </p:nvPr>
        </p:nvSpPr>
        <p:spPr/>
        <p:txBody>
          <a:bodyPr/>
          <a:lstStyle/>
          <a:p>
            <a:r>
              <a:rPr kumimoji="1" lang="en-US" altLang="ja-JP"/>
              <a:t>2022/11/5</a:t>
            </a:r>
            <a:endParaRPr kumimoji="1" lang="ja-JP" altLang="en-US"/>
          </a:p>
        </p:txBody>
      </p:sp>
      <p:sp>
        <p:nvSpPr>
          <p:cNvPr id="5" name="スライド番号プレースホルダー 4">
            <a:extLst>
              <a:ext uri="{FF2B5EF4-FFF2-40B4-BE49-F238E27FC236}">
                <a16:creationId xmlns:a16="http://schemas.microsoft.com/office/drawing/2014/main" id="{D4AA563F-5805-273F-25C7-4F1AAA6C2204}"/>
              </a:ext>
            </a:extLst>
          </p:cNvPr>
          <p:cNvSpPr>
            <a:spLocks noGrp="1"/>
          </p:cNvSpPr>
          <p:nvPr>
            <p:ph type="sldNum" sz="quarter" idx="12"/>
          </p:nvPr>
        </p:nvSpPr>
        <p:spPr/>
        <p:txBody>
          <a:bodyPr/>
          <a:lstStyle/>
          <a:p>
            <a:fld id="{84B595E1-5139-4859-97B1-43FD09C5A850}" type="slidenum">
              <a:rPr lang="ja-JP" altLang="en-US" smtClean="0"/>
              <a:pPr/>
              <a:t>15</a:t>
            </a:fld>
            <a:endParaRPr lang="ja-JP" altLang="en-US"/>
          </a:p>
        </p:txBody>
      </p:sp>
    </p:spTree>
    <p:extLst>
      <p:ext uri="{BB962C8B-B14F-4D97-AF65-F5344CB8AC3E}">
        <p14:creationId xmlns:p14="http://schemas.microsoft.com/office/powerpoint/2010/main" val="309631342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ADD8D6-80B5-4AC9-094B-77CD6C4A213F}"/>
              </a:ext>
            </a:extLst>
          </p:cNvPr>
          <p:cNvSpPr>
            <a:spLocks noGrp="1"/>
          </p:cNvSpPr>
          <p:nvPr>
            <p:ph type="title"/>
          </p:nvPr>
        </p:nvSpPr>
        <p:spPr/>
        <p:txBody>
          <a:bodyPr/>
          <a:lstStyle/>
          <a:p>
            <a:r>
              <a:rPr kumimoji="1" lang="ja-JP" altLang="en-US"/>
              <a:t>接触確認アプリ</a:t>
            </a:r>
            <a:r>
              <a:rPr kumimoji="1" lang="en-US" altLang="ja-JP"/>
              <a:t>COCOA</a:t>
            </a:r>
            <a:r>
              <a:rPr kumimoji="1" lang="ja-JP" altLang="en-US"/>
              <a:t>とは</a:t>
            </a:r>
          </a:p>
        </p:txBody>
      </p:sp>
      <p:sp>
        <p:nvSpPr>
          <p:cNvPr id="3" name="コンテンツ プレースホルダー 2">
            <a:extLst>
              <a:ext uri="{FF2B5EF4-FFF2-40B4-BE49-F238E27FC236}">
                <a16:creationId xmlns:a16="http://schemas.microsoft.com/office/drawing/2014/main" id="{E8C7E8B4-6023-D542-467B-B6ABE7FD7436}"/>
              </a:ext>
            </a:extLst>
          </p:cNvPr>
          <p:cNvSpPr>
            <a:spLocks noGrp="1"/>
          </p:cNvSpPr>
          <p:nvPr>
            <p:ph idx="1"/>
          </p:nvPr>
        </p:nvSpPr>
        <p:spPr/>
        <p:txBody>
          <a:bodyPr/>
          <a:lstStyle/>
          <a:p>
            <a:r>
              <a:rPr kumimoji="1" lang="ja-JP" altLang="en-US" dirty="0"/>
              <a:t>陽性者と接触したことを</a:t>
            </a:r>
            <a:br>
              <a:rPr lang="en-US" altLang="ja-JP" dirty="0"/>
            </a:br>
            <a:r>
              <a:rPr kumimoji="1" lang="ja-JP" altLang="en-US" dirty="0"/>
              <a:t>通知するアプリ</a:t>
            </a:r>
            <a:br>
              <a:rPr kumimoji="1" lang="en-US" altLang="ja-JP" dirty="0"/>
            </a:br>
            <a:endParaRPr kumimoji="1" lang="en-US" altLang="ja-JP" dirty="0"/>
          </a:p>
          <a:p>
            <a:r>
              <a:rPr kumimoji="1" lang="ja-JP" altLang="en-US" dirty="0"/>
              <a:t>開発・維持コストは</a:t>
            </a:r>
            <a:br>
              <a:rPr kumimoji="1" lang="en-US" altLang="ja-JP" dirty="0"/>
            </a:br>
            <a:r>
              <a:rPr kumimoji="1" lang="en-US" altLang="ja-JP" dirty="0"/>
              <a:t>3</a:t>
            </a:r>
            <a:r>
              <a:rPr kumimoji="1" lang="ja-JP" altLang="en-US" dirty="0"/>
              <a:t>億</a:t>
            </a:r>
            <a:r>
              <a:rPr kumimoji="1" lang="en-US" altLang="ja-JP" dirty="0"/>
              <a:t>9000</a:t>
            </a:r>
            <a:r>
              <a:rPr kumimoji="1" lang="ja-JP" altLang="en-US" dirty="0"/>
              <a:t>万円</a:t>
            </a:r>
            <a:r>
              <a:rPr kumimoji="1" lang="en-US" altLang="ja-JP" baseline="30000" dirty="0"/>
              <a:t>[1]</a:t>
            </a:r>
            <a:br>
              <a:rPr kumimoji="1" lang="en-US" altLang="ja-JP" dirty="0"/>
            </a:br>
            <a:endParaRPr kumimoji="1" lang="en-US" altLang="ja-JP" dirty="0"/>
          </a:p>
          <a:p>
            <a:r>
              <a:rPr lang="ja-JP" altLang="en-US" dirty="0"/>
              <a:t>年内にサービス終了へ</a:t>
            </a:r>
            <a:endParaRPr kumimoji="1" lang="ja-JP" altLang="en-US" dirty="0"/>
          </a:p>
        </p:txBody>
      </p:sp>
      <p:sp>
        <p:nvSpPr>
          <p:cNvPr id="4" name="日付プレースホルダー 3">
            <a:extLst>
              <a:ext uri="{FF2B5EF4-FFF2-40B4-BE49-F238E27FC236}">
                <a16:creationId xmlns:a16="http://schemas.microsoft.com/office/drawing/2014/main" id="{00472C62-DB63-8333-DB0A-E501C1C389DE}"/>
              </a:ext>
            </a:extLst>
          </p:cNvPr>
          <p:cNvSpPr>
            <a:spLocks noGrp="1"/>
          </p:cNvSpPr>
          <p:nvPr>
            <p:ph type="dt" sz="half" idx="10"/>
          </p:nvPr>
        </p:nvSpPr>
        <p:spPr/>
        <p:txBody>
          <a:bodyPr/>
          <a:lstStyle/>
          <a:p>
            <a:r>
              <a:rPr lang="en-US" altLang="ja-JP"/>
              <a:t>2022/11/5</a:t>
            </a:r>
            <a:endParaRPr lang="ja-JP" altLang="en-US"/>
          </a:p>
        </p:txBody>
      </p:sp>
      <p:sp>
        <p:nvSpPr>
          <p:cNvPr id="5" name="スライド番号プレースホルダー 4">
            <a:extLst>
              <a:ext uri="{FF2B5EF4-FFF2-40B4-BE49-F238E27FC236}">
                <a16:creationId xmlns:a16="http://schemas.microsoft.com/office/drawing/2014/main" id="{59C278C7-7822-8F01-F86F-233A901A3D21}"/>
              </a:ext>
            </a:extLst>
          </p:cNvPr>
          <p:cNvSpPr>
            <a:spLocks noGrp="1"/>
          </p:cNvSpPr>
          <p:nvPr>
            <p:ph type="sldNum" sz="quarter" idx="4"/>
          </p:nvPr>
        </p:nvSpPr>
        <p:spPr/>
        <p:txBody>
          <a:bodyPr/>
          <a:lstStyle/>
          <a:p>
            <a:fld id="{2B7DCCBC-6A12-4684-87A1-1D915FFC453F}" type="slidenum">
              <a:rPr lang="ja-JP" altLang="en-US" smtClean="0"/>
              <a:pPr/>
              <a:t>2</a:t>
            </a:fld>
            <a:endParaRPr lang="ja-JP" altLang="en-US"/>
          </a:p>
        </p:txBody>
      </p:sp>
      <p:pic>
        <p:nvPicPr>
          <p:cNvPr id="8" name="Picture 14" descr="COCOA - 新型コロナウイルス接触確認アプリ - Google Play のアプリ">
            <a:extLst>
              <a:ext uri="{FF2B5EF4-FFF2-40B4-BE49-F238E27FC236}">
                <a16:creationId xmlns:a16="http://schemas.microsoft.com/office/drawing/2014/main" id="{C1A30076-0313-9A36-1ABC-2EF5FFFC5C6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095" t="9915" r="11912"/>
          <a:stretch/>
        </p:blipFill>
        <p:spPr bwMode="auto">
          <a:xfrm>
            <a:off x="4534915" y="1930400"/>
            <a:ext cx="7459915" cy="4318000"/>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pic>
        <p:nvPicPr>
          <p:cNvPr id="1028" name="Picture 4" descr="新型コロナウイルス接触確認アプリ「COCOA」を活用しましょう／前橋市">
            <a:extLst>
              <a:ext uri="{FF2B5EF4-FFF2-40B4-BE49-F238E27FC236}">
                <a16:creationId xmlns:a16="http://schemas.microsoft.com/office/drawing/2014/main" id="{37541AE3-3490-85C3-8A14-27C1762B46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4915" y="1899416"/>
            <a:ext cx="7594780" cy="4348984"/>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
        <p:nvSpPr>
          <p:cNvPr id="6" name="フッター プレースホルダー 5">
            <a:extLst>
              <a:ext uri="{FF2B5EF4-FFF2-40B4-BE49-F238E27FC236}">
                <a16:creationId xmlns:a16="http://schemas.microsoft.com/office/drawing/2014/main" id="{7B90DD7D-2D8C-7340-5C09-157E467B210E}"/>
              </a:ext>
            </a:extLst>
          </p:cNvPr>
          <p:cNvSpPr>
            <a:spLocks noGrp="1"/>
          </p:cNvSpPr>
          <p:nvPr>
            <p:ph type="ftr" sz="quarter" idx="11"/>
          </p:nvPr>
        </p:nvSpPr>
        <p:spPr/>
        <p:txBody>
          <a:bodyPr/>
          <a:lstStyle/>
          <a:p>
            <a:r>
              <a:rPr lang="en-US" dirty="0"/>
              <a:t>[1] </a:t>
            </a:r>
            <a:r>
              <a:rPr lang="en-US" dirty="0">
                <a:hlinkClick r:id="rId5"/>
              </a:rPr>
              <a:t>https://www.tokyo-np.co.jp/article/87051</a:t>
            </a:r>
            <a:endParaRPr lang="en-US" dirty="0"/>
          </a:p>
          <a:p>
            <a:r>
              <a:rPr lang="en-US" dirty="0"/>
              <a:t>[2]https://www.city.maebashi.gunma.jp/soshiki/kenko/hokenyobo/gyomu/2/1/2/24511.html</a:t>
            </a:r>
          </a:p>
        </p:txBody>
      </p:sp>
      <p:sp>
        <p:nvSpPr>
          <p:cNvPr id="7" name="テキスト ボックス 6">
            <a:extLst>
              <a:ext uri="{FF2B5EF4-FFF2-40B4-BE49-F238E27FC236}">
                <a16:creationId xmlns:a16="http://schemas.microsoft.com/office/drawing/2014/main" id="{16018A18-B93F-2007-97C1-F4894B1DB75E}"/>
              </a:ext>
            </a:extLst>
          </p:cNvPr>
          <p:cNvSpPr txBox="1"/>
          <p:nvPr/>
        </p:nvSpPr>
        <p:spPr>
          <a:xfrm>
            <a:off x="11765171" y="1914368"/>
            <a:ext cx="615029" cy="246221"/>
          </a:xfrm>
          <a:prstGeom prst="rect">
            <a:avLst/>
          </a:prstGeom>
          <a:noFill/>
        </p:spPr>
        <p:txBody>
          <a:bodyPr wrap="square" rtlCol="0">
            <a:spAutoFit/>
          </a:bodyPr>
          <a:lstStyle/>
          <a:p>
            <a:r>
              <a:rPr kumimoji="1" lang="en-US" altLang="ja-JP" sz="1000" dirty="0">
                <a:solidFill>
                  <a:schemeClr val="bg1"/>
                </a:solidFill>
              </a:rPr>
              <a:t>[2]</a:t>
            </a:r>
            <a:endParaRPr kumimoji="1" lang="ja-JP" altLang="en-US" sz="1000" dirty="0">
              <a:solidFill>
                <a:schemeClr val="bg1"/>
              </a:solidFill>
            </a:endParaRPr>
          </a:p>
        </p:txBody>
      </p:sp>
    </p:spTree>
    <p:extLst>
      <p:ext uri="{BB962C8B-B14F-4D97-AF65-F5344CB8AC3E}">
        <p14:creationId xmlns:p14="http://schemas.microsoft.com/office/powerpoint/2010/main" val="144626977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グループ化 45">
            <a:extLst>
              <a:ext uri="{FF2B5EF4-FFF2-40B4-BE49-F238E27FC236}">
                <a16:creationId xmlns:a16="http://schemas.microsoft.com/office/drawing/2014/main" id="{A2DEBB15-DDB2-C504-C407-C41717C83008}"/>
              </a:ext>
            </a:extLst>
          </p:cNvPr>
          <p:cNvGrpSpPr>
            <a:grpSpLocks noChangeAspect="1"/>
          </p:cNvGrpSpPr>
          <p:nvPr/>
        </p:nvGrpSpPr>
        <p:grpSpPr>
          <a:xfrm>
            <a:off x="5580000" y="2015859"/>
            <a:ext cx="3574942" cy="3574800"/>
            <a:chOff x="3009558" y="1622686"/>
            <a:chExt cx="3180769" cy="3180643"/>
          </a:xfrm>
        </p:grpSpPr>
        <p:sp>
          <p:nvSpPr>
            <p:cNvPr id="36" name="フリーフォーム: 図形 35">
              <a:extLst>
                <a:ext uri="{FF2B5EF4-FFF2-40B4-BE49-F238E27FC236}">
                  <a16:creationId xmlns:a16="http://schemas.microsoft.com/office/drawing/2014/main" id="{9458A293-8E6B-8A09-C637-702C05555E8E}"/>
                </a:ext>
              </a:extLst>
            </p:cNvPr>
            <p:cNvSpPr/>
            <p:nvPr/>
          </p:nvSpPr>
          <p:spPr>
            <a:xfrm>
              <a:off x="3861008" y="1622686"/>
              <a:ext cx="739006" cy="1590198"/>
            </a:xfrm>
            <a:custGeom>
              <a:avLst/>
              <a:gdLst>
                <a:gd name="connsiteX0" fmla="*/ 0 w 739006"/>
                <a:gd name="connsiteY0" fmla="*/ 182148 h 1590198"/>
                <a:gd name="connsiteX1" fmla="*/ 739007 w 739006"/>
                <a:gd name="connsiteY1" fmla="*/ 0 h 1590198"/>
                <a:gd name="connsiteX2" fmla="*/ 739007 w 739006"/>
                <a:gd name="connsiteY2" fmla="*/ 1590199 h 1590198"/>
              </a:gdLst>
              <a:ahLst/>
              <a:cxnLst>
                <a:cxn ang="0">
                  <a:pos x="connsiteX0" y="connsiteY0"/>
                </a:cxn>
                <a:cxn ang="0">
                  <a:pos x="connsiteX1" y="connsiteY1"/>
                </a:cxn>
                <a:cxn ang="0">
                  <a:pos x="connsiteX2" y="connsiteY2"/>
                </a:cxn>
              </a:cxnLst>
              <a:rect l="l" t="t" r="r" b="b"/>
              <a:pathLst>
                <a:path w="739006" h="1590198">
                  <a:moveTo>
                    <a:pt x="0" y="182148"/>
                  </a:moveTo>
                  <a:cubicBezTo>
                    <a:pt x="227962" y="62506"/>
                    <a:pt x="481556" y="0"/>
                    <a:pt x="739007" y="0"/>
                  </a:cubicBezTo>
                  <a:lnTo>
                    <a:pt x="739007" y="1590199"/>
                  </a:lnTo>
                  <a:close/>
                </a:path>
              </a:pathLst>
            </a:custGeom>
            <a:solidFill>
              <a:srgbClr val="EA4335"/>
            </a:solidFill>
            <a:ln w="9525" cap="sq">
              <a:noFill/>
              <a:prstDash val="solid"/>
              <a:miter/>
            </a:ln>
          </p:spPr>
          <p:txBody>
            <a:bodyPr rtlCol="0" anchor="ctr"/>
            <a:lstStyle/>
            <a:p>
              <a:endParaRPr lang="ja-JP" altLang="en-US"/>
            </a:p>
          </p:txBody>
        </p:sp>
        <p:sp>
          <p:nvSpPr>
            <p:cNvPr id="37" name="フリーフォーム: 図形 36">
              <a:extLst>
                <a:ext uri="{FF2B5EF4-FFF2-40B4-BE49-F238E27FC236}">
                  <a16:creationId xmlns:a16="http://schemas.microsoft.com/office/drawing/2014/main" id="{91AEC14A-CE9B-E4EE-A8A6-911CFEB5E627}"/>
                </a:ext>
              </a:extLst>
            </p:cNvPr>
            <p:cNvSpPr/>
            <p:nvPr/>
          </p:nvSpPr>
          <p:spPr>
            <a:xfrm>
              <a:off x="3009558" y="1622686"/>
              <a:ext cx="3180769" cy="3180643"/>
            </a:xfrm>
            <a:custGeom>
              <a:avLst/>
              <a:gdLst>
                <a:gd name="connsiteX0" fmla="*/ 1590456 w 3180769"/>
                <a:gd name="connsiteY0" fmla="*/ 0 h 3180643"/>
                <a:gd name="connsiteX1" fmla="*/ 3169063 w 3180769"/>
                <a:gd name="connsiteY1" fmla="*/ 1398518 h 3180643"/>
                <a:gd name="connsiteX2" fmla="*/ 1971018 w 3180769"/>
                <a:gd name="connsiteY2" fmla="*/ 3134192 h 3180643"/>
                <a:gd name="connsiteX3" fmla="*/ 103594 w 3180769"/>
                <a:gd name="connsiteY3" fmla="*/ 2154088 h 3180643"/>
                <a:gd name="connsiteX4" fmla="*/ 851449 w 3180769"/>
                <a:gd name="connsiteY4" fmla="*/ 182148 h 3180643"/>
                <a:gd name="connsiteX5" fmla="*/ 1590456 w 3180769"/>
                <a:gd name="connsiteY5" fmla="*/ 1590199 h 3180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80769" h="3180643">
                  <a:moveTo>
                    <a:pt x="1590456" y="0"/>
                  </a:moveTo>
                  <a:cubicBezTo>
                    <a:pt x="2394566" y="0"/>
                    <a:pt x="3072137" y="600274"/>
                    <a:pt x="3169063" y="1398518"/>
                  </a:cubicBezTo>
                  <a:cubicBezTo>
                    <a:pt x="3265989" y="2196770"/>
                    <a:pt x="2751763" y="2941749"/>
                    <a:pt x="1971018" y="3134192"/>
                  </a:cubicBezTo>
                  <a:cubicBezTo>
                    <a:pt x="1190273" y="3326625"/>
                    <a:pt x="388736" y="2905944"/>
                    <a:pt x="103594" y="2154088"/>
                  </a:cubicBezTo>
                  <a:cubicBezTo>
                    <a:pt x="-181547" y="1402233"/>
                    <a:pt x="139449" y="555836"/>
                    <a:pt x="851449" y="182148"/>
                  </a:cubicBezTo>
                  <a:lnTo>
                    <a:pt x="1590456" y="1590199"/>
                  </a:lnTo>
                  <a:close/>
                </a:path>
              </a:pathLst>
            </a:custGeom>
            <a:solidFill>
              <a:srgbClr val="4285F4"/>
            </a:solidFill>
            <a:ln w="9525" cap="sq">
              <a:noFill/>
              <a:prstDash val="solid"/>
              <a:miter/>
            </a:ln>
          </p:spPr>
          <p:txBody>
            <a:bodyPr rtlCol="0" anchor="ctr"/>
            <a:lstStyle/>
            <a:p>
              <a:endParaRPr lang="ja-JP" altLang="en-US"/>
            </a:p>
          </p:txBody>
        </p:sp>
        <p:sp>
          <p:nvSpPr>
            <p:cNvPr id="38" name="フリーフォーム: 図形 37">
              <a:extLst>
                <a:ext uri="{FF2B5EF4-FFF2-40B4-BE49-F238E27FC236}">
                  <a16:creationId xmlns:a16="http://schemas.microsoft.com/office/drawing/2014/main" id="{2EB3868A-5195-872D-1D2E-F018937EB8EF}"/>
                </a:ext>
              </a:extLst>
            </p:cNvPr>
            <p:cNvSpPr/>
            <p:nvPr/>
          </p:nvSpPr>
          <p:spPr>
            <a:xfrm>
              <a:off x="4619369" y="4288724"/>
              <a:ext cx="521188" cy="143770"/>
            </a:xfrm>
            <a:custGeom>
              <a:avLst/>
              <a:gdLst>
                <a:gd name="connsiteX0" fmla="*/ 2524 w 521188"/>
                <a:gd name="connsiteY0" fmla="*/ 107156 h 143770"/>
                <a:gd name="connsiteX1" fmla="*/ 18602 w 521188"/>
                <a:gd name="connsiteY1" fmla="*/ 105670 h 143770"/>
                <a:gd name="connsiteX2" fmla="*/ 26337 w 521188"/>
                <a:gd name="connsiteY2" fmla="*/ 122187 h 143770"/>
                <a:gd name="connsiteX3" fmla="*/ 41224 w 521188"/>
                <a:gd name="connsiteY3" fmla="*/ 127245 h 143770"/>
                <a:gd name="connsiteX4" fmla="*/ 54769 w 521188"/>
                <a:gd name="connsiteY4" fmla="*/ 123825 h 143770"/>
                <a:gd name="connsiteX5" fmla="*/ 64294 w 521188"/>
                <a:gd name="connsiteY5" fmla="*/ 114300 h 143770"/>
                <a:gd name="connsiteX6" fmla="*/ 70542 w 521188"/>
                <a:gd name="connsiteY6" fmla="*/ 98374 h 143770"/>
                <a:gd name="connsiteX7" fmla="*/ 73066 w 521188"/>
                <a:gd name="connsiteY7" fmla="*/ 77838 h 143770"/>
                <a:gd name="connsiteX8" fmla="*/ 72923 w 521188"/>
                <a:gd name="connsiteY8" fmla="*/ 74562 h 143770"/>
                <a:gd name="connsiteX9" fmla="*/ 59226 w 521188"/>
                <a:gd name="connsiteY9" fmla="*/ 87506 h 143770"/>
                <a:gd name="connsiteX10" fmla="*/ 40329 w 521188"/>
                <a:gd name="connsiteY10" fmla="*/ 92421 h 143770"/>
                <a:gd name="connsiteX11" fmla="*/ 11754 w 521188"/>
                <a:gd name="connsiteY11" fmla="*/ 80220 h 143770"/>
                <a:gd name="connsiteX12" fmla="*/ 0 w 521188"/>
                <a:gd name="connsiteY12" fmla="*/ 47768 h 143770"/>
                <a:gd name="connsiteX13" fmla="*/ 12202 w 521188"/>
                <a:gd name="connsiteY13" fmla="*/ 14430 h 143770"/>
                <a:gd name="connsiteX14" fmla="*/ 42863 w 521188"/>
                <a:gd name="connsiteY14" fmla="*/ 1781 h 143770"/>
                <a:gd name="connsiteX15" fmla="*/ 67266 w 521188"/>
                <a:gd name="connsiteY15" fmla="*/ 8925 h 143770"/>
                <a:gd name="connsiteX16" fmla="*/ 83934 w 521188"/>
                <a:gd name="connsiteY16" fmla="*/ 29318 h 143770"/>
                <a:gd name="connsiteX17" fmla="*/ 89735 w 521188"/>
                <a:gd name="connsiteY17" fmla="*/ 67713 h 143770"/>
                <a:gd name="connsiteX18" fmla="*/ 83934 w 521188"/>
                <a:gd name="connsiteY18" fmla="*/ 109385 h 143770"/>
                <a:gd name="connsiteX19" fmla="*/ 67113 w 521188"/>
                <a:gd name="connsiteY19" fmla="*/ 133055 h 143770"/>
                <a:gd name="connsiteX20" fmla="*/ 40919 w 521188"/>
                <a:gd name="connsiteY20" fmla="*/ 141084 h 143770"/>
                <a:gd name="connsiteX21" fmla="*/ 14726 w 521188"/>
                <a:gd name="connsiteY21" fmla="*/ 132159 h 143770"/>
                <a:gd name="connsiteX22" fmla="*/ 2524 w 521188"/>
                <a:gd name="connsiteY22" fmla="*/ 107156 h 143770"/>
                <a:gd name="connsiteX23" fmla="*/ 71133 w 521188"/>
                <a:gd name="connsiteY23" fmla="*/ 47025 h 143770"/>
                <a:gd name="connsiteX24" fmla="*/ 63398 w 521188"/>
                <a:gd name="connsiteY24" fmla="*/ 24108 h 143770"/>
                <a:gd name="connsiteX25" fmla="*/ 44939 w 521188"/>
                <a:gd name="connsiteY25" fmla="*/ 15621 h 143770"/>
                <a:gd name="connsiteX26" fmla="*/ 25441 w 521188"/>
                <a:gd name="connsiteY26" fmla="*/ 24851 h 143770"/>
                <a:gd name="connsiteX27" fmla="*/ 17259 w 521188"/>
                <a:gd name="connsiteY27" fmla="*/ 48368 h 143770"/>
                <a:gd name="connsiteX28" fmla="*/ 25003 w 521188"/>
                <a:gd name="connsiteY28" fmla="*/ 69647 h 143770"/>
                <a:gd name="connsiteX29" fmla="*/ 44491 w 521188"/>
                <a:gd name="connsiteY29" fmla="*/ 77686 h 143770"/>
                <a:gd name="connsiteX30" fmla="*/ 63541 w 521188"/>
                <a:gd name="connsiteY30" fmla="*/ 69647 h 143770"/>
                <a:gd name="connsiteX31" fmla="*/ 71133 w 521188"/>
                <a:gd name="connsiteY31" fmla="*/ 47025 h 143770"/>
                <a:gd name="connsiteX32" fmla="*/ 192729 w 521188"/>
                <a:gd name="connsiteY32" fmla="*/ 122634 h 143770"/>
                <a:gd name="connsiteX33" fmla="*/ 192729 w 521188"/>
                <a:gd name="connsiteY33" fmla="*/ 138703 h 143770"/>
                <a:gd name="connsiteX34" fmla="*/ 102689 w 521188"/>
                <a:gd name="connsiteY34" fmla="*/ 138703 h 143770"/>
                <a:gd name="connsiteX35" fmla="*/ 104623 w 521188"/>
                <a:gd name="connsiteY35" fmla="*/ 127102 h 143770"/>
                <a:gd name="connsiteX36" fmla="*/ 115634 w 521188"/>
                <a:gd name="connsiteY36" fmla="*/ 108937 h 143770"/>
                <a:gd name="connsiteX37" fmla="*/ 137513 w 521188"/>
                <a:gd name="connsiteY37" fmla="*/ 88249 h 143770"/>
                <a:gd name="connsiteX38" fmla="*/ 167573 w 521188"/>
                <a:gd name="connsiteY38" fmla="*/ 59531 h 143770"/>
                <a:gd name="connsiteX39" fmla="*/ 175460 w 521188"/>
                <a:gd name="connsiteY39" fmla="*/ 39291 h 143770"/>
                <a:gd name="connsiteX40" fmla="*/ 168316 w 521188"/>
                <a:gd name="connsiteY40" fmla="*/ 22470 h 143770"/>
                <a:gd name="connsiteX41" fmla="*/ 149714 w 521188"/>
                <a:gd name="connsiteY41" fmla="*/ 15621 h 143770"/>
                <a:gd name="connsiteX42" fmla="*/ 130369 w 521188"/>
                <a:gd name="connsiteY42" fmla="*/ 22917 h 143770"/>
                <a:gd name="connsiteX43" fmla="*/ 123073 w 521188"/>
                <a:gd name="connsiteY43" fmla="*/ 43005 h 143770"/>
                <a:gd name="connsiteX44" fmla="*/ 105813 w 521188"/>
                <a:gd name="connsiteY44" fmla="*/ 41224 h 143770"/>
                <a:gd name="connsiteX45" fmla="*/ 119063 w 521188"/>
                <a:gd name="connsiteY45" fmla="*/ 11906 h 143770"/>
                <a:gd name="connsiteX46" fmla="*/ 150162 w 521188"/>
                <a:gd name="connsiteY46" fmla="*/ 1781 h 143770"/>
                <a:gd name="connsiteX47" fmla="*/ 181118 w 521188"/>
                <a:gd name="connsiteY47" fmla="*/ 12649 h 143770"/>
                <a:gd name="connsiteX48" fmla="*/ 192576 w 521188"/>
                <a:gd name="connsiteY48" fmla="*/ 39586 h 143770"/>
                <a:gd name="connsiteX49" fmla="*/ 189157 w 521188"/>
                <a:gd name="connsiteY49" fmla="*/ 55807 h 143770"/>
                <a:gd name="connsiteX50" fmla="*/ 178146 w 521188"/>
                <a:gd name="connsiteY50" fmla="*/ 72476 h 143770"/>
                <a:gd name="connsiteX51" fmla="*/ 152400 w 521188"/>
                <a:gd name="connsiteY51" fmla="*/ 96441 h 143770"/>
                <a:gd name="connsiteX52" fmla="*/ 132902 w 521188"/>
                <a:gd name="connsiteY52" fmla="*/ 113557 h 143770"/>
                <a:gd name="connsiteX53" fmla="*/ 125901 w 521188"/>
                <a:gd name="connsiteY53" fmla="*/ 122634 h 143770"/>
                <a:gd name="connsiteX54" fmla="*/ 192729 w 521188"/>
                <a:gd name="connsiteY54" fmla="*/ 122634 h 143770"/>
                <a:gd name="connsiteX55" fmla="*/ 218923 w 521188"/>
                <a:gd name="connsiteY55" fmla="*/ 138703 h 143770"/>
                <a:gd name="connsiteX56" fmla="*/ 218923 w 521188"/>
                <a:gd name="connsiteY56" fmla="*/ 119653 h 143770"/>
                <a:gd name="connsiteX57" fmla="*/ 237973 w 521188"/>
                <a:gd name="connsiteY57" fmla="*/ 119653 h 143770"/>
                <a:gd name="connsiteX58" fmla="*/ 237973 w 521188"/>
                <a:gd name="connsiteY58" fmla="*/ 138703 h 143770"/>
                <a:gd name="connsiteX59" fmla="*/ 218923 w 521188"/>
                <a:gd name="connsiteY59" fmla="*/ 138703 h 143770"/>
                <a:gd name="connsiteX60" fmla="*/ 266843 w 521188"/>
                <a:gd name="connsiteY60" fmla="*/ 102689 h 143770"/>
                <a:gd name="connsiteX61" fmla="*/ 283512 w 521188"/>
                <a:gd name="connsiteY61" fmla="*/ 100460 h 143770"/>
                <a:gd name="connsiteX62" fmla="*/ 293332 w 521188"/>
                <a:gd name="connsiteY62" fmla="*/ 120996 h 143770"/>
                <a:gd name="connsiteX63" fmla="*/ 310305 w 521188"/>
                <a:gd name="connsiteY63" fmla="*/ 127245 h 143770"/>
                <a:gd name="connsiteX64" fmla="*/ 330098 w 521188"/>
                <a:gd name="connsiteY64" fmla="*/ 119063 h 143770"/>
                <a:gd name="connsiteX65" fmla="*/ 338281 w 521188"/>
                <a:gd name="connsiteY65" fmla="*/ 98822 h 143770"/>
                <a:gd name="connsiteX66" fmla="*/ 330689 w 521188"/>
                <a:gd name="connsiteY66" fmla="*/ 79772 h 143770"/>
                <a:gd name="connsiteX67" fmla="*/ 311639 w 521188"/>
                <a:gd name="connsiteY67" fmla="*/ 72333 h 143770"/>
                <a:gd name="connsiteX68" fmla="*/ 299885 w 521188"/>
                <a:gd name="connsiteY68" fmla="*/ 74114 h 143770"/>
                <a:gd name="connsiteX69" fmla="*/ 301666 w 521188"/>
                <a:gd name="connsiteY69" fmla="*/ 59379 h 143770"/>
                <a:gd name="connsiteX70" fmla="*/ 304352 w 521188"/>
                <a:gd name="connsiteY70" fmla="*/ 59674 h 143770"/>
                <a:gd name="connsiteX71" fmla="*/ 323545 w 521188"/>
                <a:gd name="connsiteY71" fmla="*/ 54168 h 143770"/>
                <a:gd name="connsiteX72" fmla="*/ 332184 w 521188"/>
                <a:gd name="connsiteY72" fmla="*/ 36909 h 143770"/>
                <a:gd name="connsiteX73" fmla="*/ 325926 w 521188"/>
                <a:gd name="connsiteY73" fmla="*/ 21574 h 143770"/>
                <a:gd name="connsiteX74" fmla="*/ 309858 w 521188"/>
                <a:gd name="connsiteY74" fmla="*/ 15478 h 143770"/>
                <a:gd name="connsiteX75" fmla="*/ 293637 w 521188"/>
                <a:gd name="connsiteY75" fmla="*/ 21727 h 143770"/>
                <a:gd name="connsiteX76" fmla="*/ 285302 w 521188"/>
                <a:gd name="connsiteY76" fmla="*/ 40034 h 143770"/>
                <a:gd name="connsiteX77" fmla="*/ 268481 w 521188"/>
                <a:gd name="connsiteY77" fmla="*/ 37052 h 143770"/>
                <a:gd name="connsiteX78" fmla="*/ 282473 w 521188"/>
                <a:gd name="connsiteY78" fmla="*/ 11011 h 143770"/>
                <a:gd name="connsiteX79" fmla="*/ 309563 w 521188"/>
                <a:gd name="connsiteY79" fmla="*/ 1781 h 143770"/>
                <a:gd name="connsiteX80" fmla="*/ 330098 w 521188"/>
                <a:gd name="connsiteY80" fmla="*/ 6543 h 143770"/>
                <a:gd name="connsiteX81" fmla="*/ 344386 w 521188"/>
                <a:gd name="connsiteY81" fmla="*/ 19640 h 143770"/>
                <a:gd name="connsiteX82" fmla="*/ 349444 w 521188"/>
                <a:gd name="connsiteY82" fmla="*/ 37205 h 143770"/>
                <a:gd name="connsiteX83" fmla="*/ 344681 w 521188"/>
                <a:gd name="connsiteY83" fmla="*/ 53283 h 143770"/>
                <a:gd name="connsiteX84" fmla="*/ 330689 w 521188"/>
                <a:gd name="connsiteY84" fmla="*/ 64884 h 143770"/>
                <a:gd name="connsiteX85" fmla="*/ 349444 w 521188"/>
                <a:gd name="connsiteY85" fmla="*/ 76495 h 143770"/>
                <a:gd name="connsiteX86" fmla="*/ 356140 w 521188"/>
                <a:gd name="connsiteY86" fmla="*/ 98374 h 143770"/>
                <a:gd name="connsiteX87" fmla="*/ 343043 w 521188"/>
                <a:gd name="connsiteY87" fmla="*/ 128730 h 143770"/>
                <a:gd name="connsiteX88" fmla="*/ 310153 w 521188"/>
                <a:gd name="connsiteY88" fmla="*/ 141084 h 143770"/>
                <a:gd name="connsiteX89" fmla="*/ 280235 w 521188"/>
                <a:gd name="connsiteY89" fmla="*/ 130368 h 143770"/>
                <a:gd name="connsiteX90" fmla="*/ 266843 w 521188"/>
                <a:gd name="connsiteY90" fmla="*/ 102689 h 143770"/>
                <a:gd name="connsiteX91" fmla="*/ 374599 w 521188"/>
                <a:gd name="connsiteY91" fmla="*/ 35118 h 143770"/>
                <a:gd name="connsiteX92" fmla="*/ 381886 w 521188"/>
                <a:gd name="connsiteY92" fmla="*/ 10268 h 143770"/>
                <a:gd name="connsiteX93" fmla="*/ 403317 w 521188"/>
                <a:gd name="connsiteY93" fmla="*/ 0 h 143770"/>
                <a:gd name="connsiteX94" fmla="*/ 424453 w 521188"/>
                <a:gd name="connsiteY94" fmla="*/ 9230 h 143770"/>
                <a:gd name="connsiteX95" fmla="*/ 432940 w 521188"/>
                <a:gd name="connsiteY95" fmla="*/ 36166 h 143770"/>
                <a:gd name="connsiteX96" fmla="*/ 424453 w 521188"/>
                <a:gd name="connsiteY96" fmla="*/ 62808 h 143770"/>
                <a:gd name="connsiteX97" fmla="*/ 403469 w 521188"/>
                <a:gd name="connsiteY97" fmla="*/ 72028 h 143770"/>
                <a:gd name="connsiteX98" fmla="*/ 382781 w 521188"/>
                <a:gd name="connsiteY98" fmla="*/ 62951 h 143770"/>
                <a:gd name="connsiteX99" fmla="*/ 374599 w 521188"/>
                <a:gd name="connsiteY99" fmla="*/ 35118 h 143770"/>
                <a:gd name="connsiteX100" fmla="*/ 403765 w 521188"/>
                <a:gd name="connsiteY100" fmla="*/ 11611 h 143770"/>
                <a:gd name="connsiteX101" fmla="*/ 393344 w 521188"/>
                <a:gd name="connsiteY101" fmla="*/ 16964 h 143770"/>
                <a:gd name="connsiteX102" fmla="*/ 389325 w 521188"/>
                <a:gd name="connsiteY102" fmla="*/ 36757 h 143770"/>
                <a:gd name="connsiteX103" fmla="*/ 393497 w 521188"/>
                <a:gd name="connsiteY103" fmla="*/ 55216 h 143770"/>
                <a:gd name="connsiteX104" fmla="*/ 403765 w 521188"/>
                <a:gd name="connsiteY104" fmla="*/ 60570 h 143770"/>
                <a:gd name="connsiteX105" fmla="*/ 414185 w 521188"/>
                <a:gd name="connsiteY105" fmla="*/ 55216 h 143770"/>
                <a:gd name="connsiteX106" fmla="*/ 418348 w 521188"/>
                <a:gd name="connsiteY106" fmla="*/ 35423 h 143770"/>
                <a:gd name="connsiteX107" fmla="*/ 414185 w 521188"/>
                <a:gd name="connsiteY107" fmla="*/ 16964 h 143770"/>
                <a:gd name="connsiteX108" fmla="*/ 403765 w 521188"/>
                <a:gd name="connsiteY108" fmla="*/ 11611 h 143770"/>
                <a:gd name="connsiteX109" fmla="*/ 403917 w 521188"/>
                <a:gd name="connsiteY109" fmla="*/ 143770 h 143770"/>
                <a:gd name="connsiteX110" fmla="*/ 478479 w 521188"/>
                <a:gd name="connsiteY110" fmla="*/ 0 h 143770"/>
                <a:gd name="connsiteX111" fmla="*/ 492024 w 521188"/>
                <a:gd name="connsiteY111" fmla="*/ 0 h 143770"/>
                <a:gd name="connsiteX112" fmla="*/ 417757 w 521188"/>
                <a:gd name="connsiteY112" fmla="*/ 143770 h 143770"/>
                <a:gd name="connsiteX113" fmla="*/ 403917 w 521188"/>
                <a:gd name="connsiteY113" fmla="*/ 143770 h 143770"/>
                <a:gd name="connsiteX114" fmla="*/ 462848 w 521188"/>
                <a:gd name="connsiteY114" fmla="*/ 106709 h 143770"/>
                <a:gd name="connsiteX115" fmla="*/ 470144 w 521188"/>
                <a:gd name="connsiteY115" fmla="*/ 81858 h 143770"/>
                <a:gd name="connsiteX116" fmla="*/ 491576 w 521188"/>
                <a:gd name="connsiteY116" fmla="*/ 71580 h 143770"/>
                <a:gd name="connsiteX117" fmla="*/ 512712 w 521188"/>
                <a:gd name="connsiteY117" fmla="*/ 80810 h 143770"/>
                <a:gd name="connsiteX118" fmla="*/ 521189 w 521188"/>
                <a:gd name="connsiteY118" fmla="*/ 107747 h 143770"/>
                <a:gd name="connsiteX119" fmla="*/ 512712 w 521188"/>
                <a:gd name="connsiteY119" fmla="*/ 134388 h 143770"/>
                <a:gd name="connsiteX120" fmla="*/ 491719 w 521188"/>
                <a:gd name="connsiteY120" fmla="*/ 143770 h 143770"/>
                <a:gd name="connsiteX121" fmla="*/ 471040 w 521188"/>
                <a:gd name="connsiteY121" fmla="*/ 134541 h 143770"/>
                <a:gd name="connsiteX122" fmla="*/ 462848 w 521188"/>
                <a:gd name="connsiteY122" fmla="*/ 106709 h 143770"/>
                <a:gd name="connsiteX123" fmla="*/ 492024 w 521188"/>
                <a:gd name="connsiteY123" fmla="*/ 83191 h 143770"/>
                <a:gd name="connsiteX124" fmla="*/ 481603 w 521188"/>
                <a:gd name="connsiteY124" fmla="*/ 88554 h 143770"/>
                <a:gd name="connsiteX125" fmla="*/ 477431 w 521188"/>
                <a:gd name="connsiteY125" fmla="*/ 108347 h 143770"/>
                <a:gd name="connsiteX126" fmla="*/ 481603 w 521188"/>
                <a:gd name="connsiteY126" fmla="*/ 126797 h 143770"/>
                <a:gd name="connsiteX127" fmla="*/ 492024 w 521188"/>
                <a:gd name="connsiteY127" fmla="*/ 132159 h 143770"/>
                <a:gd name="connsiteX128" fmla="*/ 502434 w 521188"/>
                <a:gd name="connsiteY128" fmla="*/ 126797 h 143770"/>
                <a:gd name="connsiteX129" fmla="*/ 506606 w 521188"/>
                <a:gd name="connsiteY129" fmla="*/ 107004 h 143770"/>
                <a:gd name="connsiteX130" fmla="*/ 502434 w 521188"/>
                <a:gd name="connsiteY130" fmla="*/ 88554 h 143770"/>
                <a:gd name="connsiteX131" fmla="*/ 492024 w 521188"/>
                <a:gd name="connsiteY131" fmla="*/ 83191 h 143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521188" h="143770">
                  <a:moveTo>
                    <a:pt x="2524" y="107156"/>
                  </a:moveTo>
                  <a:lnTo>
                    <a:pt x="18602" y="105670"/>
                  </a:lnTo>
                  <a:cubicBezTo>
                    <a:pt x="19984" y="113205"/>
                    <a:pt x="22565" y="118710"/>
                    <a:pt x="26337" y="122187"/>
                  </a:cubicBezTo>
                  <a:cubicBezTo>
                    <a:pt x="30204" y="125559"/>
                    <a:pt x="35166" y="127245"/>
                    <a:pt x="41224" y="127245"/>
                  </a:cubicBezTo>
                  <a:cubicBezTo>
                    <a:pt x="46377" y="127245"/>
                    <a:pt x="50892" y="126101"/>
                    <a:pt x="54769" y="123825"/>
                  </a:cubicBezTo>
                  <a:cubicBezTo>
                    <a:pt x="58636" y="121444"/>
                    <a:pt x="61808" y="118272"/>
                    <a:pt x="64294" y="114300"/>
                  </a:cubicBezTo>
                  <a:cubicBezTo>
                    <a:pt x="66770" y="110328"/>
                    <a:pt x="68856" y="105023"/>
                    <a:pt x="70542" y="98374"/>
                  </a:cubicBezTo>
                  <a:cubicBezTo>
                    <a:pt x="72228" y="91630"/>
                    <a:pt x="73066" y="84782"/>
                    <a:pt x="73066" y="77838"/>
                  </a:cubicBezTo>
                  <a:cubicBezTo>
                    <a:pt x="73066" y="77143"/>
                    <a:pt x="73019" y="76048"/>
                    <a:pt x="72923" y="74562"/>
                  </a:cubicBezTo>
                  <a:cubicBezTo>
                    <a:pt x="69552" y="79820"/>
                    <a:pt x="64980" y="84134"/>
                    <a:pt x="59226" y="87506"/>
                  </a:cubicBezTo>
                  <a:cubicBezTo>
                    <a:pt x="53473" y="90783"/>
                    <a:pt x="47177" y="92421"/>
                    <a:pt x="40329" y="92421"/>
                  </a:cubicBezTo>
                  <a:cubicBezTo>
                    <a:pt x="29118" y="92421"/>
                    <a:pt x="19593" y="88354"/>
                    <a:pt x="11754" y="80220"/>
                  </a:cubicBezTo>
                  <a:cubicBezTo>
                    <a:pt x="3915" y="71980"/>
                    <a:pt x="0" y="61170"/>
                    <a:pt x="0" y="47768"/>
                  </a:cubicBezTo>
                  <a:cubicBezTo>
                    <a:pt x="0" y="33985"/>
                    <a:pt x="4067" y="22870"/>
                    <a:pt x="12202" y="14430"/>
                  </a:cubicBezTo>
                  <a:cubicBezTo>
                    <a:pt x="20431" y="6001"/>
                    <a:pt x="30651" y="1781"/>
                    <a:pt x="42863" y="1781"/>
                  </a:cubicBezTo>
                  <a:cubicBezTo>
                    <a:pt x="51788" y="1781"/>
                    <a:pt x="59922" y="4162"/>
                    <a:pt x="67266" y="8925"/>
                  </a:cubicBezTo>
                  <a:cubicBezTo>
                    <a:pt x="74609" y="13687"/>
                    <a:pt x="80162" y="20488"/>
                    <a:pt x="83934" y="29318"/>
                  </a:cubicBezTo>
                  <a:cubicBezTo>
                    <a:pt x="87801" y="38148"/>
                    <a:pt x="89735" y="50949"/>
                    <a:pt x="89735" y="67713"/>
                  </a:cubicBezTo>
                  <a:cubicBezTo>
                    <a:pt x="89735" y="85182"/>
                    <a:pt x="87801" y="99070"/>
                    <a:pt x="83934" y="109385"/>
                  </a:cubicBezTo>
                  <a:cubicBezTo>
                    <a:pt x="80162" y="119710"/>
                    <a:pt x="74562" y="127597"/>
                    <a:pt x="67113" y="133055"/>
                  </a:cubicBezTo>
                  <a:cubicBezTo>
                    <a:pt x="59674" y="138408"/>
                    <a:pt x="50940" y="141084"/>
                    <a:pt x="40919" y="141084"/>
                  </a:cubicBezTo>
                  <a:cubicBezTo>
                    <a:pt x="30204" y="141084"/>
                    <a:pt x="21479" y="138113"/>
                    <a:pt x="14726" y="132159"/>
                  </a:cubicBezTo>
                  <a:cubicBezTo>
                    <a:pt x="7982" y="126206"/>
                    <a:pt x="3915" y="117872"/>
                    <a:pt x="2524" y="107156"/>
                  </a:cubicBezTo>
                  <a:close/>
                  <a:moveTo>
                    <a:pt x="71133" y="47025"/>
                  </a:moveTo>
                  <a:cubicBezTo>
                    <a:pt x="71133" y="37405"/>
                    <a:pt x="68551" y="29766"/>
                    <a:pt x="63398" y="24108"/>
                  </a:cubicBezTo>
                  <a:cubicBezTo>
                    <a:pt x="58341" y="18450"/>
                    <a:pt x="52188" y="15621"/>
                    <a:pt x="44939" y="15621"/>
                  </a:cubicBezTo>
                  <a:cubicBezTo>
                    <a:pt x="37500" y="15621"/>
                    <a:pt x="31004" y="18697"/>
                    <a:pt x="25441" y="24851"/>
                  </a:cubicBezTo>
                  <a:cubicBezTo>
                    <a:pt x="19984" y="30909"/>
                    <a:pt x="17259" y="38748"/>
                    <a:pt x="17259" y="48368"/>
                  </a:cubicBezTo>
                  <a:cubicBezTo>
                    <a:pt x="17259" y="57102"/>
                    <a:pt x="19841" y="64189"/>
                    <a:pt x="25003" y="69647"/>
                  </a:cubicBezTo>
                  <a:cubicBezTo>
                    <a:pt x="30261" y="75009"/>
                    <a:pt x="36757" y="77686"/>
                    <a:pt x="44491" y="77686"/>
                  </a:cubicBezTo>
                  <a:cubicBezTo>
                    <a:pt x="52235" y="77686"/>
                    <a:pt x="58588" y="75009"/>
                    <a:pt x="63541" y="69647"/>
                  </a:cubicBezTo>
                  <a:cubicBezTo>
                    <a:pt x="68609" y="64189"/>
                    <a:pt x="71133" y="56655"/>
                    <a:pt x="71133" y="47025"/>
                  </a:cubicBezTo>
                  <a:close/>
                  <a:moveTo>
                    <a:pt x="192729" y="122634"/>
                  </a:moveTo>
                  <a:lnTo>
                    <a:pt x="192729" y="138703"/>
                  </a:lnTo>
                  <a:lnTo>
                    <a:pt x="102689" y="138703"/>
                  </a:lnTo>
                  <a:cubicBezTo>
                    <a:pt x="102584" y="134636"/>
                    <a:pt x="103232" y="130769"/>
                    <a:pt x="104623" y="127102"/>
                  </a:cubicBezTo>
                  <a:cubicBezTo>
                    <a:pt x="106899" y="120948"/>
                    <a:pt x="110576" y="114890"/>
                    <a:pt x="115634" y="108937"/>
                  </a:cubicBezTo>
                  <a:cubicBezTo>
                    <a:pt x="120691" y="102984"/>
                    <a:pt x="127988" y="96088"/>
                    <a:pt x="137513" y="88249"/>
                  </a:cubicBezTo>
                  <a:cubicBezTo>
                    <a:pt x="152400" y="76152"/>
                    <a:pt x="162420" y="66570"/>
                    <a:pt x="167573" y="59531"/>
                  </a:cubicBezTo>
                  <a:cubicBezTo>
                    <a:pt x="172831" y="52388"/>
                    <a:pt x="175460" y="45644"/>
                    <a:pt x="175460" y="39291"/>
                  </a:cubicBezTo>
                  <a:cubicBezTo>
                    <a:pt x="175460" y="32642"/>
                    <a:pt x="173079" y="27032"/>
                    <a:pt x="168316" y="22470"/>
                  </a:cubicBezTo>
                  <a:cubicBezTo>
                    <a:pt x="163554" y="17907"/>
                    <a:pt x="157353" y="15621"/>
                    <a:pt x="149714" y="15621"/>
                  </a:cubicBezTo>
                  <a:cubicBezTo>
                    <a:pt x="141684" y="15621"/>
                    <a:pt x="135226" y="18059"/>
                    <a:pt x="130369" y="22917"/>
                  </a:cubicBezTo>
                  <a:cubicBezTo>
                    <a:pt x="125511" y="27784"/>
                    <a:pt x="123073" y="34480"/>
                    <a:pt x="123073" y="43005"/>
                  </a:cubicBezTo>
                  <a:lnTo>
                    <a:pt x="105813" y="41224"/>
                  </a:lnTo>
                  <a:cubicBezTo>
                    <a:pt x="107004" y="28423"/>
                    <a:pt x="111414" y="18650"/>
                    <a:pt x="119063" y="11906"/>
                  </a:cubicBezTo>
                  <a:cubicBezTo>
                    <a:pt x="126797" y="5162"/>
                    <a:pt x="137170" y="1781"/>
                    <a:pt x="150162" y="1781"/>
                  </a:cubicBezTo>
                  <a:cubicBezTo>
                    <a:pt x="163163" y="1781"/>
                    <a:pt x="173479" y="5410"/>
                    <a:pt x="181118" y="12649"/>
                  </a:cubicBezTo>
                  <a:cubicBezTo>
                    <a:pt x="188757" y="19888"/>
                    <a:pt x="192576" y="28870"/>
                    <a:pt x="192576" y="39586"/>
                  </a:cubicBezTo>
                  <a:cubicBezTo>
                    <a:pt x="192576" y="45044"/>
                    <a:pt x="191434" y="50454"/>
                    <a:pt x="189157" y="55807"/>
                  </a:cubicBezTo>
                  <a:cubicBezTo>
                    <a:pt x="186976" y="61065"/>
                    <a:pt x="183299" y="66627"/>
                    <a:pt x="178146" y="72476"/>
                  </a:cubicBezTo>
                  <a:cubicBezTo>
                    <a:pt x="172984" y="78229"/>
                    <a:pt x="164402" y="86220"/>
                    <a:pt x="152400" y="96441"/>
                  </a:cubicBezTo>
                  <a:cubicBezTo>
                    <a:pt x="142275" y="104870"/>
                    <a:pt x="135779" y="110576"/>
                    <a:pt x="132902" y="113557"/>
                  </a:cubicBezTo>
                  <a:cubicBezTo>
                    <a:pt x="130121" y="116529"/>
                    <a:pt x="127787" y="119558"/>
                    <a:pt x="125901" y="122634"/>
                  </a:cubicBezTo>
                  <a:lnTo>
                    <a:pt x="192729" y="122634"/>
                  </a:lnTo>
                  <a:close/>
                  <a:moveTo>
                    <a:pt x="218923" y="138703"/>
                  </a:moveTo>
                  <a:lnTo>
                    <a:pt x="218923" y="119653"/>
                  </a:lnTo>
                  <a:lnTo>
                    <a:pt x="237973" y="119653"/>
                  </a:lnTo>
                  <a:lnTo>
                    <a:pt x="237973" y="138703"/>
                  </a:lnTo>
                  <a:lnTo>
                    <a:pt x="218923" y="138703"/>
                  </a:lnTo>
                  <a:close/>
                  <a:moveTo>
                    <a:pt x="266843" y="102689"/>
                  </a:moveTo>
                  <a:lnTo>
                    <a:pt x="283512" y="100460"/>
                  </a:lnTo>
                  <a:cubicBezTo>
                    <a:pt x="285493" y="109985"/>
                    <a:pt x="288769" y="116824"/>
                    <a:pt x="293332" y="120996"/>
                  </a:cubicBezTo>
                  <a:cubicBezTo>
                    <a:pt x="297999" y="125158"/>
                    <a:pt x="303657" y="127245"/>
                    <a:pt x="310305" y="127245"/>
                  </a:cubicBezTo>
                  <a:cubicBezTo>
                    <a:pt x="318145" y="127245"/>
                    <a:pt x="324736" y="124520"/>
                    <a:pt x="330098" y="119063"/>
                  </a:cubicBezTo>
                  <a:cubicBezTo>
                    <a:pt x="335556" y="113605"/>
                    <a:pt x="338281" y="106861"/>
                    <a:pt x="338281" y="98822"/>
                  </a:cubicBezTo>
                  <a:cubicBezTo>
                    <a:pt x="338281" y="91078"/>
                    <a:pt x="335756" y="84734"/>
                    <a:pt x="330689" y="79772"/>
                  </a:cubicBezTo>
                  <a:cubicBezTo>
                    <a:pt x="325726" y="74809"/>
                    <a:pt x="319383" y="72333"/>
                    <a:pt x="311639" y="72333"/>
                  </a:cubicBezTo>
                  <a:cubicBezTo>
                    <a:pt x="308467" y="72333"/>
                    <a:pt x="304543" y="72923"/>
                    <a:pt x="299885" y="74114"/>
                  </a:cubicBezTo>
                  <a:lnTo>
                    <a:pt x="301666" y="59379"/>
                  </a:lnTo>
                  <a:cubicBezTo>
                    <a:pt x="302762" y="59579"/>
                    <a:pt x="303657" y="59674"/>
                    <a:pt x="304352" y="59674"/>
                  </a:cubicBezTo>
                  <a:cubicBezTo>
                    <a:pt x="311496" y="59674"/>
                    <a:pt x="317897" y="57845"/>
                    <a:pt x="323545" y="54168"/>
                  </a:cubicBezTo>
                  <a:cubicBezTo>
                    <a:pt x="329298" y="50406"/>
                    <a:pt x="332184" y="44643"/>
                    <a:pt x="332184" y="36909"/>
                  </a:cubicBezTo>
                  <a:cubicBezTo>
                    <a:pt x="332184" y="30756"/>
                    <a:pt x="330098" y="25651"/>
                    <a:pt x="325926" y="21574"/>
                  </a:cubicBezTo>
                  <a:cubicBezTo>
                    <a:pt x="321764" y="17507"/>
                    <a:pt x="316401" y="15478"/>
                    <a:pt x="309858" y="15478"/>
                  </a:cubicBezTo>
                  <a:cubicBezTo>
                    <a:pt x="303409" y="15478"/>
                    <a:pt x="297999" y="17564"/>
                    <a:pt x="293637" y="21727"/>
                  </a:cubicBezTo>
                  <a:cubicBezTo>
                    <a:pt x="289265" y="25794"/>
                    <a:pt x="286493" y="31899"/>
                    <a:pt x="285302" y="40034"/>
                  </a:cubicBezTo>
                  <a:lnTo>
                    <a:pt x="268481" y="37052"/>
                  </a:lnTo>
                  <a:cubicBezTo>
                    <a:pt x="270567" y="25841"/>
                    <a:pt x="275225" y="17164"/>
                    <a:pt x="282473" y="11011"/>
                  </a:cubicBezTo>
                  <a:cubicBezTo>
                    <a:pt x="289712" y="4858"/>
                    <a:pt x="298742" y="1781"/>
                    <a:pt x="309563" y="1781"/>
                  </a:cubicBezTo>
                  <a:cubicBezTo>
                    <a:pt x="317002" y="1781"/>
                    <a:pt x="323850" y="3372"/>
                    <a:pt x="330098" y="6543"/>
                  </a:cubicBezTo>
                  <a:cubicBezTo>
                    <a:pt x="336347" y="9725"/>
                    <a:pt x="341109" y="14088"/>
                    <a:pt x="344386" y="19640"/>
                  </a:cubicBezTo>
                  <a:cubicBezTo>
                    <a:pt x="347758" y="25203"/>
                    <a:pt x="349444" y="31052"/>
                    <a:pt x="349444" y="37205"/>
                  </a:cubicBezTo>
                  <a:cubicBezTo>
                    <a:pt x="349444" y="43062"/>
                    <a:pt x="347853" y="48416"/>
                    <a:pt x="344681" y="53283"/>
                  </a:cubicBezTo>
                  <a:cubicBezTo>
                    <a:pt x="341509" y="58141"/>
                    <a:pt x="336842" y="62008"/>
                    <a:pt x="330689" y="64884"/>
                  </a:cubicBezTo>
                  <a:cubicBezTo>
                    <a:pt x="338728" y="66675"/>
                    <a:pt x="344976" y="70542"/>
                    <a:pt x="349444" y="76495"/>
                  </a:cubicBezTo>
                  <a:cubicBezTo>
                    <a:pt x="353911" y="82353"/>
                    <a:pt x="356140" y="89640"/>
                    <a:pt x="356140" y="98374"/>
                  </a:cubicBezTo>
                  <a:cubicBezTo>
                    <a:pt x="356140" y="110280"/>
                    <a:pt x="351777" y="120396"/>
                    <a:pt x="343043" y="128730"/>
                  </a:cubicBezTo>
                  <a:cubicBezTo>
                    <a:pt x="334413" y="136970"/>
                    <a:pt x="323450" y="141084"/>
                    <a:pt x="310153" y="141084"/>
                  </a:cubicBezTo>
                  <a:cubicBezTo>
                    <a:pt x="298152" y="141084"/>
                    <a:pt x="288179" y="137512"/>
                    <a:pt x="280235" y="130368"/>
                  </a:cubicBezTo>
                  <a:cubicBezTo>
                    <a:pt x="272396" y="123225"/>
                    <a:pt x="267938" y="114005"/>
                    <a:pt x="266843" y="102689"/>
                  </a:cubicBezTo>
                  <a:close/>
                  <a:moveTo>
                    <a:pt x="374599" y="35118"/>
                  </a:moveTo>
                  <a:cubicBezTo>
                    <a:pt x="374599" y="25403"/>
                    <a:pt x="377028" y="17116"/>
                    <a:pt x="381886" y="10268"/>
                  </a:cubicBezTo>
                  <a:cubicBezTo>
                    <a:pt x="386848" y="3420"/>
                    <a:pt x="393992" y="0"/>
                    <a:pt x="403317" y="0"/>
                  </a:cubicBezTo>
                  <a:cubicBezTo>
                    <a:pt x="411851" y="0"/>
                    <a:pt x="418900" y="3077"/>
                    <a:pt x="424453" y="9230"/>
                  </a:cubicBezTo>
                  <a:cubicBezTo>
                    <a:pt x="430111" y="15278"/>
                    <a:pt x="432940" y="24260"/>
                    <a:pt x="432940" y="36166"/>
                  </a:cubicBezTo>
                  <a:cubicBezTo>
                    <a:pt x="432940" y="47673"/>
                    <a:pt x="430111" y="56550"/>
                    <a:pt x="424453" y="62808"/>
                  </a:cubicBezTo>
                  <a:cubicBezTo>
                    <a:pt x="418795" y="68951"/>
                    <a:pt x="411804" y="72028"/>
                    <a:pt x="403469" y="72028"/>
                  </a:cubicBezTo>
                  <a:cubicBezTo>
                    <a:pt x="395230" y="72028"/>
                    <a:pt x="388334" y="69009"/>
                    <a:pt x="382781" y="62951"/>
                  </a:cubicBezTo>
                  <a:cubicBezTo>
                    <a:pt x="377323" y="56797"/>
                    <a:pt x="374599" y="47520"/>
                    <a:pt x="374599" y="35118"/>
                  </a:cubicBezTo>
                  <a:close/>
                  <a:moveTo>
                    <a:pt x="403765" y="11611"/>
                  </a:moveTo>
                  <a:cubicBezTo>
                    <a:pt x="399603" y="11611"/>
                    <a:pt x="396126" y="13392"/>
                    <a:pt x="393344" y="16964"/>
                  </a:cubicBezTo>
                  <a:cubicBezTo>
                    <a:pt x="390668" y="20536"/>
                    <a:pt x="389325" y="27137"/>
                    <a:pt x="389325" y="36757"/>
                  </a:cubicBezTo>
                  <a:cubicBezTo>
                    <a:pt x="389325" y="45491"/>
                    <a:pt x="390716" y="51645"/>
                    <a:pt x="393497" y="55216"/>
                  </a:cubicBezTo>
                  <a:cubicBezTo>
                    <a:pt x="396278" y="58788"/>
                    <a:pt x="399698" y="60570"/>
                    <a:pt x="403765" y="60570"/>
                  </a:cubicBezTo>
                  <a:cubicBezTo>
                    <a:pt x="408032" y="60570"/>
                    <a:pt x="411509" y="58788"/>
                    <a:pt x="414185" y="55216"/>
                  </a:cubicBezTo>
                  <a:cubicBezTo>
                    <a:pt x="416967" y="51540"/>
                    <a:pt x="418348" y="44948"/>
                    <a:pt x="418348" y="35423"/>
                  </a:cubicBezTo>
                  <a:cubicBezTo>
                    <a:pt x="418348" y="26594"/>
                    <a:pt x="416967" y="20441"/>
                    <a:pt x="414185" y="16964"/>
                  </a:cubicBezTo>
                  <a:cubicBezTo>
                    <a:pt x="411404" y="13392"/>
                    <a:pt x="407937" y="11611"/>
                    <a:pt x="403765" y="11611"/>
                  </a:cubicBezTo>
                  <a:close/>
                  <a:moveTo>
                    <a:pt x="403917" y="143770"/>
                  </a:moveTo>
                  <a:lnTo>
                    <a:pt x="478479" y="0"/>
                  </a:lnTo>
                  <a:lnTo>
                    <a:pt x="492024" y="0"/>
                  </a:lnTo>
                  <a:lnTo>
                    <a:pt x="417757" y="143770"/>
                  </a:lnTo>
                  <a:lnTo>
                    <a:pt x="403917" y="143770"/>
                  </a:lnTo>
                  <a:close/>
                  <a:moveTo>
                    <a:pt x="462848" y="106709"/>
                  </a:moveTo>
                  <a:cubicBezTo>
                    <a:pt x="462848" y="96888"/>
                    <a:pt x="465277" y="88602"/>
                    <a:pt x="470144" y="81858"/>
                  </a:cubicBezTo>
                  <a:cubicBezTo>
                    <a:pt x="475107" y="75009"/>
                    <a:pt x="482251" y="71580"/>
                    <a:pt x="491576" y="71580"/>
                  </a:cubicBezTo>
                  <a:cubicBezTo>
                    <a:pt x="500110" y="71580"/>
                    <a:pt x="507149" y="74657"/>
                    <a:pt x="512712" y="80810"/>
                  </a:cubicBezTo>
                  <a:cubicBezTo>
                    <a:pt x="518360" y="86868"/>
                    <a:pt x="521189" y="95840"/>
                    <a:pt x="521189" y="107747"/>
                  </a:cubicBezTo>
                  <a:cubicBezTo>
                    <a:pt x="521189" y="119262"/>
                    <a:pt x="518360" y="128140"/>
                    <a:pt x="512712" y="134388"/>
                  </a:cubicBezTo>
                  <a:cubicBezTo>
                    <a:pt x="507054" y="140636"/>
                    <a:pt x="500053" y="143770"/>
                    <a:pt x="491719" y="143770"/>
                  </a:cubicBezTo>
                  <a:cubicBezTo>
                    <a:pt x="483489" y="143770"/>
                    <a:pt x="476593" y="140694"/>
                    <a:pt x="471040" y="134541"/>
                  </a:cubicBezTo>
                  <a:cubicBezTo>
                    <a:pt x="465582" y="128292"/>
                    <a:pt x="462848" y="119015"/>
                    <a:pt x="462848" y="106709"/>
                  </a:cubicBezTo>
                  <a:close/>
                  <a:moveTo>
                    <a:pt x="492024" y="83191"/>
                  </a:moveTo>
                  <a:cubicBezTo>
                    <a:pt x="487851" y="83191"/>
                    <a:pt x="484385" y="84982"/>
                    <a:pt x="481603" y="88554"/>
                  </a:cubicBezTo>
                  <a:cubicBezTo>
                    <a:pt x="478822" y="92126"/>
                    <a:pt x="477431" y="98717"/>
                    <a:pt x="477431" y="108347"/>
                  </a:cubicBezTo>
                  <a:cubicBezTo>
                    <a:pt x="477431" y="117081"/>
                    <a:pt x="478822" y="123225"/>
                    <a:pt x="481603" y="126797"/>
                  </a:cubicBezTo>
                  <a:cubicBezTo>
                    <a:pt x="484385" y="130368"/>
                    <a:pt x="487851" y="132159"/>
                    <a:pt x="492024" y="132159"/>
                  </a:cubicBezTo>
                  <a:cubicBezTo>
                    <a:pt x="496291" y="132159"/>
                    <a:pt x="499758" y="130368"/>
                    <a:pt x="502434" y="126797"/>
                  </a:cubicBezTo>
                  <a:cubicBezTo>
                    <a:pt x="505216" y="123225"/>
                    <a:pt x="506606" y="116634"/>
                    <a:pt x="506606" y="107004"/>
                  </a:cubicBezTo>
                  <a:cubicBezTo>
                    <a:pt x="506606" y="98279"/>
                    <a:pt x="505216" y="92126"/>
                    <a:pt x="502434" y="88554"/>
                  </a:cubicBezTo>
                  <a:cubicBezTo>
                    <a:pt x="499662" y="84982"/>
                    <a:pt x="496186" y="83191"/>
                    <a:pt x="492024" y="83191"/>
                  </a:cubicBezTo>
                  <a:close/>
                </a:path>
              </a:pathLst>
            </a:custGeom>
            <a:solidFill>
              <a:srgbClr val="000000"/>
            </a:solidFill>
            <a:ln w="9525" cap="sq">
              <a:noFill/>
              <a:prstDash val="solid"/>
              <a:miter/>
            </a:ln>
          </p:spPr>
          <p:txBody>
            <a:bodyPr rtlCol="0" anchor="ctr"/>
            <a:lstStyle/>
            <a:p>
              <a:endParaRPr lang="ja-JP" altLang="en-US"/>
            </a:p>
          </p:txBody>
        </p:sp>
        <p:sp>
          <p:nvSpPr>
            <p:cNvPr id="39" name="フリーフォーム: 図形 38">
              <a:extLst>
                <a:ext uri="{FF2B5EF4-FFF2-40B4-BE49-F238E27FC236}">
                  <a16:creationId xmlns:a16="http://schemas.microsoft.com/office/drawing/2014/main" id="{F25AC3AA-D76E-B899-8134-E673AA04F5A6}"/>
                </a:ext>
              </a:extLst>
            </p:cNvPr>
            <p:cNvSpPr/>
            <p:nvPr/>
          </p:nvSpPr>
          <p:spPr>
            <a:xfrm>
              <a:off x="4101533" y="1970426"/>
              <a:ext cx="415232" cy="143767"/>
            </a:xfrm>
            <a:custGeom>
              <a:avLst/>
              <a:gdLst>
                <a:gd name="connsiteX0" fmla="*/ 0 w 415232"/>
                <a:gd name="connsiteY0" fmla="*/ 20241 h 143767"/>
                <a:gd name="connsiteX1" fmla="*/ 0 w 415232"/>
                <a:gd name="connsiteY1" fmla="*/ 4167 h 143767"/>
                <a:gd name="connsiteX2" fmla="*/ 88259 w 415232"/>
                <a:gd name="connsiteY2" fmla="*/ 4167 h 143767"/>
                <a:gd name="connsiteX3" fmla="*/ 88259 w 415232"/>
                <a:gd name="connsiteY3" fmla="*/ 17115 h 143767"/>
                <a:gd name="connsiteX4" fmla="*/ 62360 w 415232"/>
                <a:gd name="connsiteY4" fmla="*/ 54024 h 143767"/>
                <a:gd name="connsiteX5" fmla="*/ 42710 w 415232"/>
                <a:gd name="connsiteY5" fmla="*/ 101203 h 143767"/>
                <a:gd name="connsiteX6" fmla="*/ 36166 w 415232"/>
                <a:gd name="connsiteY6" fmla="*/ 138708 h 143767"/>
                <a:gd name="connsiteX7" fmla="*/ 19050 w 415232"/>
                <a:gd name="connsiteY7" fmla="*/ 138708 h 143767"/>
                <a:gd name="connsiteX8" fmla="*/ 25298 w 415232"/>
                <a:gd name="connsiteY8" fmla="*/ 99863 h 143767"/>
                <a:gd name="connsiteX9" fmla="*/ 42710 w 415232"/>
                <a:gd name="connsiteY9" fmla="*/ 55959 h 143767"/>
                <a:gd name="connsiteX10" fmla="*/ 66675 w 415232"/>
                <a:gd name="connsiteY10" fmla="*/ 20241 h 143767"/>
                <a:gd name="connsiteX11" fmla="*/ 0 w 415232"/>
                <a:gd name="connsiteY11" fmla="*/ 20241 h 143767"/>
                <a:gd name="connsiteX12" fmla="*/ 112957 w 415232"/>
                <a:gd name="connsiteY12" fmla="*/ 138708 h 143767"/>
                <a:gd name="connsiteX13" fmla="*/ 112957 w 415232"/>
                <a:gd name="connsiteY13" fmla="*/ 119658 h 143767"/>
                <a:gd name="connsiteX14" fmla="*/ 132007 w 415232"/>
                <a:gd name="connsiteY14" fmla="*/ 119658 h 143767"/>
                <a:gd name="connsiteX15" fmla="*/ 132007 w 415232"/>
                <a:gd name="connsiteY15" fmla="*/ 138708 h 143767"/>
                <a:gd name="connsiteX16" fmla="*/ 112957 w 415232"/>
                <a:gd name="connsiteY16" fmla="*/ 138708 h 143767"/>
                <a:gd name="connsiteX17" fmla="*/ 161925 w 415232"/>
                <a:gd name="connsiteY17" fmla="*/ 20241 h 143767"/>
                <a:gd name="connsiteX18" fmla="*/ 161925 w 415232"/>
                <a:gd name="connsiteY18" fmla="*/ 4167 h 143767"/>
                <a:gd name="connsiteX19" fmla="*/ 250184 w 415232"/>
                <a:gd name="connsiteY19" fmla="*/ 4167 h 143767"/>
                <a:gd name="connsiteX20" fmla="*/ 250184 w 415232"/>
                <a:gd name="connsiteY20" fmla="*/ 17115 h 143767"/>
                <a:gd name="connsiteX21" fmla="*/ 224285 w 415232"/>
                <a:gd name="connsiteY21" fmla="*/ 54024 h 143767"/>
                <a:gd name="connsiteX22" fmla="*/ 204635 w 415232"/>
                <a:gd name="connsiteY22" fmla="*/ 101203 h 143767"/>
                <a:gd name="connsiteX23" fmla="*/ 198091 w 415232"/>
                <a:gd name="connsiteY23" fmla="*/ 138708 h 143767"/>
                <a:gd name="connsiteX24" fmla="*/ 180975 w 415232"/>
                <a:gd name="connsiteY24" fmla="*/ 138708 h 143767"/>
                <a:gd name="connsiteX25" fmla="*/ 187223 w 415232"/>
                <a:gd name="connsiteY25" fmla="*/ 99863 h 143767"/>
                <a:gd name="connsiteX26" fmla="*/ 204635 w 415232"/>
                <a:gd name="connsiteY26" fmla="*/ 55959 h 143767"/>
                <a:gd name="connsiteX27" fmla="*/ 228600 w 415232"/>
                <a:gd name="connsiteY27" fmla="*/ 20241 h 143767"/>
                <a:gd name="connsiteX28" fmla="*/ 161925 w 415232"/>
                <a:gd name="connsiteY28" fmla="*/ 20241 h 143767"/>
                <a:gd name="connsiteX29" fmla="*/ 268634 w 415232"/>
                <a:gd name="connsiteY29" fmla="*/ 35123 h 143767"/>
                <a:gd name="connsiteX30" fmla="*/ 275930 w 415232"/>
                <a:gd name="connsiteY30" fmla="*/ 10269 h 143767"/>
                <a:gd name="connsiteX31" fmla="*/ 297361 w 415232"/>
                <a:gd name="connsiteY31" fmla="*/ 0 h 143767"/>
                <a:gd name="connsiteX32" fmla="*/ 318497 w 415232"/>
                <a:gd name="connsiteY32" fmla="*/ 9227 h 143767"/>
                <a:gd name="connsiteX33" fmla="*/ 326974 w 415232"/>
                <a:gd name="connsiteY33" fmla="*/ 36165 h 143767"/>
                <a:gd name="connsiteX34" fmla="*/ 318497 w 415232"/>
                <a:gd name="connsiteY34" fmla="*/ 62805 h 143767"/>
                <a:gd name="connsiteX35" fmla="*/ 297504 w 415232"/>
                <a:gd name="connsiteY35" fmla="*/ 72033 h 143767"/>
                <a:gd name="connsiteX36" fmla="*/ 276825 w 415232"/>
                <a:gd name="connsiteY36" fmla="*/ 62954 h 143767"/>
                <a:gd name="connsiteX37" fmla="*/ 268634 w 415232"/>
                <a:gd name="connsiteY37" fmla="*/ 35123 h 143767"/>
                <a:gd name="connsiteX38" fmla="*/ 297809 w 415232"/>
                <a:gd name="connsiteY38" fmla="*/ 11608 h 143767"/>
                <a:gd name="connsiteX39" fmla="*/ 287388 w 415232"/>
                <a:gd name="connsiteY39" fmla="*/ 16966 h 143767"/>
                <a:gd name="connsiteX40" fmla="*/ 283369 w 415232"/>
                <a:gd name="connsiteY40" fmla="*/ 36760 h 143767"/>
                <a:gd name="connsiteX41" fmla="*/ 287541 w 415232"/>
                <a:gd name="connsiteY41" fmla="*/ 55215 h 143767"/>
                <a:gd name="connsiteX42" fmla="*/ 297809 w 415232"/>
                <a:gd name="connsiteY42" fmla="*/ 60572 h 143767"/>
                <a:gd name="connsiteX43" fmla="*/ 308220 w 415232"/>
                <a:gd name="connsiteY43" fmla="*/ 55215 h 143767"/>
                <a:gd name="connsiteX44" fmla="*/ 312391 w 415232"/>
                <a:gd name="connsiteY44" fmla="*/ 35421 h 143767"/>
                <a:gd name="connsiteX45" fmla="*/ 308220 w 415232"/>
                <a:gd name="connsiteY45" fmla="*/ 16966 h 143767"/>
                <a:gd name="connsiteX46" fmla="*/ 297809 w 415232"/>
                <a:gd name="connsiteY46" fmla="*/ 11608 h 143767"/>
                <a:gd name="connsiteX47" fmla="*/ 297952 w 415232"/>
                <a:gd name="connsiteY47" fmla="*/ 143768 h 143767"/>
                <a:gd name="connsiteX48" fmla="*/ 372513 w 415232"/>
                <a:gd name="connsiteY48" fmla="*/ 0 h 143767"/>
                <a:gd name="connsiteX49" fmla="*/ 386058 w 415232"/>
                <a:gd name="connsiteY49" fmla="*/ 0 h 143767"/>
                <a:gd name="connsiteX50" fmla="*/ 311791 w 415232"/>
                <a:gd name="connsiteY50" fmla="*/ 143768 h 143767"/>
                <a:gd name="connsiteX51" fmla="*/ 297952 w 415232"/>
                <a:gd name="connsiteY51" fmla="*/ 143768 h 143767"/>
                <a:gd name="connsiteX52" fmla="*/ 356892 w 415232"/>
                <a:gd name="connsiteY52" fmla="*/ 106710 h 143767"/>
                <a:gd name="connsiteX53" fmla="*/ 364179 w 415232"/>
                <a:gd name="connsiteY53" fmla="*/ 81855 h 143767"/>
                <a:gd name="connsiteX54" fmla="*/ 385610 w 415232"/>
                <a:gd name="connsiteY54" fmla="*/ 71586 h 143767"/>
                <a:gd name="connsiteX55" fmla="*/ 406746 w 415232"/>
                <a:gd name="connsiteY55" fmla="*/ 80813 h 143767"/>
                <a:gd name="connsiteX56" fmla="*/ 415233 w 415232"/>
                <a:gd name="connsiteY56" fmla="*/ 107752 h 143767"/>
                <a:gd name="connsiteX57" fmla="*/ 406746 w 415232"/>
                <a:gd name="connsiteY57" fmla="*/ 134391 h 143767"/>
                <a:gd name="connsiteX58" fmla="*/ 385763 w 415232"/>
                <a:gd name="connsiteY58" fmla="*/ 143768 h 143767"/>
                <a:gd name="connsiteX59" fmla="*/ 365074 w 415232"/>
                <a:gd name="connsiteY59" fmla="*/ 134541 h 143767"/>
                <a:gd name="connsiteX60" fmla="*/ 356892 w 415232"/>
                <a:gd name="connsiteY60" fmla="*/ 106710 h 143767"/>
                <a:gd name="connsiteX61" fmla="*/ 386058 w 415232"/>
                <a:gd name="connsiteY61" fmla="*/ 83194 h 143767"/>
                <a:gd name="connsiteX62" fmla="*/ 375647 w 415232"/>
                <a:gd name="connsiteY62" fmla="*/ 88552 h 143767"/>
                <a:gd name="connsiteX63" fmla="*/ 371475 w 415232"/>
                <a:gd name="connsiteY63" fmla="*/ 108347 h 143767"/>
                <a:gd name="connsiteX64" fmla="*/ 375647 w 415232"/>
                <a:gd name="connsiteY64" fmla="*/ 126802 h 143767"/>
                <a:gd name="connsiteX65" fmla="*/ 386058 w 415232"/>
                <a:gd name="connsiteY65" fmla="*/ 132159 h 143767"/>
                <a:gd name="connsiteX66" fmla="*/ 396478 w 415232"/>
                <a:gd name="connsiteY66" fmla="*/ 126802 h 143767"/>
                <a:gd name="connsiteX67" fmla="*/ 400650 w 415232"/>
                <a:gd name="connsiteY67" fmla="*/ 107007 h 143767"/>
                <a:gd name="connsiteX68" fmla="*/ 396478 w 415232"/>
                <a:gd name="connsiteY68" fmla="*/ 88552 h 143767"/>
                <a:gd name="connsiteX69" fmla="*/ 386058 w 415232"/>
                <a:gd name="connsiteY69" fmla="*/ 83194 h 143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415232" h="143767">
                  <a:moveTo>
                    <a:pt x="0" y="20241"/>
                  </a:moveTo>
                  <a:lnTo>
                    <a:pt x="0" y="4167"/>
                  </a:lnTo>
                  <a:lnTo>
                    <a:pt x="88259" y="4167"/>
                  </a:lnTo>
                  <a:lnTo>
                    <a:pt x="88259" y="17115"/>
                  </a:lnTo>
                  <a:cubicBezTo>
                    <a:pt x="79524" y="26342"/>
                    <a:pt x="70895" y="38645"/>
                    <a:pt x="62360" y="54024"/>
                  </a:cubicBezTo>
                  <a:cubicBezTo>
                    <a:pt x="53826" y="69304"/>
                    <a:pt x="47282" y="85030"/>
                    <a:pt x="42710" y="101203"/>
                  </a:cubicBezTo>
                  <a:cubicBezTo>
                    <a:pt x="39338" y="112613"/>
                    <a:pt x="37157" y="125115"/>
                    <a:pt x="36166" y="138708"/>
                  </a:cubicBezTo>
                  <a:lnTo>
                    <a:pt x="19050" y="138708"/>
                  </a:lnTo>
                  <a:cubicBezTo>
                    <a:pt x="19250" y="127992"/>
                    <a:pt x="21336" y="115044"/>
                    <a:pt x="25298" y="99863"/>
                  </a:cubicBezTo>
                  <a:cubicBezTo>
                    <a:pt x="29366" y="84683"/>
                    <a:pt x="35176" y="70048"/>
                    <a:pt x="42710" y="55959"/>
                  </a:cubicBezTo>
                  <a:cubicBezTo>
                    <a:pt x="50254" y="41771"/>
                    <a:pt x="58245" y="29865"/>
                    <a:pt x="66675" y="20241"/>
                  </a:cubicBezTo>
                  <a:lnTo>
                    <a:pt x="0" y="20241"/>
                  </a:lnTo>
                  <a:close/>
                  <a:moveTo>
                    <a:pt x="112957" y="138708"/>
                  </a:moveTo>
                  <a:lnTo>
                    <a:pt x="112957" y="119658"/>
                  </a:lnTo>
                  <a:lnTo>
                    <a:pt x="132007" y="119658"/>
                  </a:lnTo>
                  <a:lnTo>
                    <a:pt x="132007" y="138708"/>
                  </a:lnTo>
                  <a:lnTo>
                    <a:pt x="112957" y="138708"/>
                  </a:lnTo>
                  <a:close/>
                  <a:moveTo>
                    <a:pt x="161925" y="20241"/>
                  </a:moveTo>
                  <a:lnTo>
                    <a:pt x="161925" y="4167"/>
                  </a:lnTo>
                  <a:lnTo>
                    <a:pt x="250184" y="4167"/>
                  </a:lnTo>
                  <a:lnTo>
                    <a:pt x="250184" y="17115"/>
                  </a:lnTo>
                  <a:cubicBezTo>
                    <a:pt x="241449" y="26342"/>
                    <a:pt x="232820" y="38645"/>
                    <a:pt x="224285" y="54024"/>
                  </a:cubicBezTo>
                  <a:cubicBezTo>
                    <a:pt x="215751" y="69304"/>
                    <a:pt x="209207" y="85030"/>
                    <a:pt x="204635" y="101203"/>
                  </a:cubicBezTo>
                  <a:cubicBezTo>
                    <a:pt x="201263" y="112613"/>
                    <a:pt x="199082" y="125115"/>
                    <a:pt x="198091" y="138708"/>
                  </a:cubicBezTo>
                  <a:lnTo>
                    <a:pt x="180975" y="138708"/>
                  </a:lnTo>
                  <a:cubicBezTo>
                    <a:pt x="181175" y="127992"/>
                    <a:pt x="183261" y="115044"/>
                    <a:pt x="187223" y="99863"/>
                  </a:cubicBezTo>
                  <a:cubicBezTo>
                    <a:pt x="191291" y="84683"/>
                    <a:pt x="197101" y="70048"/>
                    <a:pt x="204635" y="55959"/>
                  </a:cubicBezTo>
                  <a:cubicBezTo>
                    <a:pt x="212179" y="41771"/>
                    <a:pt x="220170" y="29865"/>
                    <a:pt x="228600" y="20241"/>
                  </a:cubicBezTo>
                  <a:lnTo>
                    <a:pt x="161925" y="20241"/>
                  </a:lnTo>
                  <a:close/>
                  <a:moveTo>
                    <a:pt x="268634" y="35123"/>
                  </a:moveTo>
                  <a:cubicBezTo>
                    <a:pt x="268634" y="25399"/>
                    <a:pt x="271063" y="17115"/>
                    <a:pt x="275930" y="10269"/>
                  </a:cubicBezTo>
                  <a:cubicBezTo>
                    <a:pt x="280892" y="3422"/>
                    <a:pt x="288036" y="0"/>
                    <a:pt x="297361" y="0"/>
                  </a:cubicBezTo>
                  <a:cubicBezTo>
                    <a:pt x="305895" y="0"/>
                    <a:pt x="312934" y="3076"/>
                    <a:pt x="318497" y="9227"/>
                  </a:cubicBezTo>
                  <a:cubicBezTo>
                    <a:pt x="324145" y="15279"/>
                    <a:pt x="326974" y="24258"/>
                    <a:pt x="326974" y="36165"/>
                  </a:cubicBezTo>
                  <a:cubicBezTo>
                    <a:pt x="326974" y="47675"/>
                    <a:pt x="324145" y="56555"/>
                    <a:pt x="318497" y="62805"/>
                  </a:cubicBezTo>
                  <a:cubicBezTo>
                    <a:pt x="312839" y="68956"/>
                    <a:pt x="305838" y="72033"/>
                    <a:pt x="297504" y="72033"/>
                  </a:cubicBezTo>
                  <a:cubicBezTo>
                    <a:pt x="289274" y="72033"/>
                    <a:pt x="282378" y="69006"/>
                    <a:pt x="276825" y="62954"/>
                  </a:cubicBezTo>
                  <a:cubicBezTo>
                    <a:pt x="271367" y="56802"/>
                    <a:pt x="268634" y="47525"/>
                    <a:pt x="268634" y="35123"/>
                  </a:cubicBezTo>
                  <a:close/>
                  <a:moveTo>
                    <a:pt x="297809" y="11608"/>
                  </a:moveTo>
                  <a:cubicBezTo>
                    <a:pt x="293637" y="11608"/>
                    <a:pt x="290170" y="13394"/>
                    <a:pt x="287388" y="16966"/>
                  </a:cubicBezTo>
                  <a:cubicBezTo>
                    <a:pt x="284712" y="20538"/>
                    <a:pt x="283369" y="27136"/>
                    <a:pt x="283369" y="36760"/>
                  </a:cubicBezTo>
                  <a:cubicBezTo>
                    <a:pt x="283369" y="45491"/>
                    <a:pt x="284760" y="51643"/>
                    <a:pt x="287541" y="55215"/>
                  </a:cubicBezTo>
                  <a:cubicBezTo>
                    <a:pt x="290313" y="58786"/>
                    <a:pt x="293742" y="60572"/>
                    <a:pt x="297809" y="60572"/>
                  </a:cubicBezTo>
                  <a:cubicBezTo>
                    <a:pt x="302076" y="60572"/>
                    <a:pt x="305543" y="58786"/>
                    <a:pt x="308220" y="55215"/>
                  </a:cubicBezTo>
                  <a:cubicBezTo>
                    <a:pt x="311001" y="51544"/>
                    <a:pt x="312391" y="44946"/>
                    <a:pt x="312391" y="35421"/>
                  </a:cubicBezTo>
                  <a:cubicBezTo>
                    <a:pt x="312391" y="26590"/>
                    <a:pt x="311001" y="20439"/>
                    <a:pt x="308220" y="16966"/>
                  </a:cubicBezTo>
                  <a:cubicBezTo>
                    <a:pt x="305448" y="13394"/>
                    <a:pt x="301971" y="11608"/>
                    <a:pt x="297809" y="11608"/>
                  </a:cubicBezTo>
                  <a:close/>
                  <a:moveTo>
                    <a:pt x="297952" y="143768"/>
                  </a:moveTo>
                  <a:lnTo>
                    <a:pt x="372513" y="0"/>
                  </a:lnTo>
                  <a:lnTo>
                    <a:pt x="386058" y="0"/>
                  </a:lnTo>
                  <a:lnTo>
                    <a:pt x="311791" y="143768"/>
                  </a:lnTo>
                  <a:lnTo>
                    <a:pt x="297952" y="143768"/>
                  </a:lnTo>
                  <a:close/>
                  <a:moveTo>
                    <a:pt x="356892" y="106710"/>
                  </a:moveTo>
                  <a:cubicBezTo>
                    <a:pt x="356892" y="96886"/>
                    <a:pt x="359321" y="88602"/>
                    <a:pt x="364179" y="81855"/>
                  </a:cubicBezTo>
                  <a:cubicBezTo>
                    <a:pt x="369141" y="75009"/>
                    <a:pt x="376285" y="71586"/>
                    <a:pt x="385610" y="71586"/>
                  </a:cubicBezTo>
                  <a:cubicBezTo>
                    <a:pt x="394145" y="71586"/>
                    <a:pt x="401193" y="74662"/>
                    <a:pt x="406746" y="80813"/>
                  </a:cubicBezTo>
                  <a:cubicBezTo>
                    <a:pt x="412404" y="86865"/>
                    <a:pt x="415233" y="95845"/>
                    <a:pt x="415233" y="107752"/>
                  </a:cubicBezTo>
                  <a:cubicBezTo>
                    <a:pt x="415233" y="119261"/>
                    <a:pt x="412404" y="128141"/>
                    <a:pt x="406746" y="134391"/>
                  </a:cubicBezTo>
                  <a:cubicBezTo>
                    <a:pt x="401088" y="140642"/>
                    <a:pt x="394097" y="143768"/>
                    <a:pt x="385763" y="143768"/>
                  </a:cubicBezTo>
                  <a:cubicBezTo>
                    <a:pt x="377523" y="143768"/>
                    <a:pt x="370637" y="140692"/>
                    <a:pt x="365074" y="134541"/>
                  </a:cubicBezTo>
                  <a:cubicBezTo>
                    <a:pt x="359616" y="128289"/>
                    <a:pt x="356892" y="119012"/>
                    <a:pt x="356892" y="106710"/>
                  </a:cubicBezTo>
                  <a:close/>
                  <a:moveTo>
                    <a:pt x="386058" y="83194"/>
                  </a:moveTo>
                  <a:cubicBezTo>
                    <a:pt x="381895" y="83194"/>
                    <a:pt x="378419" y="84980"/>
                    <a:pt x="375647" y="88552"/>
                  </a:cubicBezTo>
                  <a:cubicBezTo>
                    <a:pt x="372866" y="92124"/>
                    <a:pt x="371475" y="98722"/>
                    <a:pt x="371475" y="108347"/>
                  </a:cubicBezTo>
                  <a:cubicBezTo>
                    <a:pt x="371475" y="117077"/>
                    <a:pt x="372866" y="123230"/>
                    <a:pt x="375647" y="126802"/>
                  </a:cubicBezTo>
                  <a:cubicBezTo>
                    <a:pt x="378419" y="130373"/>
                    <a:pt x="381895" y="132159"/>
                    <a:pt x="386058" y="132159"/>
                  </a:cubicBezTo>
                  <a:cubicBezTo>
                    <a:pt x="390325" y="132159"/>
                    <a:pt x="393802" y="130373"/>
                    <a:pt x="396478" y="126802"/>
                  </a:cubicBezTo>
                  <a:cubicBezTo>
                    <a:pt x="399260" y="123230"/>
                    <a:pt x="400650" y="116631"/>
                    <a:pt x="400650" y="107007"/>
                  </a:cubicBezTo>
                  <a:cubicBezTo>
                    <a:pt x="400650" y="98276"/>
                    <a:pt x="399260" y="92124"/>
                    <a:pt x="396478" y="88552"/>
                  </a:cubicBezTo>
                  <a:cubicBezTo>
                    <a:pt x="393697" y="84980"/>
                    <a:pt x="390230" y="83194"/>
                    <a:pt x="386058" y="83194"/>
                  </a:cubicBezTo>
                  <a:close/>
                </a:path>
              </a:pathLst>
            </a:custGeom>
            <a:solidFill>
              <a:srgbClr val="000000"/>
            </a:solidFill>
            <a:ln w="9525" cap="sq">
              <a:noFill/>
              <a:prstDash val="solid"/>
              <a:miter/>
            </a:ln>
          </p:spPr>
          <p:txBody>
            <a:bodyPr rtlCol="0" anchor="ctr"/>
            <a:lstStyle/>
            <a:p>
              <a:endParaRPr lang="ja-JP" altLang="en-US"/>
            </a:p>
          </p:txBody>
        </p:sp>
      </p:grpSp>
      <p:sp>
        <p:nvSpPr>
          <p:cNvPr id="2" name="タイトル 1">
            <a:extLst>
              <a:ext uri="{FF2B5EF4-FFF2-40B4-BE49-F238E27FC236}">
                <a16:creationId xmlns:a16="http://schemas.microsoft.com/office/drawing/2014/main" id="{21477833-2E24-43EF-3F6D-06234602135C}"/>
              </a:ext>
            </a:extLst>
          </p:cNvPr>
          <p:cNvSpPr>
            <a:spLocks noGrp="1"/>
          </p:cNvSpPr>
          <p:nvPr>
            <p:ph type="title"/>
          </p:nvPr>
        </p:nvSpPr>
        <p:spPr/>
        <p:txBody>
          <a:bodyPr/>
          <a:lstStyle/>
          <a:p>
            <a:r>
              <a:rPr kumimoji="1" lang="en-US" altLang="ja-JP" dirty="0"/>
              <a:t>COCOA</a:t>
            </a:r>
            <a:r>
              <a:rPr kumimoji="1" lang="ja-JP" altLang="en-US" dirty="0"/>
              <a:t>の現状</a:t>
            </a:r>
          </a:p>
        </p:txBody>
      </p:sp>
      <p:sp>
        <p:nvSpPr>
          <p:cNvPr id="4" name="日付プレースホルダー 3">
            <a:extLst>
              <a:ext uri="{FF2B5EF4-FFF2-40B4-BE49-F238E27FC236}">
                <a16:creationId xmlns:a16="http://schemas.microsoft.com/office/drawing/2014/main" id="{7E67115D-A1F1-AC08-D7A8-BF3D60181A59}"/>
              </a:ext>
            </a:extLst>
          </p:cNvPr>
          <p:cNvSpPr>
            <a:spLocks noGrp="1"/>
          </p:cNvSpPr>
          <p:nvPr>
            <p:ph type="dt" sz="half" idx="10"/>
          </p:nvPr>
        </p:nvSpPr>
        <p:spPr/>
        <p:txBody>
          <a:bodyPr/>
          <a:lstStyle/>
          <a:p>
            <a:r>
              <a:rPr lang="en-US" altLang="ja-JP"/>
              <a:t>2022/11/5</a:t>
            </a:r>
            <a:endParaRPr lang="ja-JP" altLang="en-US"/>
          </a:p>
        </p:txBody>
      </p:sp>
      <p:sp>
        <p:nvSpPr>
          <p:cNvPr id="5" name="スライド番号プレースホルダー 4">
            <a:extLst>
              <a:ext uri="{FF2B5EF4-FFF2-40B4-BE49-F238E27FC236}">
                <a16:creationId xmlns:a16="http://schemas.microsoft.com/office/drawing/2014/main" id="{A8009A64-3D68-18A2-271D-0A3275EE9137}"/>
              </a:ext>
            </a:extLst>
          </p:cNvPr>
          <p:cNvSpPr>
            <a:spLocks noGrp="1"/>
          </p:cNvSpPr>
          <p:nvPr>
            <p:ph type="sldNum" sz="quarter" idx="4"/>
          </p:nvPr>
        </p:nvSpPr>
        <p:spPr/>
        <p:txBody>
          <a:bodyPr/>
          <a:lstStyle/>
          <a:p>
            <a:fld id="{2B7DCCBC-6A12-4684-87A1-1D915FFC453F}" type="slidenum">
              <a:rPr lang="ja-JP" altLang="en-US" smtClean="0"/>
              <a:pPr/>
              <a:t>3</a:t>
            </a:fld>
            <a:endParaRPr lang="ja-JP" altLang="en-US"/>
          </a:p>
        </p:txBody>
      </p:sp>
      <p:grpSp>
        <p:nvGrpSpPr>
          <p:cNvPr id="20" name="グループ化 19">
            <a:extLst>
              <a:ext uri="{FF2B5EF4-FFF2-40B4-BE49-F238E27FC236}">
                <a16:creationId xmlns:a16="http://schemas.microsoft.com/office/drawing/2014/main" id="{435DA22B-78E6-7A12-A2D4-FDBE44C3E518}"/>
              </a:ext>
            </a:extLst>
          </p:cNvPr>
          <p:cNvGrpSpPr>
            <a:grpSpLocks noChangeAspect="1"/>
          </p:cNvGrpSpPr>
          <p:nvPr/>
        </p:nvGrpSpPr>
        <p:grpSpPr>
          <a:xfrm>
            <a:off x="9273600" y="4471200"/>
            <a:ext cx="2084400" cy="508573"/>
            <a:chOff x="9735090" y="2463006"/>
            <a:chExt cx="1405384" cy="342900"/>
          </a:xfrm>
        </p:grpSpPr>
        <p:sp>
          <p:nvSpPr>
            <p:cNvPr id="12" name="フリーフォーム: 図形 11">
              <a:extLst>
                <a:ext uri="{FF2B5EF4-FFF2-40B4-BE49-F238E27FC236}">
                  <a16:creationId xmlns:a16="http://schemas.microsoft.com/office/drawing/2014/main" id="{6A44D11D-2C0B-415F-1B6E-B55C77E20715}"/>
                </a:ext>
              </a:extLst>
            </p:cNvPr>
            <p:cNvSpPr/>
            <p:nvPr/>
          </p:nvSpPr>
          <p:spPr>
            <a:xfrm>
              <a:off x="9735090" y="2463006"/>
              <a:ext cx="114300" cy="114300"/>
            </a:xfrm>
            <a:custGeom>
              <a:avLst/>
              <a:gdLst>
                <a:gd name="connsiteX0" fmla="*/ 114300 w 114300"/>
                <a:gd name="connsiteY0" fmla="*/ 57150 h 114300"/>
                <a:gd name="connsiteX1" fmla="*/ 57150 w 114300"/>
                <a:gd name="connsiteY1" fmla="*/ 114300 h 114300"/>
                <a:gd name="connsiteX2" fmla="*/ 0 w 114300"/>
                <a:gd name="connsiteY2" fmla="*/ 57150 h 114300"/>
                <a:gd name="connsiteX3" fmla="*/ 57150 w 114300"/>
                <a:gd name="connsiteY3" fmla="*/ 0 h 114300"/>
                <a:gd name="connsiteX4" fmla="*/ 114300 w 114300"/>
                <a:gd name="connsiteY4" fmla="*/ 57150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4300" y="57150"/>
                  </a:moveTo>
                  <a:cubicBezTo>
                    <a:pt x="114300" y="88713"/>
                    <a:pt x="88716" y="114300"/>
                    <a:pt x="57150" y="114300"/>
                  </a:cubicBezTo>
                  <a:cubicBezTo>
                    <a:pt x="25584" y="114300"/>
                    <a:pt x="0" y="88713"/>
                    <a:pt x="0" y="57150"/>
                  </a:cubicBezTo>
                  <a:cubicBezTo>
                    <a:pt x="0" y="25587"/>
                    <a:pt x="25584" y="0"/>
                    <a:pt x="57150" y="0"/>
                  </a:cubicBezTo>
                  <a:cubicBezTo>
                    <a:pt x="88716" y="0"/>
                    <a:pt x="114300" y="25587"/>
                    <a:pt x="114300" y="57150"/>
                  </a:cubicBezTo>
                  <a:close/>
                </a:path>
              </a:pathLst>
            </a:custGeom>
            <a:solidFill>
              <a:srgbClr val="4285F4"/>
            </a:solidFill>
            <a:ln w="9525" cap="sq">
              <a:noFill/>
              <a:prstDash val="solid"/>
              <a:miter/>
            </a:ln>
          </p:spPr>
          <p:txBody>
            <a:bodyPr rtlCol="0" anchor="ctr"/>
            <a:lstStyle/>
            <a:p>
              <a:endParaRPr lang="ja-JP" altLang="en-US"/>
            </a:p>
          </p:txBody>
        </p:sp>
        <p:sp>
          <p:nvSpPr>
            <p:cNvPr id="13" name="フリーフォーム: 図形 12">
              <a:extLst>
                <a:ext uri="{FF2B5EF4-FFF2-40B4-BE49-F238E27FC236}">
                  <a16:creationId xmlns:a16="http://schemas.microsoft.com/office/drawing/2014/main" id="{CCA9E554-7496-142A-19BC-C8C5AC1CAB0D}"/>
                </a:ext>
              </a:extLst>
            </p:cNvPr>
            <p:cNvSpPr/>
            <p:nvPr/>
          </p:nvSpPr>
          <p:spPr>
            <a:xfrm>
              <a:off x="9931248" y="2474912"/>
              <a:ext cx="413594" cy="84682"/>
            </a:xfrm>
            <a:custGeom>
              <a:avLst/>
              <a:gdLst>
                <a:gd name="connsiteX0" fmla="*/ 61617 w 413594"/>
                <a:gd name="connsiteY0" fmla="*/ 54619 h 84682"/>
                <a:gd name="connsiteX1" fmla="*/ 72333 w 413594"/>
                <a:gd name="connsiteY1" fmla="*/ 57447 h 84682"/>
                <a:gd name="connsiteX2" fmla="*/ 60122 w 413594"/>
                <a:gd name="connsiteY2" fmla="*/ 77688 h 84682"/>
                <a:gd name="connsiteX3" fmla="*/ 38548 w 413594"/>
                <a:gd name="connsiteY3" fmla="*/ 84683 h 84682"/>
                <a:gd name="connsiteX4" fmla="*/ 16964 w 413594"/>
                <a:gd name="connsiteY4" fmla="*/ 79325 h 84682"/>
                <a:gd name="connsiteX5" fmla="*/ 4315 w 413594"/>
                <a:gd name="connsiteY5" fmla="*/ 63847 h 84682"/>
                <a:gd name="connsiteX6" fmla="*/ 0 w 413594"/>
                <a:gd name="connsiteY6" fmla="*/ 41820 h 84682"/>
                <a:gd name="connsiteX7" fmla="*/ 4905 w 413594"/>
                <a:gd name="connsiteY7" fmla="*/ 19496 h 84682"/>
                <a:gd name="connsiteX8" fmla="*/ 18755 w 413594"/>
                <a:gd name="connsiteY8" fmla="*/ 5060 h 84682"/>
                <a:gd name="connsiteX9" fmla="*/ 38690 w 413594"/>
                <a:gd name="connsiteY9" fmla="*/ 149 h 84682"/>
                <a:gd name="connsiteX10" fmla="*/ 59236 w 413594"/>
                <a:gd name="connsiteY10" fmla="*/ 6399 h 84682"/>
                <a:gd name="connsiteX11" fmla="*/ 70990 w 413594"/>
                <a:gd name="connsiteY11" fmla="*/ 23961 h 84682"/>
                <a:gd name="connsiteX12" fmla="*/ 60274 w 413594"/>
                <a:gd name="connsiteY12" fmla="*/ 26491 h 84682"/>
                <a:gd name="connsiteX13" fmla="*/ 51940 w 413594"/>
                <a:gd name="connsiteY13" fmla="*/ 13543 h 84682"/>
                <a:gd name="connsiteX14" fmla="*/ 38395 w 413594"/>
                <a:gd name="connsiteY14" fmla="*/ 9375 h 84682"/>
                <a:gd name="connsiteX15" fmla="*/ 22622 w 413594"/>
                <a:gd name="connsiteY15" fmla="*/ 13989 h 84682"/>
                <a:gd name="connsiteX16" fmla="*/ 13687 w 413594"/>
                <a:gd name="connsiteY16" fmla="*/ 26044 h 84682"/>
                <a:gd name="connsiteX17" fmla="*/ 11163 w 413594"/>
                <a:gd name="connsiteY17" fmla="*/ 41820 h 84682"/>
                <a:gd name="connsiteX18" fmla="*/ 14135 w 413594"/>
                <a:gd name="connsiteY18" fmla="*/ 59977 h 84682"/>
                <a:gd name="connsiteX19" fmla="*/ 23660 w 413594"/>
                <a:gd name="connsiteY19" fmla="*/ 71586 h 84682"/>
                <a:gd name="connsiteX20" fmla="*/ 37652 w 413594"/>
                <a:gd name="connsiteY20" fmla="*/ 75455 h 84682"/>
                <a:gd name="connsiteX21" fmla="*/ 52978 w 413594"/>
                <a:gd name="connsiteY21" fmla="*/ 70247 h 84682"/>
                <a:gd name="connsiteX22" fmla="*/ 61617 w 413594"/>
                <a:gd name="connsiteY22" fmla="*/ 54619 h 84682"/>
                <a:gd name="connsiteX23" fmla="*/ 85573 w 413594"/>
                <a:gd name="connsiteY23" fmla="*/ 43458 h 84682"/>
                <a:gd name="connsiteX24" fmla="*/ 96441 w 413594"/>
                <a:gd name="connsiteY24" fmla="*/ 11608 h 84682"/>
                <a:gd name="connsiteX25" fmla="*/ 124720 w 413594"/>
                <a:gd name="connsiteY25" fmla="*/ 0 h 84682"/>
                <a:gd name="connsiteX26" fmla="*/ 145256 w 413594"/>
                <a:gd name="connsiteY26" fmla="*/ 5506 h 84682"/>
                <a:gd name="connsiteX27" fmla="*/ 159096 w 413594"/>
                <a:gd name="connsiteY27" fmla="*/ 20538 h 84682"/>
                <a:gd name="connsiteX28" fmla="*/ 163859 w 413594"/>
                <a:gd name="connsiteY28" fmla="*/ 42564 h 84682"/>
                <a:gd name="connsiteX29" fmla="*/ 158801 w 413594"/>
                <a:gd name="connsiteY29" fmla="*/ 64740 h 84682"/>
                <a:gd name="connsiteX30" fmla="*/ 144513 w 413594"/>
                <a:gd name="connsiteY30" fmla="*/ 79622 h 84682"/>
                <a:gd name="connsiteX31" fmla="*/ 124720 w 413594"/>
                <a:gd name="connsiteY31" fmla="*/ 84683 h 84682"/>
                <a:gd name="connsiteX32" fmla="*/ 104032 w 413594"/>
                <a:gd name="connsiteY32" fmla="*/ 79177 h 84682"/>
                <a:gd name="connsiteX33" fmla="*/ 90192 w 413594"/>
                <a:gd name="connsiteY33" fmla="*/ 63996 h 84682"/>
                <a:gd name="connsiteX34" fmla="*/ 85573 w 413594"/>
                <a:gd name="connsiteY34" fmla="*/ 43458 h 84682"/>
                <a:gd name="connsiteX35" fmla="*/ 96736 w 413594"/>
                <a:gd name="connsiteY35" fmla="*/ 43606 h 84682"/>
                <a:gd name="connsiteX36" fmla="*/ 104623 w 413594"/>
                <a:gd name="connsiteY36" fmla="*/ 66972 h 84682"/>
                <a:gd name="connsiteX37" fmla="*/ 124720 w 413594"/>
                <a:gd name="connsiteY37" fmla="*/ 75455 h 84682"/>
                <a:gd name="connsiteX38" fmla="*/ 144809 w 413594"/>
                <a:gd name="connsiteY38" fmla="*/ 66972 h 84682"/>
                <a:gd name="connsiteX39" fmla="*/ 152695 w 413594"/>
                <a:gd name="connsiteY39" fmla="*/ 42416 h 84682"/>
                <a:gd name="connsiteX40" fmla="*/ 149276 w 413594"/>
                <a:gd name="connsiteY40" fmla="*/ 25003 h 84682"/>
                <a:gd name="connsiteX41" fmla="*/ 139446 w 413594"/>
                <a:gd name="connsiteY41" fmla="*/ 13543 h 84682"/>
                <a:gd name="connsiteX42" fmla="*/ 124863 w 413594"/>
                <a:gd name="connsiteY42" fmla="*/ 9375 h 84682"/>
                <a:gd name="connsiteX43" fmla="*/ 105070 w 413594"/>
                <a:gd name="connsiteY43" fmla="*/ 17264 h 84682"/>
                <a:gd name="connsiteX44" fmla="*/ 96736 w 413594"/>
                <a:gd name="connsiteY44" fmla="*/ 43606 h 84682"/>
                <a:gd name="connsiteX45" fmla="*/ 233067 w 413594"/>
                <a:gd name="connsiteY45" fmla="*/ 54619 h 84682"/>
                <a:gd name="connsiteX46" fmla="*/ 243783 w 413594"/>
                <a:gd name="connsiteY46" fmla="*/ 57447 h 84682"/>
                <a:gd name="connsiteX47" fmla="*/ 231572 w 413594"/>
                <a:gd name="connsiteY47" fmla="*/ 77688 h 84682"/>
                <a:gd name="connsiteX48" fmla="*/ 209998 w 413594"/>
                <a:gd name="connsiteY48" fmla="*/ 84683 h 84682"/>
                <a:gd name="connsiteX49" fmla="*/ 188414 w 413594"/>
                <a:gd name="connsiteY49" fmla="*/ 79325 h 84682"/>
                <a:gd name="connsiteX50" fmla="*/ 175765 w 413594"/>
                <a:gd name="connsiteY50" fmla="*/ 63847 h 84682"/>
                <a:gd name="connsiteX51" fmla="*/ 171450 w 413594"/>
                <a:gd name="connsiteY51" fmla="*/ 41820 h 84682"/>
                <a:gd name="connsiteX52" fmla="*/ 176355 w 413594"/>
                <a:gd name="connsiteY52" fmla="*/ 19496 h 84682"/>
                <a:gd name="connsiteX53" fmla="*/ 190205 w 413594"/>
                <a:gd name="connsiteY53" fmla="*/ 5060 h 84682"/>
                <a:gd name="connsiteX54" fmla="*/ 210140 w 413594"/>
                <a:gd name="connsiteY54" fmla="*/ 149 h 84682"/>
                <a:gd name="connsiteX55" fmla="*/ 230686 w 413594"/>
                <a:gd name="connsiteY55" fmla="*/ 6399 h 84682"/>
                <a:gd name="connsiteX56" fmla="*/ 242440 w 413594"/>
                <a:gd name="connsiteY56" fmla="*/ 23961 h 84682"/>
                <a:gd name="connsiteX57" fmla="*/ 231724 w 413594"/>
                <a:gd name="connsiteY57" fmla="*/ 26491 h 84682"/>
                <a:gd name="connsiteX58" fmla="*/ 223390 w 413594"/>
                <a:gd name="connsiteY58" fmla="*/ 13543 h 84682"/>
                <a:gd name="connsiteX59" fmla="*/ 209845 w 413594"/>
                <a:gd name="connsiteY59" fmla="*/ 9375 h 84682"/>
                <a:gd name="connsiteX60" fmla="*/ 194072 w 413594"/>
                <a:gd name="connsiteY60" fmla="*/ 13989 h 84682"/>
                <a:gd name="connsiteX61" fmla="*/ 185137 w 413594"/>
                <a:gd name="connsiteY61" fmla="*/ 26044 h 84682"/>
                <a:gd name="connsiteX62" fmla="*/ 182613 w 413594"/>
                <a:gd name="connsiteY62" fmla="*/ 41820 h 84682"/>
                <a:gd name="connsiteX63" fmla="*/ 185585 w 413594"/>
                <a:gd name="connsiteY63" fmla="*/ 59977 h 84682"/>
                <a:gd name="connsiteX64" fmla="*/ 195110 w 413594"/>
                <a:gd name="connsiteY64" fmla="*/ 71586 h 84682"/>
                <a:gd name="connsiteX65" fmla="*/ 209102 w 413594"/>
                <a:gd name="connsiteY65" fmla="*/ 75455 h 84682"/>
                <a:gd name="connsiteX66" fmla="*/ 224428 w 413594"/>
                <a:gd name="connsiteY66" fmla="*/ 70247 h 84682"/>
                <a:gd name="connsiteX67" fmla="*/ 233067 w 413594"/>
                <a:gd name="connsiteY67" fmla="*/ 54619 h 84682"/>
                <a:gd name="connsiteX68" fmla="*/ 257023 w 413594"/>
                <a:gd name="connsiteY68" fmla="*/ 43458 h 84682"/>
                <a:gd name="connsiteX69" fmla="*/ 267891 w 413594"/>
                <a:gd name="connsiteY69" fmla="*/ 11608 h 84682"/>
                <a:gd name="connsiteX70" fmla="*/ 296170 w 413594"/>
                <a:gd name="connsiteY70" fmla="*/ 0 h 84682"/>
                <a:gd name="connsiteX71" fmla="*/ 316706 w 413594"/>
                <a:gd name="connsiteY71" fmla="*/ 5506 h 84682"/>
                <a:gd name="connsiteX72" fmla="*/ 330546 w 413594"/>
                <a:gd name="connsiteY72" fmla="*/ 20538 h 84682"/>
                <a:gd name="connsiteX73" fmla="*/ 335309 w 413594"/>
                <a:gd name="connsiteY73" fmla="*/ 42564 h 84682"/>
                <a:gd name="connsiteX74" fmla="*/ 330251 w 413594"/>
                <a:gd name="connsiteY74" fmla="*/ 64740 h 84682"/>
                <a:gd name="connsiteX75" fmla="*/ 315963 w 413594"/>
                <a:gd name="connsiteY75" fmla="*/ 79622 h 84682"/>
                <a:gd name="connsiteX76" fmla="*/ 296170 w 413594"/>
                <a:gd name="connsiteY76" fmla="*/ 84683 h 84682"/>
                <a:gd name="connsiteX77" fmla="*/ 275482 w 413594"/>
                <a:gd name="connsiteY77" fmla="*/ 79177 h 84682"/>
                <a:gd name="connsiteX78" fmla="*/ 261642 w 413594"/>
                <a:gd name="connsiteY78" fmla="*/ 63996 h 84682"/>
                <a:gd name="connsiteX79" fmla="*/ 257023 w 413594"/>
                <a:gd name="connsiteY79" fmla="*/ 43458 h 84682"/>
                <a:gd name="connsiteX80" fmla="*/ 268186 w 413594"/>
                <a:gd name="connsiteY80" fmla="*/ 43606 h 84682"/>
                <a:gd name="connsiteX81" fmla="*/ 276073 w 413594"/>
                <a:gd name="connsiteY81" fmla="*/ 66972 h 84682"/>
                <a:gd name="connsiteX82" fmla="*/ 296170 w 413594"/>
                <a:gd name="connsiteY82" fmla="*/ 75455 h 84682"/>
                <a:gd name="connsiteX83" fmla="*/ 316259 w 413594"/>
                <a:gd name="connsiteY83" fmla="*/ 66972 h 84682"/>
                <a:gd name="connsiteX84" fmla="*/ 324145 w 413594"/>
                <a:gd name="connsiteY84" fmla="*/ 42416 h 84682"/>
                <a:gd name="connsiteX85" fmla="*/ 320726 w 413594"/>
                <a:gd name="connsiteY85" fmla="*/ 25003 h 84682"/>
                <a:gd name="connsiteX86" fmla="*/ 310896 w 413594"/>
                <a:gd name="connsiteY86" fmla="*/ 13543 h 84682"/>
                <a:gd name="connsiteX87" fmla="*/ 296313 w 413594"/>
                <a:gd name="connsiteY87" fmla="*/ 9375 h 84682"/>
                <a:gd name="connsiteX88" fmla="*/ 276520 w 413594"/>
                <a:gd name="connsiteY88" fmla="*/ 17264 h 84682"/>
                <a:gd name="connsiteX89" fmla="*/ 268186 w 413594"/>
                <a:gd name="connsiteY89" fmla="*/ 43606 h 84682"/>
                <a:gd name="connsiteX90" fmla="*/ 337090 w 413594"/>
                <a:gd name="connsiteY90" fmla="*/ 83344 h 84682"/>
                <a:gd name="connsiteX91" fmla="*/ 368494 w 413594"/>
                <a:gd name="connsiteY91" fmla="*/ 1488 h 84682"/>
                <a:gd name="connsiteX92" fmla="*/ 380105 w 413594"/>
                <a:gd name="connsiteY92" fmla="*/ 1488 h 84682"/>
                <a:gd name="connsiteX93" fmla="*/ 413595 w 413594"/>
                <a:gd name="connsiteY93" fmla="*/ 83344 h 84682"/>
                <a:gd name="connsiteX94" fmla="*/ 401383 w 413594"/>
                <a:gd name="connsiteY94" fmla="*/ 83344 h 84682"/>
                <a:gd name="connsiteX95" fmla="*/ 391716 w 413594"/>
                <a:gd name="connsiteY95" fmla="*/ 58489 h 84682"/>
                <a:gd name="connsiteX96" fmla="*/ 357635 w 413594"/>
                <a:gd name="connsiteY96" fmla="*/ 58489 h 84682"/>
                <a:gd name="connsiteX97" fmla="*/ 348558 w 413594"/>
                <a:gd name="connsiteY97" fmla="*/ 83344 h 84682"/>
                <a:gd name="connsiteX98" fmla="*/ 337090 w 413594"/>
                <a:gd name="connsiteY98" fmla="*/ 83344 h 84682"/>
                <a:gd name="connsiteX99" fmla="*/ 360759 w 413594"/>
                <a:gd name="connsiteY99" fmla="*/ 49708 h 84682"/>
                <a:gd name="connsiteX100" fmla="*/ 388439 w 413594"/>
                <a:gd name="connsiteY100" fmla="*/ 49708 h 84682"/>
                <a:gd name="connsiteX101" fmla="*/ 379952 w 413594"/>
                <a:gd name="connsiteY101" fmla="*/ 27086 h 84682"/>
                <a:gd name="connsiteX102" fmla="*/ 374152 w 413594"/>
                <a:gd name="connsiteY102" fmla="*/ 10120 h 84682"/>
                <a:gd name="connsiteX103" fmla="*/ 369684 w 413594"/>
                <a:gd name="connsiteY103" fmla="*/ 25747 h 84682"/>
                <a:gd name="connsiteX104" fmla="*/ 360759 w 413594"/>
                <a:gd name="connsiteY104" fmla="*/ 49708 h 84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413594" h="84682">
                  <a:moveTo>
                    <a:pt x="61617" y="54619"/>
                  </a:moveTo>
                  <a:lnTo>
                    <a:pt x="72333" y="57447"/>
                  </a:lnTo>
                  <a:cubicBezTo>
                    <a:pt x="70047" y="66278"/>
                    <a:pt x="65980" y="73024"/>
                    <a:pt x="60122" y="77688"/>
                  </a:cubicBezTo>
                  <a:cubicBezTo>
                    <a:pt x="54273" y="82351"/>
                    <a:pt x="47072" y="84683"/>
                    <a:pt x="38548" y="84683"/>
                  </a:cubicBezTo>
                  <a:cubicBezTo>
                    <a:pt x="29718" y="84683"/>
                    <a:pt x="22517" y="82897"/>
                    <a:pt x="16964" y="79325"/>
                  </a:cubicBezTo>
                  <a:cubicBezTo>
                    <a:pt x="11411" y="75753"/>
                    <a:pt x="7191" y="70594"/>
                    <a:pt x="4315" y="63847"/>
                  </a:cubicBezTo>
                  <a:cubicBezTo>
                    <a:pt x="1438" y="57000"/>
                    <a:pt x="0" y="49659"/>
                    <a:pt x="0" y="41820"/>
                  </a:cubicBezTo>
                  <a:cubicBezTo>
                    <a:pt x="0" y="33288"/>
                    <a:pt x="1638" y="25846"/>
                    <a:pt x="4905" y="19496"/>
                  </a:cubicBezTo>
                  <a:cubicBezTo>
                    <a:pt x="8182" y="13146"/>
                    <a:pt x="12802" y="8334"/>
                    <a:pt x="18755" y="5060"/>
                  </a:cubicBezTo>
                  <a:cubicBezTo>
                    <a:pt x="24803" y="1786"/>
                    <a:pt x="31452" y="149"/>
                    <a:pt x="38690" y="149"/>
                  </a:cubicBezTo>
                  <a:cubicBezTo>
                    <a:pt x="46825" y="149"/>
                    <a:pt x="53673" y="2232"/>
                    <a:pt x="59236" y="6399"/>
                  </a:cubicBezTo>
                  <a:cubicBezTo>
                    <a:pt x="64884" y="10566"/>
                    <a:pt x="68809" y="16420"/>
                    <a:pt x="70990" y="23961"/>
                  </a:cubicBezTo>
                  <a:lnTo>
                    <a:pt x="60274" y="26491"/>
                  </a:lnTo>
                  <a:cubicBezTo>
                    <a:pt x="58388" y="20538"/>
                    <a:pt x="55607" y="16222"/>
                    <a:pt x="51940" y="13543"/>
                  </a:cubicBezTo>
                  <a:cubicBezTo>
                    <a:pt x="48368" y="10765"/>
                    <a:pt x="43853" y="9375"/>
                    <a:pt x="38395" y="9375"/>
                  </a:cubicBezTo>
                  <a:cubicBezTo>
                    <a:pt x="32147" y="9375"/>
                    <a:pt x="26889" y="10914"/>
                    <a:pt x="22622" y="13989"/>
                  </a:cubicBezTo>
                  <a:cubicBezTo>
                    <a:pt x="18450" y="16966"/>
                    <a:pt x="15478" y="20985"/>
                    <a:pt x="13687" y="26044"/>
                  </a:cubicBezTo>
                  <a:cubicBezTo>
                    <a:pt x="12001" y="31105"/>
                    <a:pt x="11163" y="36364"/>
                    <a:pt x="11163" y="41820"/>
                  </a:cubicBezTo>
                  <a:cubicBezTo>
                    <a:pt x="11163" y="48766"/>
                    <a:pt x="12154" y="54818"/>
                    <a:pt x="14135" y="59977"/>
                  </a:cubicBezTo>
                  <a:cubicBezTo>
                    <a:pt x="16221" y="65137"/>
                    <a:pt x="19393" y="69007"/>
                    <a:pt x="23660" y="71586"/>
                  </a:cubicBezTo>
                  <a:cubicBezTo>
                    <a:pt x="27927" y="74165"/>
                    <a:pt x="32595" y="75455"/>
                    <a:pt x="37652" y="75455"/>
                  </a:cubicBezTo>
                  <a:cubicBezTo>
                    <a:pt x="43701" y="75455"/>
                    <a:pt x="48816" y="73719"/>
                    <a:pt x="52978" y="70247"/>
                  </a:cubicBezTo>
                  <a:cubicBezTo>
                    <a:pt x="57245" y="66774"/>
                    <a:pt x="60122" y="61565"/>
                    <a:pt x="61617" y="54619"/>
                  </a:cubicBezTo>
                  <a:close/>
                  <a:moveTo>
                    <a:pt x="85573" y="43458"/>
                  </a:moveTo>
                  <a:cubicBezTo>
                    <a:pt x="85573" y="29865"/>
                    <a:pt x="89192" y="19248"/>
                    <a:pt x="96441" y="11608"/>
                  </a:cubicBezTo>
                  <a:cubicBezTo>
                    <a:pt x="103784" y="3869"/>
                    <a:pt x="113204" y="0"/>
                    <a:pt x="124720" y="0"/>
                  </a:cubicBezTo>
                  <a:cubicBezTo>
                    <a:pt x="132359" y="0"/>
                    <a:pt x="139198" y="1835"/>
                    <a:pt x="145256" y="5506"/>
                  </a:cubicBezTo>
                  <a:cubicBezTo>
                    <a:pt x="151304" y="9078"/>
                    <a:pt x="155924" y="14088"/>
                    <a:pt x="159096" y="20538"/>
                  </a:cubicBezTo>
                  <a:cubicBezTo>
                    <a:pt x="162268" y="26987"/>
                    <a:pt x="163859" y="34329"/>
                    <a:pt x="163859" y="42564"/>
                  </a:cubicBezTo>
                  <a:cubicBezTo>
                    <a:pt x="163859" y="50800"/>
                    <a:pt x="162173" y="58191"/>
                    <a:pt x="158801" y="64740"/>
                  </a:cubicBezTo>
                  <a:cubicBezTo>
                    <a:pt x="155419" y="71288"/>
                    <a:pt x="150657" y="76250"/>
                    <a:pt x="144513" y="79622"/>
                  </a:cubicBezTo>
                  <a:cubicBezTo>
                    <a:pt x="138455" y="82996"/>
                    <a:pt x="131864" y="84683"/>
                    <a:pt x="124720" y="84683"/>
                  </a:cubicBezTo>
                  <a:cubicBezTo>
                    <a:pt x="116977" y="84683"/>
                    <a:pt x="110080" y="82848"/>
                    <a:pt x="104032" y="79177"/>
                  </a:cubicBezTo>
                  <a:cubicBezTo>
                    <a:pt x="97974" y="75406"/>
                    <a:pt x="93364" y="70346"/>
                    <a:pt x="90192" y="63996"/>
                  </a:cubicBezTo>
                  <a:cubicBezTo>
                    <a:pt x="87116" y="57546"/>
                    <a:pt x="85573" y="50701"/>
                    <a:pt x="85573" y="43458"/>
                  </a:cubicBezTo>
                  <a:close/>
                  <a:moveTo>
                    <a:pt x="96736" y="43606"/>
                  </a:moveTo>
                  <a:cubicBezTo>
                    <a:pt x="96736" y="53529"/>
                    <a:pt x="99365" y="61317"/>
                    <a:pt x="104623" y="66972"/>
                  </a:cubicBezTo>
                  <a:cubicBezTo>
                    <a:pt x="109985" y="72628"/>
                    <a:pt x="116681" y="75455"/>
                    <a:pt x="124720" y="75455"/>
                  </a:cubicBezTo>
                  <a:cubicBezTo>
                    <a:pt x="132855" y="75455"/>
                    <a:pt x="139551" y="72628"/>
                    <a:pt x="144809" y="66972"/>
                  </a:cubicBezTo>
                  <a:cubicBezTo>
                    <a:pt x="150066" y="61217"/>
                    <a:pt x="152695" y="53032"/>
                    <a:pt x="152695" y="42416"/>
                  </a:cubicBezTo>
                  <a:cubicBezTo>
                    <a:pt x="152695" y="35768"/>
                    <a:pt x="151552" y="29964"/>
                    <a:pt x="149276" y="25003"/>
                  </a:cubicBezTo>
                  <a:cubicBezTo>
                    <a:pt x="147085" y="20042"/>
                    <a:pt x="143818" y="16222"/>
                    <a:pt x="139446" y="13543"/>
                  </a:cubicBezTo>
                  <a:cubicBezTo>
                    <a:pt x="135084" y="10765"/>
                    <a:pt x="130226" y="9375"/>
                    <a:pt x="124863" y="9375"/>
                  </a:cubicBezTo>
                  <a:cubicBezTo>
                    <a:pt x="117224" y="9375"/>
                    <a:pt x="110623" y="12005"/>
                    <a:pt x="105070" y="17264"/>
                  </a:cubicBezTo>
                  <a:cubicBezTo>
                    <a:pt x="99517" y="22522"/>
                    <a:pt x="96736" y="31303"/>
                    <a:pt x="96736" y="43606"/>
                  </a:cubicBezTo>
                  <a:close/>
                  <a:moveTo>
                    <a:pt x="233067" y="54619"/>
                  </a:moveTo>
                  <a:lnTo>
                    <a:pt x="243783" y="57447"/>
                  </a:lnTo>
                  <a:cubicBezTo>
                    <a:pt x="241497" y="66278"/>
                    <a:pt x="237430" y="73024"/>
                    <a:pt x="231572" y="77688"/>
                  </a:cubicBezTo>
                  <a:cubicBezTo>
                    <a:pt x="225723" y="82351"/>
                    <a:pt x="218522" y="84683"/>
                    <a:pt x="209998" y="84683"/>
                  </a:cubicBezTo>
                  <a:cubicBezTo>
                    <a:pt x="201168" y="84683"/>
                    <a:pt x="193967" y="82897"/>
                    <a:pt x="188414" y="79325"/>
                  </a:cubicBezTo>
                  <a:cubicBezTo>
                    <a:pt x="182861" y="75753"/>
                    <a:pt x="178641" y="70594"/>
                    <a:pt x="175765" y="63847"/>
                  </a:cubicBezTo>
                  <a:cubicBezTo>
                    <a:pt x="172888" y="57000"/>
                    <a:pt x="171450" y="49659"/>
                    <a:pt x="171450" y="41820"/>
                  </a:cubicBezTo>
                  <a:cubicBezTo>
                    <a:pt x="171450" y="33288"/>
                    <a:pt x="173088" y="25846"/>
                    <a:pt x="176355" y="19496"/>
                  </a:cubicBezTo>
                  <a:cubicBezTo>
                    <a:pt x="179632" y="13146"/>
                    <a:pt x="184252" y="8334"/>
                    <a:pt x="190205" y="5060"/>
                  </a:cubicBezTo>
                  <a:cubicBezTo>
                    <a:pt x="196253" y="1786"/>
                    <a:pt x="202902" y="149"/>
                    <a:pt x="210140" y="149"/>
                  </a:cubicBezTo>
                  <a:cubicBezTo>
                    <a:pt x="218275" y="149"/>
                    <a:pt x="225123" y="2232"/>
                    <a:pt x="230686" y="6399"/>
                  </a:cubicBezTo>
                  <a:cubicBezTo>
                    <a:pt x="236334" y="10566"/>
                    <a:pt x="240259" y="16420"/>
                    <a:pt x="242440" y="23961"/>
                  </a:cubicBezTo>
                  <a:lnTo>
                    <a:pt x="231724" y="26491"/>
                  </a:lnTo>
                  <a:cubicBezTo>
                    <a:pt x="229838" y="20538"/>
                    <a:pt x="227057" y="16222"/>
                    <a:pt x="223390" y="13543"/>
                  </a:cubicBezTo>
                  <a:cubicBezTo>
                    <a:pt x="219818" y="10765"/>
                    <a:pt x="215303" y="9375"/>
                    <a:pt x="209845" y="9375"/>
                  </a:cubicBezTo>
                  <a:cubicBezTo>
                    <a:pt x="203597" y="9375"/>
                    <a:pt x="198339" y="10914"/>
                    <a:pt x="194072" y="13989"/>
                  </a:cubicBezTo>
                  <a:cubicBezTo>
                    <a:pt x="189900" y="16966"/>
                    <a:pt x="186928" y="20985"/>
                    <a:pt x="185137" y="26044"/>
                  </a:cubicBezTo>
                  <a:cubicBezTo>
                    <a:pt x="183451" y="31105"/>
                    <a:pt x="182613" y="36364"/>
                    <a:pt x="182613" y="41820"/>
                  </a:cubicBezTo>
                  <a:cubicBezTo>
                    <a:pt x="182613" y="48766"/>
                    <a:pt x="183604" y="54818"/>
                    <a:pt x="185585" y="59977"/>
                  </a:cubicBezTo>
                  <a:cubicBezTo>
                    <a:pt x="187671" y="65137"/>
                    <a:pt x="190843" y="69007"/>
                    <a:pt x="195110" y="71586"/>
                  </a:cubicBezTo>
                  <a:cubicBezTo>
                    <a:pt x="199377" y="74165"/>
                    <a:pt x="204045" y="75455"/>
                    <a:pt x="209102" y="75455"/>
                  </a:cubicBezTo>
                  <a:cubicBezTo>
                    <a:pt x="215151" y="75455"/>
                    <a:pt x="220266" y="73719"/>
                    <a:pt x="224428" y="70247"/>
                  </a:cubicBezTo>
                  <a:cubicBezTo>
                    <a:pt x="228695" y="66774"/>
                    <a:pt x="231572" y="61565"/>
                    <a:pt x="233067" y="54619"/>
                  </a:cubicBezTo>
                  <a:close/>
                  <a:moveTo>
                    <a:pt x="257023" y="43458"/>
                  </a:moveTo>
                  <a:cubicBezTo>
                    <a:pt x="257023" y="29865"/>
                    <a:pt x="260642" y="19248"/>
                    <a:pt x="267891" y="11608"/>
                  </a:cubicBezTo>
                  <a:cubicBezTo>
                    <a:pt x="275234" y="3869"/>
                    <a:pt x="284654" y="0"/>
                    <a:pt x="296170" y="0"/>
                  </a:cubicBezTo>
                  <a:cubicBezTo>
                    <a:pt x="303809" y="0"/>
                    <a:pt x="310648" y="1835"/>
                    <a:pt x="316706" y="5506"/>
                  </a:cubicBezTo>
                  <a:cubicBezTo>
                    <a:pt x="322754" y="9078"/>
                    <a:pt x="327374" y="14088"/>
                    <a:pt x="330546" y="20538"/>
                  </a:cubicBezTo>
                  <a:cubicBezTo>
                    <a:pt x="333718" y="26987"/>
                    <a:pt x="335309" y="34329"/>
                    <a:pt x="335309" y="42564"/>
                  </a:cubicBezTo>
                  <a:cubicBezTo>
                    <a:pt x="335309" y="50800"/>
                    <a:pt x="333623" y="58191"/>
                    <a:pt x="330251" y="64740"/>
                  </a:cubicBezTo>
                  <a:cubicBezTo>
                    <a:pt x="326869" y="71288"/>
                    <a:pt x="322107" y="76250"/>
                    <a:pt x="315963" y="79622"/>
                  </a:cubicBezTo>
                  <a:cubicBezTo>
                    <a:pt x="309905" y="82996"/>
                    <a:pt x="303314" y="84683"/>
                    <a:pt x="296170" y="84683"/>
                  </a:cubicBezTo>
                  <a:cubicBezTo>
                    <a:pt x="288427" y="84683"/>
                    <a:pt x="281531" y="82848"/>
                    <a:pt x="275482" y="79177"/>
                  </a:cubicBezTo>
                  <a:cubicBezTo>
                    <a:pt x="269424" y="75406"/>
                    <a:pt x="264814" y="70346"/>
                    <a:pt x="261642" y="63996"/>
                  </a:cubicBezTo>
                  <a:cubicBezTo>
                    <a:pt x="258566" y="57546"/>
                    <a:pt x="257023" y="50701"/>
                    <a:pt x="257023" y="43458"/>
                  </a:cubicBezTo>
                  <a:close/>
                  <a:moveTo>
                    <a:pt x="268186" y="43606"/>
                  </a:moveTo>
                  <a:cubicBezTo>
                    <a:pt x="268186" y="53529"/>
                    <a:pt x="270815" y="61317"/>
                    <a:pt x="276073" y="66972"/>
                  </a:cubicBezTo>
                  <a:cubicBezTo>
                    <a:pt x="281435" y="72628"/>
                    <a:pt x="288131" y="75455"/>
                    <a:pt x="296170" y="75455"/>
                  </a:cubicBezTo>
                  <a:cubicBezTo>
                    <a:pt x="304305" y="75455"/>
                    <a:pt x="311001" y="72628"/>
                    <a:pt x="316259" y="66972"/>
                  </a:cubicBezTo>
                  <a:cubicBezTo>
                    <a:pt x="321516" y="61217"/>
                    <a:pt x="324145" y="53032"/>
                    <a:pt x="324145" y="42416"/>
                  </a:cubicBezTo>
                  <a:cubicBezTo>
                    <a:pt x="324145" y="35768"/>
                    <a:pt x="323002" y="29964"/>
                    <a:pt x="320726" y="25003"/>
                  </a:cubicBezTo>
                  <a:cubicBezTo>
                    <a:pt x="318535" y="20042"/>
                    <a:pt x="315268" y="16222"/>
                    <a:pt x="310896" y="13543"/>
                  </a:cubicBezTo>
                  <a:cubicBezTo>
                    <a:pt x="306534" y="10765"/>
                    <a:pt x="301676" y="9375"/>
                    <a:pt x="296313" y="9375"/>
                  </a:cubicBezTo>
                  <a:cubicBezTo>
                    <a:pt x="288674" y="9375"/>
                    <a:pt x="282073" y="12005"/>
                    <a:pt x="276520" y="17264"/>
                  </a:cubicBezTo>
                  <a:cubicBezTo>
                    <a:pt x="270967" y="22522"/>
                    <a:pt x="268186" y="31303"/>
                    <a:pt x="268186" y="43606"/>
                  </a:cubicBezTo>
                  <a:close/>
                  <a:moveTo>
                    <a:pt x="337090" y="83344"/>
                  </a:moveTo>
                  <a:lnTo>
                    <a:pt x="368494" y="1488"/>
                  </a:lnTo>
                  <a:lnTo>
                    <a:pt x="380105" y="1488"/>
                  </a:lnTo>
                  <a:lnTo>
                    <a:pt x="413595" y="83344"/>
                  </a:lnTo>
                  <a:lnTo>
                    <a:pt x="401383" y="83344"/>
                  </a:lnTo>
                  <a:lnTo>
                    <a:pt x="391716" y="58489"/>
                  </a:lnTo>
                  <a:lnTo>
                    <a:pt x="357635" y="58489"/>
                  </a:lnTo>
                  <a:lnTo>
                    <a:pt x="348558" y="83344"/>
                  </a:lnTo>
                  <a:lnTo>
                    <a:pt x="337090" y="83344"/>
                  </a:lnTo>
                  <a:close/>
                  <a:moveTo>
                    <a:pt x="360759" y="49708"/>
                  </a:moveTo>
                  <a:lnTo>
                    <a:pt x="388439" y="49708"/>
                  </a:lnTo>
                  <a:lnTo>
                    <a:pt x="379952" y="27086"/>
                  </a:lnTo>
                  <a:cubicBezTo>
                    <a:pt x="377276" y="20241"/>
                    <a:pt x="375342" y="14585"/>
                    <a:pt x="374152" y="10120"/>
                  </a:cubicBezTo>
                  <a:cubicBezTo>
                    <a:pt x="373056" y="15378"/>
                    <a:pt x="371570" y="20587"/>
                    <a:pt x="369684" y="25747"/>
                  </a:cubicBezTo>
                  <a:lnTo>
                    <a:pt x="360759" y="49708"/>
                  </a:lnTo>
                  <a:close/>
                </a:path>
              </a:pathLst>
            </a:custGeom>
            <a:solidFill>
              <a:srgbClr val="1A1A1A"/>
            </a:solidFill>
            <a:ln w="9525" cap="sq">
              <a:noFill/>
              <a:prstDash val="solid"/>
              <a:miter/>
            </a:ln>
          </p:spPr>
          <p:txBody>
            <a:bodyPr rtlCol="0" anchor="ctr"/>
            <a:lstStyle/>
            <a:p>
              <a:endParaRPr lang="ja-JP" altLang="en-US"/>
            </a:p>
          </p:txBody>
        </p:sp>
        <p:sp>
          <p:nvSpPr>
            <p:cNvPr id="14" name="フリーフォーム: 図形 13">
              <a:extLst>
                <a:ext uri="{FF2B5EF4-FFF2-40B4-BE49-F238E27FC236}">
                  <a16:creationId xmlns:a16="http://schemas.microsoft.com/office/drawing/2014/main" id="{10CFFBA5-3FC1-FAE8-4EEE-0E38679BF1CD}"/>
                </a:ext>
              </a:extLst>
            </p:cNvPr>
            <p:cNvSpPr/>
            <p:nvPr/>
          </p:nvSpPr>
          <p:spPr>
            <a:xfrm>
              <a:off x="10348109" y="2464941"/>
              <a:ext cx="792365" cy="104031"/>
            </a:xfrm>
            <a:custGeom>
              <a:avLst/>
              <a:gdLst>
                <a:gd name="connsiteX0" fmla="*/ 69209 w 792365"/>
                <a:gd name="connsiteY0" fmla="*/ 36165 h 104031"/>
                <a:gd name="connsiteX1" fmla="*/ 69209 w 792365"/>
                <a:gd name="connsiteY1" fmla="*/ 70098 h 104031"/>
                <a:gd name="connsiteX2" fmla="*/ 95107 w 792365"/>
                <a:gd name="connsiteY2" fmla="*/ 83939 h 104031"/>
                <a:gd name="connsiteX3" fmla="*/ 89745 w 792365"/>
                <a:gd name="connsiteY3" fmla="*/ 92422 h 104031"/>
                <a:gd name="connsiteX4" fmla="*/ 69209 w 792365"/>
                <a:gd name="connsiteY4" fmla="*/ 79920 h 104031"/>
                <a:gd name="connsiteX5" fmla="*/ 64294 w 792365"/>
                <a:gd name="connsiteY5" fmla="*/ 92869 h 104031"/>
                <a:gd name="connsiteX6" fmla="*/ 48673 w 792365"/>
                <a:gd name="connsiteY6" fmla="*/ 98227 h 104031"/>
                <a:gd name="connsiteX7" fmla="*/ 33042 w 792365"/>
                <a:gd name="connsiteY7" fmla="*/ 92869 h 104031"/>
                <a:gd name="connsiteX8" fmla="*/ 28575 w 792365"/>
                <a:gd name="connsiteY8" fmla="*/ 81260 h 104031"/>
                <a:gd name="connsiteX9" fmla="*/ 32147 w 792365"/>
                <a:gd name="connsiteY9" fmla="*/ 71438 h 104031"/>
                <a:gd name="connsiteX10" fmla="*/ 48225 w 792365"/>
                <a:gd name="connsiteY10" fmla="*/ 66080 h 104031"/>
                <a:gd name="connsiteX11" fmla="*/ 59836 w 792365"/>
                <a:gd name="connsiteY11" fmla="*/ 67419 h 104031"/>
                <a:gd name="connsiteX12" fmla="*/ 59836 w 792365"/>
                <a:gd name="connsiteY12" fmla="*/ 36611 h 104031"/>
                <a:gd name="connsiteX13" fmla="*/ 26794 w 792365"/>
                <a:gd name="connsiteY13" fmla="*/ 38844 h 104031"/>
                <a:gd name="connsiteX14" fmla="*/ 26794 w 792365"/>
                <a:gd name="connsiteY14" fmla="*/ 29467 h 104031"/>
                <a:gd name="connsiteX15" fmla="*/ 58941 w 792365"/>
                <a:gd name="connsiteY15" fmla="*/ 27682 h 104031"/>
                <a:gd name="connsiteX16" fmla="*/ 57150 w 792365"/>
                <a:gd name="connsiteY16" fmla="*/ 5358 h 104031"/>
                <a:gd name="connsiteX17" fmla="*/ 66532 w 792365"/>
                <a:gd name="connsiteY17" fmla="*/ 5358 h 104031"/>
                <a:gd name="connsiteX18" fmla="*/ 67428 w 792365"/>
                <a:gd name="connsiteY18" fmla="*/ 8930 h 104031"/>
                <a:gd name="connsiteX19" fmla="*/ 68313 w 792365"/>
                <a:gd name="connsiteY19" fmla="*/ 27236 h 104031"/>
                <a:gd name="connsiteX20" fmla="*/ 92431 w 792365"/>
                <a:gd name="connsiteY20" fmla="*/ 25896 h 104031"/>
                <a:gd name="connsiteX21" fmla="*/ 92431 w 792365"/>
                <a:gd name="connsiteY21" fmla="*/ 35272 h 104031"/>
                <a:gd name="connsiteX22" fmla="*/ 69209 w 792365"/>
                <a:gd name="connsiteY22" fmla="*/ 36165 h 104031"/>
                <a:gd name="connsiteX23" fmla="*/ 1791 w 792365"/>
                <a:gd name="connsiteY23" fmla="*/ 95994 h 104031"/>
                <a:gd name="connsiteX24" fmla="*/ 0 w 792365"/>
                <a:gd name="connsiteY24" fmla="*/ 66972 h 104031"/>
                <a:gd name="connsiteX25" fmla="*/ 5363 w 792365"/>
                <a:gd name="connsiteY25" fmla="*/ 8930 h 104031"/>
                <a:gd name="connsiteX26" fmla="*/ 15183 w 792365"/>
                <a:gd name="connsiteY26" fmla="*/ 10716 h 104031"/>
                <a:gd name="connsiteX27" fmla="*/ 14735 w 792365"/>
                <a:gd name="connsiteY27" fmla="*/ 13841 h 104031"/>
                <a:gd name="connsiteX28" fmla="*/ 9830 w 792365"/>
                <a:gd name="connsiteY28" fmla="*/ 66972 h 104031"/>
                <a:gd name="connsiteX29" fmla="*/ 12059 w 792365"/>
                <a:gd name="connsiteY29" fmla="*/ 94208 h 104031"/>
                <a:gd name="connsiteX30" fmla="*/ 1791 w 792365"/>
                <a:gd name="connsiteY30" fmla="*/ 95994 h 104031"/>
                <a:gd name="connsiteX31" fmla="*/ 59836 w 792365"/>
                <a:gd name="connsiteY31" fmla="*/ 76349 h 104031"/>
                <a:gd name="connsiteX32" fmla="*/ 48225 w 792365"/>
                <a:gd name="connsiteY32" fmla="*/ 74116 h 104031"/>
                <a:gd name="connsiteX33" fmla="*/ 39291 w 792365"/>
                <a:gd name="connsiteY33" fmla="*/ 76795 h 104031"/>
                <a:gd name="connsiteX34" fmla="*/ 37062 w 792365"/>
                <a:gd name="connsiteY34" fmla="*/ 81260 h 104031"/>
                <a:gd name="connsiteX35" fmla="*/ 38853 w 792365"/>
                <a:gd name="connsiteY35" fmla="*/ 86618 h 104031"/>
                <a:gd name="connsiteX36" fmla="*/ 48225 w 792365"/>
                <a:gd name="connsiteY36" fmla="*/ 89744 h 104031"/>
                <a:gd name="connsiteX37" fmla="*/ 57150 w 792365"/>
                <a:gd name="connsiteY37" fmla="*/ 86618 h 104031"/>
                <a:gd name="connsiteX38" fmla="*/ 59836 w 792365"/>
                <a:gd name="connsiteY38" fmla="*/ 76349 h 104031"/>
                <a:gd name="connsiteX39" fmla="*/ 204940 w 792365"/>
                <a:gd name="connsiteY39" fmla="*/ 101798 h 104031"/>
                <a:gd name="connsiteX40" fmla="*/ 159849 w 792365"/>
                <a:gd name="connsiteY40" fmla="*/ 66972 h 104031"/>
                <a:gd name="connsiteX41" fmla="*/ 112967 w 792365"/>
                <a:gd name="connsiteY41" fmla="*/ 104031 h 104031"/>
                <a:gd name="connsiteX42" fmla="*/ 109842 w 792365"/>
                <a:gd name="connsiteY42" fmla="*/ 93761 h 104031"/>
                <a:gd name="connsiteX43" fmla="*/ 152705 w 792365"/>
                <a:gd name="connsiteY43" fmla="*/ 57150 h 104031"/>
                <a:gd name="connsiteX44" fmla="*/ 109842 w 792365"/>
                <a:gd name="connsiteY44" fmla="*/ 57150 h 104031"/>
                <a:gd name="connsiteX45" fmla="*/ 109842 w 792365"/>
                <a:gd name="connsiteY45" fmla="*/ 48667 h 104031"/>
                <a:gd name="connsiteX46" fmla="*/ 154039 w 792365"/>
                <a:gd name="connsiteY46" fmla="*/ 48667 h 104031"/>
                <a:gd name="connsiteX47" fmla="*/ 154039 w 792365"/>
                <a:gd name="connsiteY47" fmla="*/ 31253 h 104031"/>
                <a:gd name="connsiteX48" fmla="*/ 133950 w 792365"/>
                <a:gd name="connsiteY48" fmla="*/ 31253 h 104031"/>
                <a:gd name="connsiteX49" fmla="*/ 123682 w 792365"/>
                <a:gd name="connsiteY49" fmla="*/ 46881 h 104031"/>
                <a:gd name="connsiteX50" fmla="*/ 115643 w 792365"/>
                <a:gd name="connsiteY50" fmla="*/ 40630 h 104031"/>
                <a:gd name="connsiteX51" fmla="*/ 131721 w 792365"/>
                <a:gd name="connsiteY51" fmla="*/ 8036 h 104031"/>
                <a:gd name="connsiteX52" fmla="*/ 141094 w 792365"/>
                <a:gd name="connsiteY52" fmla="*/ 10716 h 104031"/>
                <a:gd name="connsiteX53" fmla="*/ 140646 w 792365"/>
                <a:gd name="connsiteY53" fmla="*/ 13394 h 104031"/>
                <a:gd name="connsiteX54" fmla="*/ 137074 w 792365"/>
                <a:gd name="connsiteY54" fmla="*/ 22770 h 104031"/>
                <a:gd name="connsiteX55" fmla="*/ 154039 w 792365"/>
                <a:gd name="connsiteY55" fmla="*/ 22770 h 104031"/>
                <a:gd name="connsiteX56" fmla="*/ 154039 w 792365"/>
                <a:gd name="connsiteY56" fmla="*/ 3572 h 104031"/>
                <a:gd name="connsiteX57" fmla="*/ 162525 w 792365"/>
                <a:gd name="connsiteY57" fmla="*/ 3572 h 104031"/>
                <a:gd name="connsiteX58" fmla="*/ 162973 w 792365"/>
                <a:gd name="connsiteY58" fmla="*/ 6250 h 104031"/>
                <a:gd name="connsiteX59" fmla="*/ 162973 w 792365"/>
                <a:gd name="connsiteY59" fmla="*/ 22770 h 104031"/>
                <a:gd name="connsiteX60" fmla="*/ 194224 w 792365"/>
                <a:gd name="connsiteY60" fmla="*/ 22770 h 104031"/>
                <a:gd name="connsiteX61" fmla="*/ 194224 w 792365"/>
                <a:gd name="connsiteY61" fmla="*/ 31253 h 104031"/>
                <a:gd name="connsiteX62" fmla="*/ 162973 w 792365"/>
                <a:gd name="connsiteY62" fmla="*/ 31253 h 104031"/>
                <a:gd name="connsiteX63" fmla="*/ 162973 w 792365"/>
                <a:gd name="connsiteY63" fmla="*/ 48667 h 104031"/>
                <a:gd name="connsiteX64" fmla="*/ 206283 w 792365"/>
                <a:gd name="connsiteY64" fmla="*/ 48667 h 104031"/>
                <a:gd name="connsiteX65" fmla="*/ 206283 w 792365"/>
                <a:gd name="connsiteY65" fmla="*/ 57150 h 104031"/>
                <a:gd name="connsiteX66" fmla="*/ 164307 w 792365"/>
                <a:gd name="connsiteY66" fmla="*/ 57150 h 104031"/>
                <a:gd name="connsiteX67" fmla="*/ 209407 w 792365"/>
                <a:gd name="connsiteY67" fmla="*/ 91083 h 104031"/>
                <a:gd name="connsiteX68" fmla="*/ 204940 w 792365"/>
                <a:gd name="connsiteY68" fmla="*/ 101798 h 104031"/>
                <a:gd name="connsiteX69" fmla="*/ 255842 w 792365"/>
                <a:gd name="connsiteY69" fmla="*/ 77242 h 104031"/>
                <a:gd name="connsiteX70" fmla="*/ 268786 w 792365"/>
                <a:gd name="connsiteY70" fmla="*/ 90189 h 104031"/>
                <a:gd name="connsiteX71" fmla="*/ 290217 w 792365"/>
                <a:gd name="connsiteY71" fmla="*/ 71438 h 104031"/>
                <a:gd name="connsiteX72" fmla="*/ 278607 w 792365"/>
                <a:gd name="connsiteY72" fmla="*/ 42863 h 104031"/>
                <a:gd name="connsiteX73" fmla="*/ 271463 w 792365"/>
                <a:gd name="connsiteY73" fmla="*/ 56703 h 104031"/>
                <a:gd name="connsiteX74" fmla="*/ 265662 w 792365"/>
                <a:gd name="connsiteY74" fmla="*/ 47774 h 104031"/>
                <a:gd name="connsiteX75" fmla="*/ 281740 w 792365"/>
                <a:gd name="connsiteY75" fmla="*/ 0 h 104031"/>
                <a:gd name="connsiteX76" fmla="*/ 291560 w 792365"/>
                <a:gd name="connsiteY76" fmla="*/ 1786 h 104031"/>
                <a:gd name="connsiteX77" fmla="*/ 290217 w 792365"/>
                <a:gd name="connsiteY77" fmla="*/ 4019 h 104031"/>
                <a:gd name="connsiteX78" fmla="*/ 285750 w 792365"/>
                <a:gd name="connsiteY78" fmla="*/ 20985 h 104031"/>
                <a:gd name="connsiteX79" fmla="*/ 320583 w 792365"/>
                <a:gd name="connsiteY79" fmla="*/ 20985 h 104031"/>
                <a:gd name="connsiteX80" fmla="*/ 320583 w 792365"/>
                <a:gd name="connsiteY80" fmla="*/ 29467 h 104031"/>
                <a:gd name="connsiteX81" fmla="*/ 310753 w 792365"/>
                <a:gd name="connsiteY81" fmla="*/ 29467 h 104031"/>
                <a:gd name="connsiteX82" fmla="*/ 300933 w 792365"/>
                <a:gd name="connsiteY82" fmla="*/ 70991 h 104031"/>
                <a:gd name="connsiteX83" fmla="*/ 325041 w 792365"/>
                <a:gd name="connsiteY83" fmla="*/ 91530 h 104031"/>
                <a:gd name="connsiteX84" fmla="*/ 319240 w 792365"/>
                <a:gd name="connsiteY84" fmla="*/ 101352 h 104031"/>
                <a:gd name="connsiteX85" fmla="*/ 296028 w 792365"/>
                <a:gd name="connsiteY85" fmla="*/ 79474 h 104031"/>
                <a:gd name="connsiteX86" fmla="*/ 268339 w 792365"/>
                <a:gd name="connsiteY86" fmla="*/ 103138 h 104031"/>
                <a:gd name="connsiteX87" fmla="*/ 263881 w 792365"/>
                <a:gd name="connsiteY87" fmla="*/ 95994 h 104031"/>
                <a:gd name="connsiteX88" fmla="*/ 261195 w 792365"/>
                <a:gd name="connsiteY88" fmla="*/ 97780 h 104031"/>
                <a:gd name="connsiteX89" fmla="*/ 249593 w 792365"/>
                <a:gd name="connsiteY89" fmla="*/ 83492 h 104031"/>
                <a:gd name="connsiteX90" fmla="*/ 255842 w 792365"/>
                <a:gd name="connsiteY90" fmla="*/ 77242 h 104031"/>
                <a:gd name="connsiteX91" fmla="*/ 295132 w 792365"/>
                <a:gd name="connsiteY91" fmla="*/ 62061 h 104031"/>
                <a:gd name="connsiteX92" fmla="*/ 302276 w 792365"/>
                <a:gd name="connsiteY92" fmla="*/ 29467 h 104031"/>
                <a:gd name="connsiteX93" fmla="*/ 283521 w 792365"/>
                <a:gd name="connsiteY93" fmla="*/ 29467 h 104031"/>
                <a:gd name="connsiteX94" fmla="*/ 295132 w 792365"/>
                <a:gd name="connsiteY94" fmla="*/ 62061 h 104031"/>
                <a:gd name="connsiteX95" fmla="*/ 220571 w 792365"/>
                <a:gd name="connsiteY95" fmla="*/ 94208 h 104031"/>
                <a:gd name="connsiteX96" fmla="*/ 235306 w 792365"/>
                <a:gd name="connsiteY96" fmla="*/ 76349 h 104031"/>
                <a:gd name="connsiteX97" fmla="*/ 243335 w 792365"/>
                <a:gd name="connsiteY97" fmla="*/ 81706 h 104031"/>
                <a:gd name="connsiteX98" fmla="*/ 242002 w 792365"/>
                <a:gd name="connsiteY98" fmla="*/ 83939 h 104031"/>
                <a:gd name="connsiteX99" fmla="*/ 226819 w 792365"/>
                <a:gd name="connsiteY99" fmla="*/ 101798 h 104031"/>
                <a:gd name="connsiteX100" fmla="*/ 220571 w 792365"/>
                <a:gd name="connsiteY100" fmla="*/ 94208 h 104031"/>
                <a:gd name="connsiteX101" fmla="*/ 227714 w 792365"/>
                <a:gd name="connsiteY101" fmla="*/ 5805 h 104031"/>
                <a:gd name="connsiteX102" fmla="*/ 263433 w 792365"/>
                <a:gd name="connsiteY102" fmla="*/ 5805 h 104031"/>
                <a:gd name="connsiteX103" fmla="*/ 263433 w 792365"/>
                <a:gd name="connsiteY103" fmla="*/ 75009 h 104031"/>
                <a:gd name="connsiteX104" fmla="*/ 227714 w 792365"/>
                <a:gd name="connsiteY104" fmla="*/ 75009 h 104031"/>
                <a:gd name="connsiteX105" fmla="*/ 227714 w 792365"/>
                <a:gd name="connsiteY105" fmla="*/ 5805 h 104031"/>
                <a:gd name="connsiteX106" fmla="*/ 255842 w 792365"/>
                <a:gd name="connsiteY106" fmla="*/ 26789 h 104031"/>
                <a:gd name="connsiteX107" fmla="*/ 255842 w 792365"/>
                <a:gd name="connsiteY107" fmla="*/ 14288 h 104031"/>
                <a:gd name="connsiteX108" fmla="*/ 235306 w 792365"/>
                <a:gd name="connsiteY108" fmla="*/ 14288 h 104031"/>
                <a:gd name="connsiteX109" fmla="*/ 235306 w 792365"/>
                <a:gd name="connsiteY109" fmla="*/ 26789 h 104031"/>
                <a:gd name="connsiteX110" fmla="*/ 255842 w 792365"/>
                <a:gd name="connsiteY110" fmla="*/ 26789 h 104031"/>
                <a:gd name="connsiteX111" fmla="*/ 235306 w 792365"/>
                <a:gd name="connsiteY111" fmla="*/ 46881 h 104031"/>
                <a:gd name="connsiteX112" fmla="*/ 255842 w 792365"/>
                <a:gd name="connsiteY112" fmla="*/ 46881 h 104031"/>
                <a:gd name="connsiteX113" fmla="*/ 255842 w 792365"/>
                <a:gd name="connsiteY113" fmla="*/ 33933 h 104031"/>
                <a:gd name="connsiteX114" fmla="*/ 235306 w 792365"/>
                <a:gd name="connsiteY114" fmla="*/ 33933 h 104031"/>
                <a:gd name="connsiteX115" fmla="*/ 235306 w 792365"/>
                <a:gd name="connsiteY115" fmla="*/ 46881 h 104031"/>
                <a:gd name="connsiteX116" fmla="*/ 255842 w 792365"/>
                <a:gd name="connsiteY116" fmla="*/ 66526 h 104031"/>
                <a:gd name="connsiteX117" fmla="*/ 255842 w 792365"/>
                <a:gd name="connsiteY117" fmla="*/ 54025 h 104031"/>
                <a:gd name="connsiteX118" fmla="*/ 235306 w 792365"/>
                <a:gd name="connsiteY118" fmla="*/ 54025 h 104031"/>
                <a:gd name="connsiteX119" fmla="*/ 235306 w 792365"/>
                <a:gd name="connsiteY119" fmla="*/ 66526 h 104031"/>
                <a:gd name="connsiteX120" fmla="*/ 255842 w 792365"/>
                <a:gd name="connsiteY120" fmla="*/ 66526 h 104031"/>
                <a:gd name="connsiteX121" fmla="*/ 413004 w 792365"/>
                <a:gd name="connsiteY121" fmla="*/ 77242 h 104031"/>
                <a:gd name="connsiteX122" fmla="*/ 371475 w 792365"/>
                <a:gd name="connsiteY122" fmla="*/ 98227 h 104031"/>
                <a:gd name="connsiteX123" fmla="*/ 347815 w 792365"/>
                <a:gd name="connsiteY123" fmla="*/ 90636 h 104031"/>
                <a:gd name="connsiteX124" fmla="*/ 342014 w 792365"/>
                <a:gd name="connsiteY124" fmla="*/ 68312 h 104031"/>
                <a:gd name="connsiteX125" fmla="*/ 342014 w 792365"/>
                <a:gd name="connsiteY125" fmla="*/ 8483 h 104031"/>
                <a:gd name="connsiteX126" fmla="*/ 351387 w 792365"/>
                <a:gd name="connsiteY126" fmla="*/ 8483 h 104031"/>
                <a:gd name="connsiteX127" fmla="*/ 352282 w 792365"/>
                <a:gd name="connsiteY127" fmla="*/ 12055 h 104031"/>
                <a:gd name="connsiteX128" fmla="*/ 352282 w 792365"/>
                <a:gd name="connsiteY128" fmla="*/ 68312 h 104031"/>
                <a:gd name="connsiteX129" fmla="*/ 356302 w 792365"/>
                <a:gd name="connsiteY129" fmla="*/ 83492 h 104031"/>
                <a:gd name="connsiteX130" fmla="*/ 371037 w 792365"/>
                <a:gd name="connsiteY130" fmla="*/ 88403 h 104031"/>
                <a:gd name="connsiteX131" fmla="*/ 406308 w 792365"/>
                <a:gd name="connsiteY131" fmla="*/ 68758 h 104031"/>
                <a:gd name="connsiteX132" fmla="*/ 413004 w 792365"/>
                <a:gd name="connsiteY132" fmla="*/ 77242 h 104031"/>
                <a:gd name="connsiteX133" fmla="*/ 513464 w 792365"/>
                <a:gd name="connsiteY133" fmla="*/ 87511 h 104031"/>
                <a:gd name="connsiteX134" fmla="*/ 513464 w 792365"/>
                <a:gd name="connsiteY134" fmla="*/ 97333 h 104031"/>
                <a:gd name="connsiteX135" fmla="*/ 493814 w 792365"/>
                <a:gd name="connsiteY135" fmla="*/ 97333 h 104031"/>
                <a:gd name="connsiteX136" fmla="*/ 461667 w 792365"/>
                <a:gd name="connsiteY136" fmla="*/ 89297 h 104031"/>
                <a:gd name="connsiteX137" fmla="*/ 465687 w 792365"/>
                <a:gd name="connsiteY137" fmla="*/ 81260 h 104031"/>
                <a:gd name="connsiteX138" fmla="*/ 493814 w 792365"/>
                <a:gd name="connsiteY138" fmla="*/ 87511 h 104031"/>
                <a:gd name="connsiteX139" fmla="*/ 513464 w 792365"/>
                <a:gd name="connsiteY139" fmla="*/ 87511 h 104031"/>
                <a:gd name="connsiteX140" fmla="*/ 451847 w 792365"/>
                <a:gd name="connsiteY140" fmla="*/ 35272 h 104031"/>
                <a:gd name="connsiteX141" fmla="*/ 435331 w 792365"/>
                <a:gd name="connsiteY141" fmla="*/ 98227 h 104031"/>
                <a:gd name="connsiteX142" fmla="*/ 425501 w 792365"/>
                <a:gd name="connsiteY142" fmla="*/ 95101 h 104031"/>
                <a:gd name="connsiteX143" fmla="*/ 442474 w 792365"/>
                <a:gd name="connsiteY143" fmla="*/ 36165 h 104031"/>
                <a:gd name="connsiteX144" fmla="*/ 423272 w 792365"/>
                <a:gd name="connsiteY144" fmla="*/ 37058 h 104031"/>
                <a:gd name="connsiteX145" fmla="*/ 421482 w 792365"/>
                <a:gd name="connsiteY145" fmla="*/ 28128 h 104031"/>
                <a:gd name="connsiteX146" fmla="*/ 443808 w 792365"/>
                <a:gd name="connsiteY146" fmla="*/ 27236 h 104031"/>
                <a:gd name="connsiteX147" fmla="*/ 446932 w 792365"/>
                <a:gd name="connsiteY147" fmla="*/ 3125 h 104031"/>
                <a:gd name="connsiteX148" fmla="*/ 455867 w 792365"/>
                <a:gd name="connsiteY148" fmla="*/ 4911 h 104031"/>
                <a:gd name="connsiteX149" fmla="*/ 456762 w 792365"/>
                <a:gd name="connsiteY149" fmla="*/ 8483 h 104031"/>
                <a:gd name="connsiteX150" fmla="*/ 453190 w 792365"/>
                <a:gd name="connsiteY150" fmla="*/ 26342 h 104031"/>
                <a:gd name="connsiteX151" fmla="*/ 471935 w 792365"/>
                <a:gd name="connsiteY151" fmla="*/ 22770 h 104031"/>
                <a:gd name="connsiteX152" fmla="*/ 473726 w 792365"/>
                <a:gd name="connsiteY152" fmla="*/ 31700 h 104031"/>
                <a:gd name="connsiteX153" fmla="*/ 451847 w 792365"/>
                <a:gd name="connsiteY153" fmla="*/ 35272 h 104031"/>
                <a:gd name="connsiteX154" fmla="*/ 511226 w 792365"/>
                <a:gd name="connsiteY154" fmla="*/ 50453 h 104031"/>
                <a:gd name="connsiteX155" fmla="*/ 470602 w 792365"/>
                <a:gd name="connsiteY155" fmla="*/ 57597 h 104031"/>
                <a:gd name="connsiteX156" fmla="*/ 467916 w 792365"/>
                <a:gd name="connsiteY156" fmla="*/ 48667 h 104031"/>
                <a:gd name="connsiteX157" fmla="*/ 509445 w 792365"/>
                <a:gd name="connsiteY157" fmla="*/ 41077 h 104031"/>
                <a:gd name="connsiteX158" fmla="*/ 511226 w 792365"/>
                <a:gd name="connsiteY158" fmla="*/ 50453 h 104031"/>
                <a:gd name="connsiteX159" fmla="*/ 549926 w 792365"/>
                <a:gd name="connsiteY159" fmla="*/ 4019 h 104031"/>
                <a:gd name="connsiteX160" fmla="*/ 559299 w 792365"/>
                <a:gd name="connsiteY160" fmla="*/ 4019 h 104031"/>
                <a:gd name="connsiteX161" fmla="*/ 560194 w 792365"/>
                <a:gd name="connsiteY161" fmla="*/ 7590 h 104031"/>
                <a:gd name="connsiteX162" fmla="*/ 561089 w 792365"/>
                <a:gd name="connsiteY162" fmla="*/ 29022 h 104031"/>
                <a:gd name="connsiteX163" fmla="*/ 564214 w 792365"/>
                <a:gd name="connsiteY163" fmla="*/ 44202 h 104031"/>
                <a:gd name="connsiteX164" fmla="*/ 597694 w 792365"/>
                <a:gd name="connsiteY164" fmla="*/ 33039 h 104031"/>
                <a:gd name="connsiteX165" fmla="*/ 602161 w 792365"/>
                <a:gd name="connsiteY165" fmla="*/ 44648 h 104031"/>
                <a:gd name="connsiteX166" fmla="*/ 545459 w 792365"/>
                <a:gd name="connsiteY166" fmla="*/ 66526 h 104031"/>
                <a:gd name="connsiteX167" fmla="*/ 540544 w 792365"/>
                <a:gd name="connsiteY167" fmla="*/ 76795 h 104031"/>
                <a:gd name="connsiteX168" fmla="*/ 543678 w 792365"/>
                <a:gd name="connsiteY168" fmla="*/ 83939 h 104031"/>
                <a:gd name="connsiteX169" fmla="*/ 556622 w 792365"/>
                <a:gd name="connsiteY169" fmla="*/ 87064 h 104031"/>
                <a:gd name="connsiteX170" fmla="*/ 599485 w 792365"/>
                <a:gd name="connsiteY170" fmla="*/ 87064 h 104031"/>
                <a:gd name="connsiteX171" fmla="*/ 599485 w 792365"/>
                <a:gd name="connsiteY171" fmla="*/ 96887 h 104031"/>
                <a:gd name="connsiteX172" fmla="*/ 556175 w 792365"/>
                <a:gd name="connsiteY172" fmla="*/ 96887 h 104031"/>
                <a:gd name="connsiteX173" fmla="*/ 535639 w 792365"/>
                <a:gd name="connsiteY173" fmla="*/ 91083 h 104031"/>
                <a:gd name="connsiteX174" fmla="*/ 529828 w 792365"/>
                <a:gd name="connsiteY174" fmla="*/ 77688 h 104031"/>
                <a:gd name="connsiteX175" fmla="*/ 536972 w 792365"/>
                <a:gd name="connsiteY175" fmla="*/ 60722 h 104031"/>
                <a:gd name="connsiteX176" fmla="*/ 554832 w 792365"/>
                <a:gd name="connsiteY176" fmla="*/ 48220 h 104031"/>
                <a:gd name="connsiteX177" fmla="*/ 551707 w 792365"/>
                <a:gd name="connsiteY177" fmla="*/ 33486 h 104031"/>
                <a:gd name="connsiteX178" fmla="*/ 549926 w 792365"/>
                <a:gd name="connsiteY178" fmla="*/ 4019 h 104031"/>
                <a:gd name="connsiteX179" fmla="*/ 681638 w 792365"/>
                <a:gd name="connsiteY179" fmla="*/ 80814 h 104031"/>
                <a:gd name="connsiteX180" fmla="*/ 691010 w 792365"/>
                <a:gd name="connsiteY180" fmla="*/ 83046 h 104031"/>
                <a:gd name="connsiteX181" fmla="*/ 690124 w 792365"/>
                <a:gd name="connsiteY181" fmla="*/ 92422 h 104031"/>
                <a:gd name="connsiteX182" fmla="*/ 680295 w 792365"/>
                <a:gd name="connsiteY182" fmla="*/ 100905 h 104031"/>
                <a:gd name="connsiteX183" fmla="*/ 647262 w 792365"/>
                <a:gd name="connsiteY183" fmla="*/ 100905 h 104031"/>
                <a:gd name="connsiteX184" fmla="*/ 638775 w 792365"/>
                <a:gd name="connsiteY184" fmla="*/ 91975 h 104031"/>
                <a:gd name="connsiteX185" fmla="*/ 638775 w 792365"/>
                <a:gd name="connsiteY185" fmla="*/ 63400 h 104031"/>
                <a:gd name="connsiteX186" fmla="*/ 647262 w 792365"/>
                <a:gd name="connsiteY186" fmla="*/ 63400 h 104031"/>
                <a:gd name="connsiteX187" fmla="*/ 647700 w 792365"/>
                <a:gd name="connsiteY187" fmla="*/ 66080 h 104031"/>
                <a:gd name="connsiteX188" fmla="*/ 647700 w 792365"/>
                <a:gd name="connsiteY188" fmla="*/ 88850 h 104031"/>
                <a:gd name="connsiteX189" fmla="*/ 650834 w 792365"/>
                <a:gd name="connsiteY189" fmla="*/ 92422 h 104031"/>
                <a:gd name="connsiteX190" fmla="*/ 676723 w 792365"/>
                <a:gd name="connsiteY190" fmla="*/ 92422 h 104031"/>
                <a:gd name="connsiteX191" fmla="*/ 680742 w 792365"/>
                <a:gd name="connsiteY191" fmla="*/ 89297 h 104031"/>
                <a:gd name="connsiteX192" fmla="*/ 681638 w 792365"/>
                <a:gd name="connsiteY192" fmla="*/ 80814 h 104031"/>
                <a:gd name="connsiteX193" fmla="*/ 694582 w 792365"/>
                <a:gd name="connsiteY193" fmla="*/ 64294 h 104031"/>
                <a:gd name="connsiteX194" fmla="*/ 713785 w 792365"/>
                <a:gd name="connsiteY194" fmla="*/ 89297 h 104031"/>
                <a:gd name="connsiteX195" fmla="*/ 704850 w 792365"/>
                <a:gd name="connsiteY195" fmla="*/ 95547 h 104031"/>
                <a:gd name="connsiteX196" fmla="*/ 686991 w 792365"/>
                <a:gd name="connsiteY196" fmla="*/ 69205 h 104031"/>
                <a:gd name="connsiteX197" fmla="*/ 694582 w 792365"/>
                <a:gd name="connsiteY197" fmla="*/ 64294 h 104031"/>
                <a:gd name="connsiteX198" fmla="*/ 635203 w 792365"/>
                <a:gd name="connsiteY198" fmla="*/ 25450 h 104031"/>
                <a:gd name="connsiteX199" fmla="*/ 658864 w 792365"/>
                <a:gd name="connsiteY199" fmla="*/ 25450 h 104031"/>
                <a:gd name="connsiteX200" fmla="*/ 658864 w 792365"/>
                <a:gd name="connsiteY200" fmla="*/ 12055 h 104031"/>
                <a:gd name="connsiteX201" fmla="*/ 635203 w 792365"/>
                <a:gd name="connsiteY201" fmla="*/ 12055 h 104031"/>
                <a:gd name="connsiteX202" fmla="*/ 635203 w 792365"/>
                <a:gd name="connsiteY202" fmla="*/ 25450 h 104031"/>
                <a:gd name="connsiteX203" fmla="*/ 691458 w 792365"/>
                <a:gd name="connsiteY203" fmla="*/ 25450 h 104031"/>
                <a:gd name="connsiteX204" fmla="*/ 691458 w 792365"/>
                <a:gd name="connsiteY204" fmla="*/ 12055 h 104031"/>
                <a:gd name="connsiteX205" fmla="*/ 667798 w 792365"/>
                <a:gd name="connsiteY205" fmla="*/ 12055 h 104031"/>
                <a:gd name="connsiteX206" fmla="*/ 667798 w 792365"/>
                <a:gd name="connsiteY206" fmla="*/ 25450 h 104031"/>
                <a:gd name="connsiteX207" fmla="*/ 691458 w 792365"/>
                <a:gd name="connsiteY207" fmla="*/ 25450 h 104031"/>
                <a:gd name="connsiteX208" fmla="*/ 691458 w 792365"/>
                <a:gd name="connsiteY208" fmla="*/ 56703 h 104031"/>
                <a:gd name="connsiteX209" fmla="*/ 691458 w 792365"/>
                <a:gd name="connsiteY209" fmla="*/ 53131 h 104031"/>
                <a:gd name="connsiteX210" fmla="*/ 635203 w 792365"/>
                <a:gd name="connsiteY210" fmla="*/ 53131 h 104031"/>
                <a:gd name="connsiteX211" fmla="*/ 635203 w 792365"/>
                <a:gd name="connsiteY211" fmla="*/ 58042 h 104031"/>
                <a:gd name="connsiteX212" fmla="*/ 626269 w 792365"/>
                <a:gd name="connsiteY212" fmla="*/ 58042 h 104031"/>
                <a:gd name="connsiteX213" fmla="*/ 626269 w 792365"/>
                <a:gd name="connsiteY213" fmla="*/ 4911 h 104031"/>
                <a:gd name="connsiteX214" fmla="*/ 700392 w 792365"/>
                <a:gd name="connsiteY214" fmla="*/ 4911 h 104031"/>
                <a:gd name="connsiteX215" fmla="*/ 700392 w 792365"/>
                <a:gd name="connsiteY215" fmla="*/ 56703 h 104031"/>
                <a:gd name="connsiteX216" fmla="*/ 691458 w 792365"/>
                <a:gd name="connsiteY216" fmla="*/ 56703 h 104031"/>
                <a:gd name="connsiteX217" fmla="*/ 667798 w 792365"/>
                <a:gd name="connsiteY217" fmla="*/ 45988 h 104031"/>
                <a:gd name="connsiteX218" fmla="*/ 691458 w 792365"/>
                <a:gd name="connsiteY218" fmla="*/ 45988 h 104031"/>
                <a:gd name="connsiteX219" fmla="*/ 691458 w 792365"/>
                <a:gd name="connsiteY219" fmla="*/ 32594 h 104031"/>
                <a:gd name="connsiteX220" fmla="*/ 667798 w 792365"/>
                <a:gd name="connsiteY220" fmla="*/ 32594 h 104031"/>
                <a:gd name="connsiteX221" fmla="*/ 667798 w 792365"/>
                <a:gd name="connsiteY221" fmla="*/ 45988 h 104031"/>
                <a:gd name="connsiteX222" fmla="*/ 635203 w 792365"/>
                <a:gd name="connsiteY222" fmla="*/ 45988 h 104031"/>
                <a:gd name="connsiteX223" fmla="*/ 658864 w 792365"/>
                <a:gd name="connsiteY223" fmla="*/ 45988 h 104031"/>
                <a:gd name="connsiteX224" fmla="*/ 658864 w 792365"/>
                <a:gd name="connsiteY224" fmla="*/ 32594 h 104031"/>
                <a:gd name="connsiteX225" fmla="*/ 635203 w 792365"/>
                <a:gd name="connsiteY225" fmla="*/ 32594 h 104031"/>
                <a:gd name="connsiteX226" fmla="*/ 635203 w 792365"/>
                <a:gd name="connsiteY226" fmla="*/ 45988 h 104031"/>
                <a:gd name="connsiteX227" fmla="*/ 665560 w 792365"/>
                <a:gd name="connsiteY227" fmla="*/ 80367 h 104031"/>
                <a:gd name="connsiteX228" fmla="*/ 654844 w 792365"/>
                <a:gd name="connsiteY228" fmla="*/ 62061 h 104031"/>
                <a:gd name="connsiteX229" fmla="*/ 662435 w 792365"/>
                <a:gd name="connsiteY229" fmla="*/ 57150 h 104031"/>
                <a:gd name="connsiteX230" fmla="*/ 674494 w 792365"/>
                <a:gd name="connsiteY230" fmla="*/ 75009 h 104031"/>
                <a:gd name="connsiteX231" fmla="*/ 665560 w 792365"/>
                <a:gd name="connsiteY231" fmla="*/ 80367 h 104031"/>
                <a:gd name="connsiteX232" fmla="*/ 632079 w 792365"/>
                <a:gd name="connsiteY232" fmla="*/ 72330 h 104031"/>
                <a:gd name="connsiteX233" fmla="*/ 621364 w 792365"/>
                <a:gd name="connsiteY233" fmla="*/ 98673 h 104031"/>
                <a:gd name="connsiteX234" fmla="*/ 612877 w 792365"/>
                <a:gd name="connsiteY234" fmla="*/ 92422 h 104031"/>
                <a:gd name="connsiteX235" fmla="*/ 623592 w 792365"/>
                <a:gd name="connsiteY235" fmla="*/ 66972 h 104031"/>
                <a:gd name="connsiteX236" fmla="*/ 632079 w 792365"/>
                <a:gd name="connsiteY236" fmla="*/ 69652 h 104031"/>
                <a:gd name="connsiteX237" fmla="*/ 632079 w 792365"/>
                <a:gd name="connsiteY237" fmla="*/ 72330 h 104031"/>
                <a:gd name="connsiteX238" fmla="*/ 744141 w 792365"/>
                <a:gd name="connsiteY238" fmla="*/ 93315 h 104031"/>
                <a:gd name="connsiteX239" fmla="*/ 772716 w 792365"/>
                <a:gd name="connsiteY239" fmla="*/ 79028 h 104031"/>
                <a:gd name="connsiteX240" fmla="*/ 781203 w 792365"/>
                <a:gd name="connsiteY240" fmla="*/ 58936 h 104031"/>
                <a:gd name="connsiteX241" fmla="*/ 776735 w 792365"/>
                <a:gd name="connsiteY241" fmla="*/ 46434 h 104031"/>
                <a:gd name="connsiteX242" fmla="*/ 766467 w 792365"/>
                <a:gd name="connsiteY242" fmla="*/ 42863 h 104031"/>
                <a:gd name="connsiteX243" fmla="*/ 730749 w 792365"/>
                <a:gd name="connsiteY243" fmla="*/ 51792 h 104031"/>
                <a:gd name="connsiteX244" fmla="*/ 725843 w 792365"/>
                <a:gd name="connsiteY244" fmla="*/ 40183 h 104031"/>
                <a:gd name="connsiteX245" fmla="*/ 757542 w 792365"/>
                <a:gd name="connsiteY245" fmla="*/ 33486 h 104031"/>
                <a:gd name="connsiteX246" fmla="*/ 769144 w 792365"/>
                <a:gd name="connsiteY246" fmla="*/ 31700 h 104031"/>
                <a:gd name="connsiteX247" fmla="*/ 785222 w 792365"/>
                <a:gd name="connsiteY247" fmla="*/ 37951 h 104031"/>
                <a:gd name="connsiteX248" fmla="*/ 792366 w 792365"/>
                <a:gd name="connsiteY248" fmla="*/ 58489 h 104031"/>
                <a:gd name="connsiteX249" fmla="*/ 780307 w 792365"/>
                <a:gd name="connsiteY249" fmla="*/ 87958 h 104031"/>
                <a:gd name="connsiteX250" fmla="*/ 751285 w 792365"/>
                <a:gd name="connsiteY250" fmla="*/ 103584 h 104031"/>
                <a:gd name="connsiteX251" fmla="*/ 744141 w 792365"/>
                <a:gd name="connsiteY251" fmla="*/ 93315 h 104031"/>
                <a:gd name="connsiteX252" fmla="*/ 781203 w 792365"/>
                <a:gd name="connsiteY252" fmla="*/ 20092 h 104031"/>
                <a:gd name="connsiteX253" fmla="*/ 737892 w 792365"/>
                <a:gd name="connsiteY253" fmla="*/ 12948 h 104031"/>
                <a:gd name="connsiteX254" fmla="*/ 740569 w 792365"/>
                <a:gd name="connsiteY254" fmla="*/ 1786 h 104031"/>
                <a:gd name="connsiteX255" fmla="*/ 783432 w 792365"/>
                <a:gd name="connsiteY255" fmla="*/ 9376 h 104031"/>
                <a:gd name="connsiteX256" fmla="*/ 781203 w 792365"/>
                <a:gd name="connsiteY256" fmla="*/ 20092 h 104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792365" h="104031">
                  <a:moveTo>
                    <a:pt x="69209" y="36165"/>
                  </a:moveTo>
                  <a:cubicBezTo>
                    <a:pt x="69809" y="47476"/>
                    <a:pt x="69809" y="58787"/>
                    <a:pt x="69209" y="70098"/>
                  </a:cubicBezTo>
                  <a:cubicBezTo>
                    <a:pt x="78143" y="73372"/>
                    <a:pt x="86773" y="77986"/>
                    <a:pt x="95107" y="83939"/>
                  </a:cubicBezTo>
                  <a:lnTo>
                    <a:pt x="89745" y="92422"/>
                  </a:lnTo>
                  <a:cubicBezTo>
                    <a:pt x="83496" y="87660"/>
                    <a:pt x="76648" y="83492"/>
                    <a:pt x="69209" y="79920"/>
                  </a:cubicBezTo>
                  <a:cubicBezTo>
                    <a:pt x="69209" y="85278"/>
                    <a:pt x="67571" y="89594"/>
                    <a:pt x="64294" y="92869"/>
                  </a:cubicBezTo>
                  <a:cubicBezTo>
                    <a:pt x="60722" y="96441"/>
                    <a:pt x="55521" y="98227"/>
                    <a:pt x="48673" y="98227"/>
                  </a:cubicBezTo>
                  <a:cubicBezTo>
                    <a:pt x="41824" y="98227"/>
                    <a:pt x="36614" y="96441"/>
                    <a:pt x="33042" y="92869"/>
                  </a:cubicBezTo>
                  <a:cubicBezTo>
                    <a:pt x="30071" y="89892"/>
                    <a:pt x="28575" y="86022"/>
                    <a:pt x="28575" y="81260"/>
                  </a:cubicBezTo>
                  <a:cubicBezTo>
                    <a:pt x="28575" y="77093"/>
                    <a:pt x="29766" y="73819"/>
                    <a:pt x="32147" y="71438"/>
                  </a:cubicBezTo>
                  <a:cubicBezTo>
                    <a:pt x="35719" y="67866"/>
                    <a:pt x="41082" y="66080"/>
                    <a:pt x="48225" y="66080"/>
                  </a:cubicBezTo>
                  <a:cubicBezTo>
                    <a:pt x="52092" y="66080"/>
                    <a:pt x="55959" y="66526"/>
                    <a:pt x="59836" y="67419"/>
                  </a:cubicBezTo>
                  <a:cubicBezTo>
                    <a:pt x="60427" y="57299"/>
                    <a:pt x="60427" y="47030"/>
                    <a:pt x="59836" y="36611"/>
                  </a:cubicBezTo>
                  <a:lnTo>
                    <a:pt x="26794" y="38844"/>
                  </a:lnTo>
                  <a:lnTo>
                    <a:pt x="26794" y="29467"/>
                  </a:lnTo>
                  <a:lnTo>
                    <a:pt x="58941" y="27682"/>
                  </a:lnTo>
                  <a:cubicBezTo>
                    <a:pt x="58646" y="19347"/>
                    <a:pt x="58046" y="11906"/>
                    <a:pt x="57150" y="5358"/>
                  </a:cubicBezTo>
                  <a:lnTo>
                    <a:pt x="66532" y="5358"/>
                  </a:lnTo>
                  <a:cubicBezTo>
                    <a:pt x="69809" y="5953"/>
                    <a:pt x="70104" y="7144"/>
                    <a:pt x="67428" y="8930"/>
                  </a:cubicBezTo>
                  <a:cubicBezTo>
                    <a:pt x="67723" y="15180"/>
                    <a:pt x="68018" y="21283"/>
                    <a:pt x="68313" y="27236"/>
                  </a:cubicBezTo>
                  <a:lnTo>
                    <a:pt x="92431" y="25896"/>
                  </a:lnTo>
                  <a:lnTo>
                    <a:pt x="92431" y="35272"/>
                  </a:lnTo>
                  <a:lnTo>
                    <a:pt x="69209" y="36165"/>
                  </a:lnTo>
                  <a:close/>
                  <a:moveTo>
                    <a:pt x="1791" y="95994"/>
                  </a:moveTo>
                  <a:cubicBezTo>
                    <a:pt x="600" y="87660"/>
                    <a:pt x="0" y="77986"/>
                    <a:pt x="0" y="66972"/>
                  </a:cubicBezTo>
                  <a:cubicBezTo>
                    <a:pt x="0" y="42863"/>
                    <a:pt x="1791" y="23514"/>
                    <a:pt x="5363" y="8930"/>
                  </a:cubicBezTo>
                  <a:lnTo>
                    <a:pt x="15183" y="10716"/>
                  </a:lnTo>
                  <a:cubicBezTo>
                    <a:pt x="17269" y="11608"/>
                    <a:pt x="17116" y="12650"/>
                    <a:pt x="14735" y="13841"/>
                  </a:cubicBezTo>
                  <a:cubicBezTo>
                    <a:pt x="11468" y="24259"/>
                    <a:pt x="9830" y="41969"/>
                    <a:pt x="9830" y="66972"/>
                  </a:cubicBezTo>
                  <a:cubicBezTo>
                    <a:pt x="9830" y="78283"/>
                    <a:pt x="10573" y="87362"/>
                    <a:pt x="12059" y="94208"/>
                  </a:cubicBezTo>
                  <a:lnTo>
                    <a:pt x="1791" y="95994"/>
                  </a:lnTo>
                  <a:close/>
                  <a:moveTo>
                    <a:pt x="59836" y="76349"/>
                  </a:moveTo>
                  <a:cubicBezTo>
                    <a:pt x="54769" y="74861"/>
                    <a:pt x="50902" y="74116"/>
                    <a:pt x="48225" y="74116"/>
                  </a:cubicBezTo>
                  <a:cubicBezTo>
                    <a:pt x="44053" y="74116"/>
                    <a:pt x="41082" y="75009"/>
                    <a:pt x="39291" y="76795"/>
                  </a:cubicBezTo>
                  <a:cubicBezTo>
                    <a:pt x="37805" y="78283"/>
                    <a:pt x="37062" y="79772"/>
                    <a:pt x="37062" y="81260"/>
                  </a:cubicBezTo>
                  <a:cubicBezTo>
                    <a:pt x="37062" y="83641"/>
                    <a:pt x="37662" y="85427"/>
                    <a:pt x="38853" y="86618"/>
                  </a:cubicBezTo>
                  <a:cubicBezTo>
                    <a:pt x="40929" y="88702"/>
                    <a:pt x="44053" y="89744"/>
                    <a:pt x="48225" y="89744"/>
                  </a:cubicBezTo>
                  <a:cubicBezTo>
                    <a:pt x="52388" y="89744"/>
                    <a:pt x="55369" y="88702"/>
                    <a:pt x="57150" y="86618"/>
                  </a:cubicBezTo>
                  <a:cubicBezTo>
                    <a:pt x="59236" y="84236"/>
                    <a:pt x="60132" y="80814"/>
                    <a:pt x="59836" y="76349"/>
                  </a:cubicBezTo>
                  <a:close/>
                  <a:moveTo>
                    <a:pt x="204940" y="101798"/>
                  </a:moveTo>
                  <a:cubicBezTo>
                    <a:pt x="182918" y="95845"/>
                    <a:pt x="167878" y="84236"/>
                    <a:pt x="159849" y="66972"/>
                  </a:cubicBezTo>
                  <a:cubicBezTo>
                    <a:pt x="151810" y="86022"/>
                    <a:pt x="136179" y="98375"/>
                    <a:pt x="112967" y="104031"/>
                  </a:cubicBezTo>
                  <a:lnTo>
                    <a:pt x="109842" y="93761"/>
                  </a:lnTo>
                  <a:cubicBezTo>
                    <a:pt x="133950" y="87808"/>
                    <a:pt x="148238" y="75605"/>
                    <a:pt x="152705" y="57150"/>
                  </a:cubicBezTo>
                  <a:lnTo>
                    <a:pt x="109842" y="57150"/>
                  </a:lnTo>
                  <a:lnTo>
                    <a:pt x="109842" y="48667"/>
                  </a:lnTo>
                  <a:lnTo>
                    <a:pt x="154039" y="48667"/>
                  </a:lnTo>
                  <a:lnTo>
                    <a:pt x="154039" y="31253"/>
                  </a:lnTo>
                  <a:lnTo>
                    <a:pt x="133950" y="31253"/>
                  </a:lnTo>
                  <a:cubicBezTo>
                    <a:pt x="130969" y="37207"/>
                    <a:pt x="127549" y="42416"/>
                    <a:pt x="123682" y="46881"/>
                  </a:cubicBezTo>
                  <a:lnTo>
                    <a:pt x="115643" y="40630"/>
                  </a:lnTo>
                  <a:cubicBezTo>
                    <a:pt x="123387" y="31403"/>
                    <a:pt x="128740" y="20538"/>
                    <a:pt x="131721" y="8036"/>
                  </a:cubicBezTo>
                  <a:lnTo>
                    <a:pt x="141094" y="10716"/>
                  </a:lnTo>
                  <a:cubicBezTo>
                    <a:pt x="143180" y="11013"/>
                    <a:pt x="143028" y="11906"/>
                    <a:pt x="140646" y="13394"/>
                  </a:cubicBezTo>
                  <a:cubicBezTo>
                    <a:pt x="139751" y="16669"/>
                    <a:pt x="138560" y="19794"/>
                    <a:pt x="137074" y="22770"/>
                  </a:cubicBezTo>
                  <a:lnTo>
                    <a:pt x="154039" y="22770"/>
                  </a:lnTo>
                  <a:lnTo>
                    <a:pt x="154039" y="3572"/>
                  </a:lnTo>
                  <a:lnTo>
                    <a:pt x="162525" y="3572"/>
                  </a:lnTo>
                  <a:cubicBezTo>
                    <a:pt x="164907" y="3869"/>
                    <a:pt x="165059" y="4763"/>
                    <a:pt x="162973" y="6250"/>
                  </a:cubicBezTo>
                  <a:lnTo>
                    <a:pt x="162973" y="22770"/>
                  </a:lnTo>
                  <a:lnTo>
                    <a:pt x="194224" y="22770"/>
                  </a:lnTo>
                  <a:lnTo>
                    <a:pt x="194224" y="31253"/>
                  </a:lnTo>
                  <a:lnTo>
                    <a:pt x="162973" y="31253"/>
                  </a:lnTo>
                  <a:lnTo>
                    <a:pt x="162973" y="48667"/>
                  </a:lnTo>
                  <a:lnTo>
                    <a:pt x="206283" y="48667"/>
                  </a:lnTo>
                  <a:lnTo>
                    <a:pt x="206283" y="57150"/>
                  </a:lnTo>
                  <a:lnTo>
                    <a:pt x="164307" y="57150"/>
                  </a:lnTo>
                  <a:cubicBezTo>
                    <a:pt x="171155" y="74711"/>
                    <a:pt x="186185" y="86022"/>
                    <a:pt x="209407" y="91083"/>
                  </a:cubicBezTo>
                  <a:lnTo>
                    <a:pt x="204940" y="101798"/>
                  </a:lnTo>
                  <a:close/>
                  <a:moveTo>
                    <a:pt x="255842" y="77242"/>
                  </a:moveTo>
                  <a:cubicBezTo>
                    <a:pt x="260309" y="80516"/>
                    <a:pt x="264624" y="84832"/>
                    <a:pt x="268786" y="90189"/>
                  </a:cubicBezTo>
                  <a:cubicBezTo>
                    <a:pt x="277121" y="85427"/>
                    <a:pt x="284264" y="79177"/>
                    <a:pt x="290217" y="71438"/>
                  </a:cubicBezTo>
                  <a:cubicBezTo>
                    <a:pt x="284264" y="59531"/>
                    <a:pt x="280397" y="50006"/>
                    <a:pt x="278607" y="42863"/>
                  </a:cubicBezTo>
                  <a:cubicBezTo>
                    <a:pt x="276530" y="47327"/>
                    <a:pt x="274149" y="51941"/>
                    <a:pt x="271463" y="56703"/>
                  </a:cubicBezTo>
                  <a:lnTo>
                    <a:pt x="265662" y="47774"/>
                  </a:lnTo>
                  <a:cubicBezTo>
                    <a:pt x="275187" y="30510"/>
                    <a:pt x="280549" y="14585"/>
                    <a:pt x="281740" y="0"/>
                  </a:cubicBezTo>
                  <a:lnTo>
                    <a:pt x="291560" y="1786"/>
                  </a:lnTo>
                  <a:cubicBezTo>
                    <a:pt x="292751" y="2977"/>
                    <a:pt x="292303" y="3720"/>
                    <a:pt x="290217" y="4019"/>
                  </a:cubicBezTo>
                  <a:cubicBezTo>
                    <a:pt x="288732" y="10567"/>
                    <a:pt x="287246" y="16222"/>
                    <a:pt x="285750" y="20985"/>
                  </a:cubicBezTo>
                  <a:lnTo>
                    <a:pt x="320583" y="20985"/>
                  </a:lnTo>
                  <a:lnTo>
                    <a:pt x="320583" y="29467"/>
                  </a:lnTo>
                  <a:lnTo>
                    <a:pt x="310753" y="29467"/>
                  </a:lnTo>
                  <a:cubicBezTo>
                    <a:pt x="310458" y="43160"/>
                    <a:pt x="307182" y="57001"/>
                    <a:pt x="300933" y="70991"/>
                  </a:cubicBezTo>
                  <a:cubicBezTo>
                    <a:pt x="306886" y="78433"/>
                    <a:pt x="314925" y="85278"/>
                    <a:pt x="325041" y="91530"/>
                  </a:cubicBezTo>
                  <a:lnTo>
                    <a:pt x="319240" y="101352"/>
                  </a:lnTo>
                  <a:cubicBezTo>
                    <a:pt x="311506" y="96292"/>
                    <a:pt x="303762" y="88999"/>
                    <a:pt x="296028" y="79474"/>
                  </a:cubicBezTo>
                  <a:cubicBezTo>
                    <a:pt x="289474" y="88106"/>
                    <a:pt x="280245" y="95994"/>
                    <a:pt x="268339" y="103138"/>
                  </a:cubicBezTo>
                  <a:lnTo>
                    <a:pt x="263881" y="95994"/>
                  </a:lnTo>
                  <a:lnTo>
                    <a:pt x="261195" y="97780"/>
                  </a:lnTo>
                  <a:cubicBezTo>
                    <a:pt x="257928" y="92125"/>
                    <a:pt x="254051" y="87362"/>
                    <a:pt x="249593" y="83492"/>
                  </a:cubicBezTo>
                  <a:lnTo>
                    <a:pt x="255842" y="77242"/>
                  </a:lnTo>
                  <a:close/>
                  <a:moveTo>
                    <a:pt x="295132" y="62061"/>
                  </a:moveTo>
                  <a:cubicBezTo>
                    <a:pt x="298704" y="53727"/>
                    <a:pt x="301085" y="42863"/>
                    <a:pt x="302276" y="29467"/>
                  </a:cubicBezTo>
                  <a:lnTo>
                    <a:pt x="283521" y="29467"/>
                  </a:lnTo>
                  <a:cubicBezTo>
                    <a:pt x="286503" y="42267"/>
                    <a:pt x="290370" y="53131"/>
                    <a:pt x="295132" y="62061"/>
                  </a:cubicBezTo>
                  <a:close/>
                  <a:moveTo>
                    <a:pt x="220571" y="94208"/>
                  </a:moveTo>
                  <a:cubicBezTo>
                    <a:pt x="226819" y="88553"/>
                    <a:pt x="231734" y="82600"/>
                    <a:pt x="235306" y="76349"/>
                  </a:cubicBezTo>
                  <a:lnTo>
                    <a:pt x="243335" y="81706"/>
                  </a:lnTo>
                  <a:cubicBezTo>
                    <a:pt x="244526" y="82897"/>
                    <a:pt x="244078" y="83641"/>
                    <a:pt x="242002" y="83939"/>
                  </a:cubicBezTo>
                  <a:cubicBezTo>
                    <a:pt x="239021" y="89594"/>
                    <a:pt x="233963" y="95547"/>
                    <a:pt x="226819" y="101798"/>
                  </a:cubicBezTo>
                  <a:lnTo>
                    <a:pt x="220571" y="94208"/>
                  </a:lnTo>
                  <a:close/>
                  <a:moveTo>
                    <a:pt x="227714" y="5805"/>
                  </a:moveTo>
                  <a:lnTo>
                    <a:pt x="263433" y="5805"/>
                  </a:lnTo>
                  <a:lnTo>
                    <a:pt x="263433" y="75009"/>
                  </a:lnTo>
                  <a:lnTo>
                    <a:pt x="227714" y="75009"/>
                  </a:lnTo>
                  <a:lnTo>
                    <a:pt x="227714" y="5805"/>
                  </a:lnTo>
                  <a:close/>
                  <a:moveTo>
                    <a:pt x="255842" y="26789"/>
                  </a:moveTo>
                  <a:lnTo>
                    <a:pt x="255842" y="14288"/>
                  </a:lnTo>
                  <a:lnTo>
                    <a:pt x="235306" y="14288"/>
                  </a:lnTo>
                  <a:lnTo>
                    <a:pt x="235306" y="26789"/>
                  </a:lnTo>
                  <a:lnTo>
                    <a:pt x="255842" y="26789"/>
                  </a:lnTo>
                  <a:close/>
                  <a:moveTo>
                    <a:pt x="235306" y="46881"/>
                  </a:moveTo>
                  <a:lnTo>
                    <a:pt x="255842" y="46881"/>
                  </a:lnTo>
                  <a:lnTo>
                    <a:pt x="255842" y="33933"/>
                  </a:lnTo>
                  <a:lnTo>
                    <a:pt x="235306" y="33933"/>
                  </a:lnTo>
                  <a:lnTo>
                    <a:pt x="235306" y="46881"/>
                  </a:lnTo>
                  <a:close/>
                  <a:moveTo>
                    <a:pt x="255842" y="66526"/>
                  </a:moveTo>
                  <a:lnTo>
                    <a:pt x="255842" y="54025"/>
                  </a:lnTo>
                  <a:lnTo>
                    <a:pt x="235306" y="54025"/>
                  </a:lnTo>
                  <a:lnTo>
                    <a:pt x="235306" y="66526"/>
                  </a:lnTo>
                  <a:lnTo>
                    <a:pt x="255842" y="66526"/>
                  </a:lnTo>
                  <a:close/>
                  <a:moveTo>
                    <a:pt x="413004" y="77242"/>
                  </a:moveTo>
                  <a:cubicBezTo>
                    <a:pt x="400203" y="91231"/>
                    <a:pt x="386363" y="98227"/>
                    <a:pt x="371475" y="98227"/>
                  </a:cubicBezTo>
                  <a:cubicBezTo>
                    <a:pt x="360760" y="98227"/>
                    <a:pt x="352873" y="95697"/>
                    <a:pt x="347815" y="90636"/>
                  </a:cubicBezTo>
                  <a:cubicBezTo>
                    <a:pt x="343948" y="86767"/>
                    <a:pt x="342014" y="79325"/>
                    <a:pt x="342014" y="68312"/>
                  </a:cubicBezTo>
                  <a:lnTo>
                    <a:pt x="342014" y="8483"/>
                  </a:lnTo>
                  <a:lnTo>
                    <a:pt x="351387" y="8483"/>
                  </a:lnTo>
                  <a:cubicBezTo>
                    <a:pt x="354064" y="9078"/>
                    <a:pt x="354368" y="10269"/>
                    <a:pt x="352282" y="12055"/>
                  </a:cubicBezTo>
                  <a:lnTo>
                    <a:pt x="352282" y="68312"/>
                  </a:lnTo>
                  <a:cubicBezTo>
                    <a:pt x="352282" y="75753"/>
                    <a:pt x="353616" y="80814"/>
                    <a:pt x="356302" y="83492"/>
                  </a:cubicBezTo>
                  <a:cubicBezTo>
                    <a:pt x="359569" y="86767"/>
                    <a:pt x="364484" y="88403"/>
                    <a:pt x="371037" y="88403"/>
                  </a:cubicBezTo>
                  <a:cubicBezTo>
                    <a:pt x="382639" y="88403"/>
                    <a:pt x="394402" y="81855"/>
                    <a:pt x="406308" y="68758"/>
                  </a:cubicBezTo>
                  <a:lnTo>
                    <a:pt x="413004" y="77242"/>
                  </a:lnTo>
                  <a:close/>
                  <a:moveTo>
                    <a:pt x="513464" y="87511"/>
                  </a:moveTo>
                  <a:lnTo>
                    <a:pt x="513464" y="97333"/>
                  </a:lnTo>
                  <a:lnTo>
                    <a:pt x="493814" y="97333"/>
                  </a:lnTo>
                  <a:cubicBezTo>
                    <a:pt x="482508" y="97333"/>
                    <a:pt x="471792" y="94655"/>
                    <a:pt x="461667" y="89297"/>
                  </a:cubicBezTo>
                  <a:lnTo>
                    <a:pt x="465687" y="81260"/>
                  </a:lnTo>
                  <a:cubicBezTo>
                    <a:pt x="473431" y="85427"/>
                    <a:pt x="482803" y="87511"/>
                    <a:pt x="493814" y="87511"/>
                  </a:cubicBezTo>
                  <a:lnTo>
                    <a:pt x="513464" y="87511"/>
                  </a:lnTo>
                  <a:close/>
                  <a:moveTo>
                    <a:pt x="451847" y="35272"/>
                  </a:moveTo>
                  <a:cubicBezTo>
                    <a:pt x="447380" y="61764"/>
                    <a:pt x="441874" y="82748"/>
                    <a:pt x="435331" y="98227"/>
                  </a:cubicBezTo>
                  <a:lnTo>
                    <a:pt x="425501" y="95101"/>
                  </a:lnTo>
                  <a:cubicBezTo>
                    <a:pt x="433540" y="76349"/>
                    <a:pt x="439198" y="56703"/>
                    <a:pt x="442474" y="36165"/>
                  </a:cubicBezTo>
                  <a:cubicBezTo>
                    <a:pt x="435331" y="36761"/>
                    <a:pt x="428930" y="37058"/>
                    <a:pt x="423272" y="37058"/>
                  </a:cubicBezTo>
                  <a:lnTo>
                    <a:pt x="421482" y="28128"/>
                  </a:lnTo>
                  <a:cubicBezTo>
                    <a:pt x="429816" y="28128"/>
                    <a:pt x="437264" y="27831"/>
                    <a:pt x="443808" y="27236"/>
                  </a:cubicBezTo>
                  <a:cubicBezTo>
                    <a:pt x="444999" y="18008"/>
                    <a:pt x="446046" y="9972"/>
                    <a:pt x="446932" y="3125"/>
                  </a:cubicBezTo>
                  <a:lnTo>
                    <a:pt x="455867" y="4911"/>
                  </a:lnTo>
                  <a:cubicBezTo>
                    <a:pt x="459143" y="5805"/>
                    <a:pt x="459439" y="6995"/>
                    <a:pt x="456762" y="8483"/>
                  </a:cubicBezTo>
                  <a:cubicBezTo>
                    <a:pt x="455867" y="12055"/>
                    <a:pt x="454676" y="18008"/>
                    <a:pt x="453190" y="26342"/>
                  </a:cubicBezTo>
                  <a:cubicBezTo>
                    <a:pt x="460029" y="25450"/>
                    <a:pt x="466287" y="24259"/>
                    <a:pt x="471935" y="22770"/>
                  </a:cubicBezTo>
                  <a:lnTo>
                    <a:pt x="473726" y="31700"/>
                  </a:lnTo>
                  <a:cubicBezTo>
                    <a:pt x="465982" y="33189"/>
                    <a:pt x="458696" y="34380"/>
                    <a:pt x="451847" y="35272"/>
                  </a:cubicBezTo>
                  <a:close/>
                  <a:moveTo>
                    <a:pt x="511226" y="50453"/>
                  </a:moveTo>
                  <a:cubicBezTo>
                    <a:pt x="493967" y="51048"/>
                    <a:pt x="480422" y="53430"/>
                    <a:pt x="470602" y="57597"/>
                  </a:cubicBezTo>
                  <a:lnTo>
                    <a:pt x="467916" y="48667"/>
                  </a:lnTo>
                  <a:cubicBezTo>
                    <a:pt x="480717" y="43606"/>
                    <a:pt x="494557" y="41077"/>
                    <a:pt x="509445" y="41077"/>
                  </a:cubicBezTo>
                  <a:lnTo>
                    <a:pt x="511226" y="50453"/>
                  </a:lnTo>
                  <a:close/>
                  <a:moveTo>
                    <a:pt x="549926" y="4019"/>
                  </a:moveTo>
                  <a:lnTo>
                    <a:pt x="559299" y="4019"/>
                  </a:lnTo>
                  <a:cubicBezTo>
                    <a:pt x="562575" y="4614"/>
                    <a:pt x="562871" y="5805"/>
                    <a:pt x="560194" y="7590"/>
                  </a:cubicBezTo>
                  <a:lnTo>
                    <a:pt x="561089" y="29022"/>
                  </a:lnTo>
                  <a:cubicBezTo>
                    <a:pt x="561385" y="35272"/>
                    <a:pt x="562423" y="40333"/>
                    <a:pt x="564214" y="44202"/>
                  </a:cubicBezTo>
                  <a:cubicBezTo>
                    <a:pt x="572548" y="40630"/>
                    <a:pt x="583711" y="36909"/>
                    <a:pt x="597694" y="33039"/>
                  </a:cubicBezTo>
                  <a:lnTo>
                    <a:pt x="602161" y="44648"/>
                  </a:lnTo>
                  <a:cubicBezTo>
                    <a:pt x="573882" y="49708"/>
                    <a:pt x="554984" y="57001"/>
                    <a:pt x="545459" y="66526"/>
                  </a:cubicBezTo>
                  <a:cubicBezTo>
                    <a:pt x="542182" y="69800"/>
                    <a:pt x="540544" y="73223"/>
                    <a:pt x="540544" y="76795"/>
                  </a:cubicBezTo>
                  <a:cubicBezTo>
                    <a:pt x="540544" y="79474"/>
                    <a:pt x="541592" y="81855"/>
                    <a:pt x="543678" y="83939"/>
                  </a:cubicBezTo>
                  <a:cubicBezTo>
                    <a:pt x="545754" y="86022"/>
                    <a:pt x="550069" y="87064"/>
                    <a:pt x="556622" y="87064"/>
                  </a:cubicBezTo>
                  <a:lnTo>
                    <a:pt x="599485" y="87064"/>
                  </a:lnTo>
                  <a:lnTo>
                    <a:pt x="599485" y="96887"/>
                  </a:lnTo>
                  <a:lnTo>
                    <a:pt x="556175" y="96887"/>
                  </a:lnTo>
                  <a:cubicBezTo>
                    <a:pt x="546354" y="96887"/>
                    <a:pt x="539506" y="94952"/>
                    <a:pt x="535639" y="91083"/>
                  </a:cubicBezTo>
                  <a:cubicBezTo>
                    <a:pt x="531771" y="87213"/>
                    <a:pt x="529828" y="82748"/>
                    <a:pt x="529828" y="77688"/>
                  </a:cubicBezTo>
                  <a:cubicBezTo>
                    <a:pt x="529828" y="71139"/>
                    <a:pt x="532210" y="65484"/>
                    <a:pt x="536972" y="60722"/>
                  </a:cubicBezTo>
                  <a:cubicBezTo>
                    <a:pt x="540544" y="57150"/>
                    <a:pt x="546497" y="52983"/>
                    <a:pt x="554832" y="48220"/>
                  </a:cubicBezTo>
                  <a:cubicBezTo>
                    <a:pt x="553050" y="43755"/>
                    <a:pt x="552012" y="38844"/>
                    <a:pt x="551707" y="33486"/>
                  </a:cubicBezTo>
                  <a:lnTo>
                    <a:pt x="549926" y="4019"/>
                  </a:lnTo>
                  <a:close/>
                  <a:moveTo>
                    <a:pt x="681638" y="80814"/>
                  </a:moveTo>
                  <a:lnTo>
                    <a:pt x="691010" y="83046"/>
                  </a:lnTo>
                  <a:lnTo>
                    <a:pt x="690124" y="92422"/>
                  </a:lnTo>
                  <a:cubicBezTo>
                    <a:pt x="689525" y="98078"/>
                    <a:pt x="686248" y="100905"/>
                    <a:pt x="680295" y="100905"/>
                  </a:cubicBezTo>
                  <a:lnTo>
                    <a:pt x="647262" y="100905"/>
                  </a:lnTo>
                  <a:cubicBezTo>
                    <a:pt x="641604" y="100905"/>
                    <a:pt x="638775" y="97928"/>
                    <a:pt x="638775" y="91975"/>
                  </a:cubicBezTo>
                  <a:lnTo>
                    <a:pt x="638775" y="63400"/>
                  </a:lnTo>
                  <a:lnTo>
                    <a:pt x="647262" y="63400"/>
                  </a:lnTo>
                  <a:cubicBezTo>
                    <a:pt x="649643" y="63698"/>
                    <a:pt x="649786" y="64591"/>
                    <a:pt x="647700" y="66080"/>
                  </a:cubicBezTo>
                  <a:lnTo>
                    <a:pt x="647700" y="88850"/>
                  </a:lnTo>
                  <a:cubicBezTo>
                    <a:pt x="647700" y="91231"/>
                    <a:pt x="648748" y="92422"/>
                    <a:pt x="650834" y="92422"/>
                  </a:cubicBezTo>
                  <a:lnTo>
                    <a:pt x="676723" y="92422"/>
                  </a:lnTo>
                  <a:cubicBezTo>
                    <a:pt x="679104" y="92422"/>
                    <a:pt x="680447" y="91380"/>
                    <a:pt x="680742" y="89297"/>
                  </a:cubicBezTo>
                  <a:lnTo>
                    <a:pt x="681638" y="80814"/>
                  </a:lnTo>
                  <a:close/>
                  <a:moveTo>
                    <a:pt x="694582" y="64294"/>
                  </a:moveTo>
                  <a:cubicBezTo>
                    <a:pt x="700535" y="70842"/>
                    <a:pt x="706936" y="79177"/>
                    <a:pt x="713785" y="89297"/>
                  </a:cubicBezTo>
                  <a:lnTo>
                    <a:pt x="704850" y="95547"/>
                  </a:lnTo>
                  <a:cubicBezTo>
                    <a:pt x="698602" y="84534"/>
                    <a:pt x="692649" y="75753"/>
                    <a:pt x="686991" y="69205"/>
                  </a:cubicBezTo>
                  <a:lnTo>
                    <a:pt x="694582" y="64294"/>
                  </a:lnTo>
                  <a:close/>
                  <a:moveTo>
                    <a:pt x="635203" y="25450"/>
                  </a:moveTo>
                  <a:lnTo>
                    <a:pt x="658864" y="25450"/>
                  </a:lnTo>
                  <a:lnTo>
                    <a:pt x="658864" y="12055"/>
                  </a:lnTo>
                  <a:lnTo>
                    <a:pt x="635203" y="12055"/>
                  </a:lnTo>
                  <a:lnTo>
                    <a:pt x="635203" y="25450"/>
                  </a:lnTo>
                  <a:close/>
                  <a:moveTo>
                    <a:pt x="691458" y="25450"/>
                  </a:moveTo>
                  <a:lnTo>
                    <a:pt x="691458" y="12055"/>
                  </a:lnTo>
                  <a:lnTo>
                    <a:pt x="667798" y="12055"/>
                  </a:lnTo>
                  <a:lnTo>
                    <a:pt x="667798" y="25450"/>
                  </a:lnTo>
                  <a:lnTo>
                    <a:pt x="691458" y="25450"/>
                  </a:lnTo>
                  <a:close/>
                  <a:moveTo>
                    <a:pt x="691458" y="56703"/>
                  </a:moveTo>
                  <a:lnTo>
                    <a:pt x="691458" y="53131"/>
                  </a:lnTo>
                  <a:lnTo>
                    <a:pt x="635203" y="53131"/>
                  </a:lnTo>
                  <a:lnTo>
                    <a:pt x="635203" y="58042"/>
                  </a:lnTo>
                  <a:lnTo>
                    <a:pt x="626269" y="58042"/>
                  </a:lnTo>
                  <a:lnTo>
                    <a:pt x="626269" y="4911"/>
                  </a:lnTo>
                  <a:lnTo>
                    <a:pt x="700392" y="4911"/>
                  </a:lnTo>
                  <a:lnTo>
                    <a:pt x="700392" y="56703"/>
                  </a:lnTo>
                  <a:lnTo>
                    <a:pt x="691458" y="56703"/>
                  </a:lnTo>
                  <a:close/>
                  <a:moveTo>
                    <a:pt x="667798" y="45988"/>
                  </a:moveTo>
                  <a:lnTo>
                    <a:pt x="691458" y="45988"/>
                  </a:lnTo>
                  <a:lnTo>
                    <a:pt x="691458" y="32594"/>
                  </a:lnTo>
                  <a:lnTo>
                    <a:pt x="667798" y="32594"/>
                  </a:lnTo>
                  <a:lnTo>
                    <a:pt x="667798" y="45988"/>
                  </a:lnTo>
                  <a:close/>
                  <a:moveTo>
                    <a:pt x="635203" y="45988"/>
                  </a:moveTo>
                  <a:lnTo>
                    <a:pt x="658864" y="45988"/>
                  </a:lnTo>
                  <a:lnTo>
                    <a:pt x="658864" y="32594"/>
                  </a:lnTo>
                  <a:lnTo>
                    <a:pt x="635203" y="32594"/>
                  </a:lnTo>
                  <a:lnTo>
                    <a:pt x="635203" y="45988"/>
                  </a:lnTo>
                  <a:close/>
                  <a:moveTo>
                    <a:pt x="665560" y="80367"/>
                  </a:moveTo>
                  <a:cubicBezTo>
                    <a:pt x="662588" y="73521"/>
                    <a:pt x="659016" y="67419"/>
                    <a:pt x="654844" y="62061"/>
                  </a:cubicBezTo>
                  <a:lnTo>
                    <a:pt x="662435" y="57150"/>
                  </a:lnTo>
                  <a:cubicBezTo>
                    <a:pt x="667503" y="62805"/>
                    <a:pt x="671513" y="68758"/>
                    <a:pt x="674494" y="75009"/>
                  </a:cubicBezTo>
                  <a:lnTo>
                    <a:pt x="665560" y="80367"/>
                  </a:lnTo>
                  <a:close/>
                  <a:moveTo>
                    <a:pt x="632079" y="72330"/>
                  </a:moveTo>
                  <a:cubicBezTo>
                    <a:pt x="629698" y="81855"/>
                    <a:pt x="626126" y="90636"/>
                    <a:pt x="621364" y="98673"/>
                  </a:cubicBezTo>
                  <a:lnTo>
                    <a:pt x="612877" y="92422"/>
                  </a:lnTo>
                  <a:cubicBezTo>
                    <a:pt x="617344" y="85576"/>
                    <a:pt x="620916" y="77093"/>
                    <a:pt x="623592" y="66972"/>
                  </a:cubicBezTo>
                  <a:lnTo>
                    <a:pt x="632079" y="69652"/>
                  </a:lnTo>
                  <a:cubicBezTo>
                    <a:pt x="634460" y="70247"/>
                    <a:pt x="634460" y="71139"/>
                    <a:pt x="632079" y="72330"/>
                  </a:cubicBezTo>
                  <a:close/>
                  <a:moveTo>
                    <a:pt x="744141" y="93315"/>
                  </a:moveTo>
                  <a:cubicBezTo>
                    <a:pt x="756352" y="90636"/>
                    <a:pt x="765877" y="85874"/>
                    <a:pt x="772716" y="79028"/>
                  </a:cubicBezTo>
                  <a:cubicBezTo>
                    <a:pt x="778374" y="73372"/>
                    <a:pt x="781203" y="66675"/>
                    <a:pt x="781203" y="58936"/>
                  </a:cubicBezTo>
                  <a:cubicBezTo>
                    <a:pt x="781203" y="53578"/>
                    <a:pt x="779717" y="49411"/>
                    <a:pt x="776735" y="46434"/>
                  </a:cubicBezTo>
                  <a:cubicBezTo>
                    <a:pt x="774059" y="43755"/>
                    <a:pt x="770639" y="42564"/>
                    <a:pt x="766467" y="42863"/>
                  </a:cubicBezTo>
                  <a:cubicBezTo>
                    <a:pt x="758133" y="43755"/>
                    <a:pt x="746227" y="46732"/>
                    <a:pt x="730749" y="51792"/>
                  </a:cubicBezTo>
                  <a:lnTo>
                    <a:pt x="725843" y="40183"/>
                  </a:lnTo>
                  <a:cubicBezTo>
                    <a:pt x="737150" y="38100"/>
                    <a:pt x="747713" y="35867"/>
                    <a:pt x="757542" y="33486"/>
                  </a:cubicBezTo>
                  <a:cubicBezTo>
                    <a:pt x="762600" y="32295"/>
                    <a:pt x="766467" y="31700"/>
                    <a:pt x="769144" y="31700"/>
                  </a:cubicBezTo>
                  <a:cubicBezTo>
                    <a:pt x="775697" y="31700"/>
                    <a:pt x="781050" y="33784"/>
                    <a:pt x="785222" y="37951"/>
                  </a:cubicBezTo>
                  <a:cubicBezTo>
                    <a:pt x="789985" y="42714"/>
                    <a:pt x="792366" y="49560"/>
                    <a:pt x="792366" y="58489"/>
                  </a:cubicBezTo>
                  <a:cubicBezTo>
                    <a:pt x="792366" y="70098"/>
                    <a:pt x="788346" y="79920"/>
                    <a:pt x="780307" y="87958"/>
                  </a:cubicBezTo>
                  <a:cubicBezTo>
                    <a:pt x="773164" y="95101"/>
                    <a:pt x="763496" y="100310"/>
                    <a:pt x="751285" y="103584"/>
                  </a:cubicBezTo>
                  <a:lnTo>
                    <a:pt x="744141" y="93315"/>
                  </a:lnTo>
                  <a:close/>
                  <a:moveTo>
                    <a:pt x="781203" y="20092"/>
                  </a:moveTo>
                  <a:cubicBezTo>
                    <a:pt x="769296" y="18901"/>
                    <a:pt x="754857" y="16520"/>
                    <a:pt x="737892" y="12948"/>
                  </a:cubicBezTo>
                  <a:lnTo>
                    <a:pt x="740569" y="1786"/>
                  </a:lnTo>
                  <a:cubicBezTo>
                    <a:pt x="757238" y="5655"/>
                    <a:pt x="771525" y="8186"/>
                    <a:pt x="783432" y="9376"/>
                  </a:cubicBezTo>
                  <a:lnTo>
                    <a:pt x="781203" y="20092"/>
                  </a:lnTo>
                  <a:close/>
                </a:path>
              </a:pathLst>
            </a:custGeom>
            <a:solidFill>
              <a:srgbClr val="1A1A1A"/>
            </a:solidFill>
            <a:ln w="9525" cap="sq">
              <a:noFill/>
              <a:prstDash val="solid"/>
              <a:miter/>
            </a:ln>
          </p:spPr>
          <p:txBody>
            <a:bodyPr rtlCol="0" anchor="ctr"/>
            <a:lstStyle/>
            <a:p>
              <a:endParaRPr lang="ja-JP" altLang="en-US"/>
            </a:p>
          </p:txBody>
        </p:sp>
        <p:sp>
          <p:nvSpPr>
            <p:cNvPr id="15" name="フリーフォーム: 図形 14">
              <a:extLst>
                <a:ext uri="{FF2B5EF4-FFF2-40B4-BE49-F238E27FC236}">
                  <a16:creationId xmlns:a16="http://schemas.microsoft.com/office/drawing/2014/main" id="{62F9778A-BE81-A11B-86F4-C3DE67B1FE45}"/>
                </a:ext>
              </a:extLst>
            </p:cNvPr>
            <p:cNvSpPr/>
            <p:nvPr/>
          </p:nvSpPr>
          <p:spPr>
            <a:xfrm>
              <a:off x="9735090" y="2691606"/>
              <a:ext cx="114300" cy="114300"/>
            </a:xfrm>
            <a:custGeom>
              <a:avLst/>
              <a:gdLst>
                <a:gd name="connsiteX0" fmla="*/ 114300 w 114300"/>
                <a:gd name="connsiteY0" fmla="*/ 57150 h 114300"/>
                <a:gd name="connsiteX1" fmla="*/ 57150 w 114300"/>
                <a:gd name="connsiteY1" fmla="*/ 114300 h 114300"/>
                <a:gd name="connsiteX2" fmla="*/ 0 w 114300"/>
                <a:gd name="connsiteY2" fmla="*/ 57150 h 114300"/>
                <a:gd name="connsiteX3" fmla="*/ 57150 w 114300"/>
                <a:gd name="connsiteY3" fmla="*/ 0 h 114300"/>
                <a:gd name="connsiteX4" fmla="*/ 114300 w 114300"/>
                <a:gd name="connsiteY4" fmla="*/ 57150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4300" y="57150"/>
                  </a:moveTo>
                  <a:cubicBezTo>
                    <a:pt x="114300" y="88713"/>
                    <a:pt x="88716" y="114300"/>
                    <a:pt x="57150" y="114300"/>
                  </a:cubicBezTo>
                  <a:cubicBezTo>
                    <a:pt x="25584" y="114300"/>
                    <a:pt x="0" y="88713"/>
                    <a:pt x="0" y="57150"/>
                  </a:cubicBezTo>
                  <a:cubicBezTo>
                    <a:pt x="0" y="25587"/>
                    <a:pt x="25584" y="0"/>
                    <a:pt x="57150" y="0"/>
                  </a:cubicBezTo>
                  <a:cubicBezTo>
                    <a:pt x="88716" y="0"/>
                    <a:pt x="114300" y="25587"/>
                    <a:pt x="114300" y="57150"/>
                  </a:cubicBezTo>
                  <a:close/>
                </a:path>
              </a:pathLst>
            </a:custGeom>
            <a:solidFill>
              <a:srgbClr val="EA4335"/>
            </a:solidFill>
            <a:ln w="9525" cap="sq">
              <a:noFill/>
              <a:prstDash val="solid"/>
              <a:miter/>
            </a:ln>
          </p:spPr>
          <p:txBody>
            <a:bodyPr rtlCol="0" anchor="ctr"/>
            <a:lstStyle/>
            <a:p>
              <a:endParaRPr lang="ja-JP" altLang="en-US"/>
            </a:p>
          </p:txBody>
        </p:sp>
        <p:sp>
          <p:nvSpPr>
            <p:cNvPr id="16" name="フリーフォーム: 図形 15">
              <a:extLst>
                <a:ext uri="{FF2B5EF4-FFF2-40B4-BE49-F238E27FC236}">
                  <a16:creationId xmlns:a16="http://schemas.microsoft.com/office/drawing/2014/main" id="{343CD207-6E7D-20C6-E7EB-4273AD406EBA}"/>
                </a:ext>
              </a:extLst>
            </p:cNvPr>
            <p:cNvSpPr/>
            <p:nvPr/>
          </p:nvSpPr>
          <p:spPr>
            <a:xfrm>
              <a:off x="9931248" y="2703512"/>
              <a:ext cx="413594" cy="84682"/>
            </a:xfrm>
            <a:custGeom>
              <a:avLst/>
              <a:gdLst>
                <a:gd name="connsiteX0" fmla="*/ 61617 w 413594"/>
                <a:gd name="connsiteY0" fmla="*/ 54619 h 84682"/>
                <a:gd name="connsiteX1" fmla="*/ 72333 w 413594"/>
                <a:gd name="connsiteY1" fmla="*/ 57447 h 84682"/>
                <a:gd name="connsiteX2" fmla="*/ 60122 w 413594"/>
                <a:gd name="connsiteY2" fmla="*/ 77688 h 84682"/>
                <a:gd name="connsiteX3" fmla="*/ 38548 w 413594"/>
                <a:gd name="connsiteY3" fmla="*/ 84683 h 84682"/>
                <a:gd name="connsiteX4" fmla="*/ 16964 w 413594"/>
                <a:gd name="connsiteY4" fmla="*/ 79325 h 84682"/>
                <a:gd name="connsiteX5" fmla="*/ 4315 w 413594"/>
                <a:gd name="connsiteY5" fmla="*/ 63847 h 84682"/>
                <a:gd name="connsiteX6" fmla="*/ 0 w 413594"/>
                <a:gd name="connsiteY6" fmla="*/ 41820 h 84682"/>
                <a:gd name="connsiteX7" fmla="*/ 4905 w 413594"/>
                <a:gd name="connsiteY7" fmla="*/ 19496 h 84682"/>
                <a:gd name="connsiteX8" fmla="*/ 18755 w 413594"/>
                <a:gd name="connsiteY8" fmla="*/ 5060 h 84682"/>
                <a:gd name="connsiteX9" fmla="*/ 38690 w 413594"/>
                <a:gd name="connsiteY9" fmla="*/ 149 h 84682"/>
                <a:gd name="connsiteX10" fmla="*/ 59236 w 413594"/>
                <a:gd name="connsiteY10" fmla="*/ 6399 h 84682"/>
                <a:gd name="connsiteX11" fmla="*/ 70990 w 413594"/>
                <a:gd name="connsiteY11" fmla="*/ 23961 h 84682"/>
                <a:gd name="connsiteX12" fmla="*/ 60274 w 413594"/>
                <a:gd name="connsiteY12" fmla="*/ 26491 h 84682"/>
                <a:gd name="connsiteX13" fmla="*/ 51940 w 413594"/>
                <a:gd name="connsiteY13" fmla="*/ 13543 h 84682"/>
                <a:gd name="connsiteX14" fmla="*/ 38395 w 413594"/>
                <a:gd name="connsiteY14" fmla="*/ 9375 h 84682"/>
                <a:gd name="connsiteX15" fmla="*/ 22622 w 413594"/>
                <a:gd name="connsiteY15" fmla="*/ 13989 h 84682"/>
                <a:gd name="connsiteX16" fmla="*/ 13687 w 413594"/>
                <a:gd name="connsiteY16" fmla="*/ 26044 h 84682"/>
                <a:gd name="connsiteX17" fmla="*/ 11163 w 413594"/>
                <a:gd name="connsiteY17" fmla="*/ 41820 h 84682"/>
                <a:gd name="connsiteX18" fmla="*/ 14135 w 413594"/>
                <a:gd name="connsiteY18" fmla="*/ 59977 h 84682"/>
                <a:gd name="connsiteX19" fmla="*/ 23660 w 413594"/>
                <a:gd name="connsiteY19" fmla="*/ 71586 h 84682"/>
                <a:gd name="connsiteX20" fmla="*/ 37652 w 413594"/>
                <a:gd name="connsiteY20" fmla="*/ 75455 h 84682"/>
                <a:gd name="connsiteX21" fmla="*/ 52978 w 413594"/>
                <a:gd name="connsiteY21" fmla="*/ 70247 h 84682"/>
                <a:gd name="connsiteX22" fmla="*/ 61617 w 413594"/>
                <a:gd name="connsiteY22" fmla="*/ 54619 h 84682"/>
                <a:gd name="connsiteX23" fmla="*/ 85573 w 413594"/>
                <a:gd name="connsiteY23" fmla="*/ 43458 h 84682"/>
                <a:gd name="connsiteX24" fmla="*/ 96441 w 413594"/>
                <a:gd name="connsiteY24" fmla="*/ 11608 h 84682"/>
                <a:gd name="connsiteX25" fmla="*/ 124720 w 413594"/>
                <a:gd name="connsiteY25" fmla="*/ 0 h 84682"/>
                <a:gd name="connsiteX26" fmla="*/ 145256 w 413594"/>
                <a:gd name="connsiteY26" fmla="*/ 5506 h 84682"/>
                <a:gd name="connsiteX27" fmla="*/ 159096 w 413594"/>
                <a:gd name="connsiteY27" fmla="*/ 20538 h 84682"/>
                <a:gd name="connsiteX28" fmla="*/ 163859 w 413594"/>
                <a:gd name="connsiteY28" fmla="*/ 42564 h 84682"/>
                <a:gd name="connsiteX29" fmla="*/ 158801 w 413594"/>
                <a:gd name="connsiteY29" fmla="*/ 64740 h 84682"/>
                <a:gd name="connsiteX30" fmla="*/ 144513 w 413594"/>
                <a:gd name="connsiteY30" fmla="*/ 79622 h 84682"/>
                <a:gd name="connsiteX31" fmla="*/ 124720 w 413594"/>
                <a:gd name="connsiteY31" fmla="*/ 84683 h 84682"/>
                <a:gd name="connsiteX32" fmla="*/ 104032 w 413594"/>
                <a:gd name="connsiteY32" fmla="*/ 79177 h 84682"/>
                <a:gd name="connsiteX33" fmla="*/ 90192 w 413594"/>
                <a:gd name="connsiteY33" fmla="*/ 63996 h 84682"/>
                <a:gd name="connsiteX34" fmla="*/ 85573 w 413594"/>
                <a:gd name="connsiteY34" fmla="*/ 43458 h 84682"/>
                <a:gd name="connsiteX35" fmla="*/ 96736 w 413594"/>
                <a:gd name="connsiteY35" fmla="*/ 43606 h 84682"/>
                <a:gd name="connsiteX36" fmla="*/ 104623 w 413594"/>
                <a:gd name="connsiteY36" fmla="*/ 66972 h 84682"/>
                <a:gd name="connsiteX37" fmla="*/ 124720 w 413594"/>
                <a:gd name="connsiteY37" fmla="*/ 75455 h 84682"/>
                <a:gd name="connsiteX38" fmla="*/ 144809 w 413594"/>
                <a:gd name="connsiteY38" fmla="*/ 66972 h 84682"/>
                <a:gd name="connsiteX39" fmla="*/ 152695 w 413594"/>
                <a:gd name="connsiteY39" fmla="*/ 42416 h 84682"/>
                <a:gd name="connsiteX40" fmla="*/ 149276 w 413594"/>
                <a:gd name="connsiteY40" fmla="*/ 25003 h 84682"/>
                <a:gd name="connsiteX41" fmla="*/ 139446 w 413594"/>
                <a:gd name="connsiteY41" fmla="*/ 13543 h 84682"/>
                <a:gd name="connsiteX42" fmla="*/ 124863 w 413594"/>
                <a:gd name="connsiteY42" fmla="*/ 9375 h 84682"/>
                <a:gd name="connsiteX43" fmla="*/ 105070 w 413594"/>
                <a:gd name="connsiteY43" fmla="*/ 17264 h 84682"/>
                <a:gd name="connsiteX44" fmla="*/ 96736 w 413594"/>
                <a:gd name="connsiteY44" fmla="*/ 43606 h 84682"/>
                <a:gd name="connsiteX45" fmla="*/ 233067 w 413594"/>
                <a:gd name="connsiteY45" fmla="*/ 54619 h 84682"/>
                <a:gd name="connsiteX46" fmla="*/ 243783 w 413594"/>
                <a:gd name="connsiteY46" fmla="*/ 57447 h 84682"/>
                <a:gd name="connsiteX47" fmla="*/ 231572 w 413594"/>
                <a:gd name="connsiteY47" fmla="*/ 77688 h 84682"/>
                <a:gd name="connsiteX48" fmla="*/ 209998 w 413594"/>
                <a:gd name="connsiteY48" fmla="*/ 84683 h 84682"/>
                <a:gd name="connsiteX49" fmla="*/ 188414 w 413594"/>
                <a:gd name="connsiteY49" fmla="*/ 79325 h 84682"/>
                <a:gd name="connsiteX50" fmla="*/ 175765 w 413594"/>
                <a:gd name="connsiteY50" fmla="*/ 63847 h 84682"/>
                <a:gd name="connsiteX51" fmla="*/ 171450 w 413594"/>
                <a:gd name="connsiteY51" fmla="*/ 41820 h 84682"/>
                <a:gd name="connsiteX52" fmla="*/ 176355 w 413594"/>
                <a:gd name="connsiteY52" fmla="*/ 19496 h 84682"/>
                <a:gd name="connsiteX53" fmla="*/ 190205 w 413594"/>
                <a:gd name="connsiteY53" fmla="*/ 5060 h 84682"/>
                <a:gd name="connsiteX54" fmla="*/ 210140 w 413594"/>
                <a:gd name="connsiteY54" fmla="*/ 149 h 84682"/>
                <a:gd name="connsiteX55" fmla="*/ 230686 w 413594"/>
                <a:gd name="connsiteY55" fmla="*/ 6399 h 84682"/>
                <a:gd name="connsiteX56" fmla="*/ 242440 w 413594"/>
                <a:gd name="connsiteY56" fmla="*/ 23961 h 84682"/>
                <a:gd name="connsiteX57" fmla="*/ 231724 w 413594"/>
                <a:gd name="connsiteY57" fmla="*/ 26491 h 84682"/>
                <a:gd name="connsiteX58" fmla="*/ 223390 w 413594"/>
                <a:gd name="connsiteY58" fmla="*/ 13543 h 84682"/>
                <a:gd name="connsiteX59" fmla="*/ 209845 w 413594"/>
                <a:gd name="connsiteY59" fmla="*/ 9375 h 84682"/>
                <a:gd name="connsiteX60" fmla="*/ 194072 w 413594"/>
                <a:gd name="connsiteY60" fmla="*/ 13989 h 84682"/>
                <a:gd name="connsiteX61" fmla="*/ 185137 w 413594"/>
                <a:gd name="connsiteY61" fmla="*/ 26044 h 84682"/>
                <a:gd name="connsiteX62" fmla="*/ 182613 w 413594"/>
                <a:gd name="connsiteY62" fmla="*/ 41820 h 84682"/>
                <a:gd name="connsiteX63" fmla="*/ 185585 w 413594"/>
                <a:gd name="connsiteY63" fmla="*/ 59977 h 84682"/>
                <a:gd name="connsiteX64" fmla="*/ 195110 w 413594"/>
                <a:gd name="connsiteY64" fmla="*/ 71586 h 84682"/>
                <a:gd name="connsiteX65" fmla="*/ 209102 w 413594"/>
                <a:gd name="connsiteY65" fmla="*/ 75455 h 84682"/>
                <a:gd name="connsiteX66" fmla="*/ 224428 w 413594"/>
                <a:gd name="connsiteY66" fmla="*/ 70247 h 84682"/>
                <a:gd name="connsiteX67" fmla="*/ 233067 w 413594"/>
                <a:gd name="connsiteY67" fmla="*/ 54619 h 84682"/>
                <a:gd name="connsiteX68" fmla="*/ 257023 w 413594"/>
                <a:gd name="connsiteY68" fmla="*/ 43458 h 84682"/>
                <a:gd name="connsiteX69" fmla="*/ 267891 w 413594"/>
                <a:gd name="connsiteY69" fmla="*/ 11608 h 84682"/>
                <a:gd name="connsiteX70" fmla="*/ 296170 w 413594"/>
                <a:gd name="connsiteY70" fmla="*/ 0 h 84682"/>
                <a:gd name="connsiteX71" fmla="*/ 316706 w 413594"/>
                <a:gd name="connsiteY71" fmla="*/ 5506 h 84682"/>
                <a:gd name="connsiteX72" fmla="*/ 330546 w 413594"/>
                <a:gd name="connsiteY72" fmla="*/ 20538 h 84682"/>
                <a:gd name="connsiteX73" fmla="*/ 335309 w 413594"/>
                <a:gd name="connsiteY73" fmla="*/ 42564 h 84682"/>
                <a:gd name="connsiteX74" fmla="*/ 330251 w 413594"/>
                <a:gd name="connsiteY74" fmla="*/ 64740 h 84682"/>
                <a:gd name="connsiteX75" fmla="*/ 315963 w 413594"/>
                <a:gd name="connsiteY75" fmla="*/ 79622 h 84682"/>
                <a:gd name="connsiteX76" fmla="*/ 296170 w 413594"/>
                <a:gd name="connsiteY76" fmla="*/ 84683 h 84682"/>
                <a:gd name="connsiteX77" fmla="*/ 275482 w 413594"/>
                <a:gd name="connsiteY77" fmla="*/ 79177 h 84682"/>
                <a:gd name="connsiteX78" fmla="*/ 261642 w 413594"/>
                <a:gd name="connsiteY78" fmla="*/ 63996 h 84682"/>
                <a:gd name="connsiteX79" fmla="*/ 257023 w 413594"/>
                <a:gd name="connsiteY79" fmla="*/ 43458 h 84682"/>
                <a:gd name="connsiteX80" fmla="*/ 268186 w 413594"/>
                <a:gd name="connsiteY80" fmla="*/ 43606 h 84682"/>
                <a:gd name="connsiteX81" fmla="*/ 276073 w 413594"/>
                <a:gd name="connsiteY81" fmla="*/ 66972 h 84682"/>
                <a:gd name="connsiteX82" fmla="*/ 296170 w 413594"/>
                <a:gd name="connsiteY82" fmla="*/ 75455 h 84682"/>
                <a:gd name="connsiteX83" fmla="*/ 316259 w 413594"/>
                <a:gd name="connsiteY83" fmla="*/ 66972 h 84682"/>
                <a:gd name="connsiteX84" fmla="*/ 324145 w 413594"/>
                <a:gd name="connsiteY84" fmla="*/ 42416 h 84682"/>
                <a:gd name="connsiteX85" fmla="*/ 320726 w 413594"/>
                <a:gd name="connsiteY85" fmla="*/ 25003 h 84682"/>
                <a:gd name="connsiteX86" fmla="*/ 310896 w 413594"/>
                <a:gd name="connsiteY86" fmla="*/ 13543 h 84682"/>
                <a:gd name="connsiteX87" fmla="*/ 296313 w 413594"/>
                <a:gd name="connsiteY87" fmla="*/ 9375 h 84682"/>
                <a:gd name="connsiteX88" fmla="*/ 276520 w 413594"/>
                <a:gd name="connsiteY88" fmla="*/ 17264 h 84682"/>
                <a:gd name="connsiteX89" fmla="*/ 268186 w 413594"/>
                <a:gd name="connsiteY89" fmla="*/ 43606 h 84682"/>
                <a:gd name="connsiteX90" fmla="*/ 337090 w 413594"/>
                <a:gd name="connsiteY90" fmla="*/ 83344 h 84682"/>
                <a:gd name="connsiteX91" fmla="*/ 368494 w 413594"/>
                <a:gd name="connsiteY91" fmla="*/ 1488 h 84682"/>
                <a:gd name="connsiteX92" fmla="*/ 380105 w 413594"/>
                <a:gd name="connsiteY92" fmla="*/ 1488 h 84682"/>
                <a:gd name="connsiteX93" fmla="*/ 413595 w 413594"/>
                <a:gd name="connsiteY93" fmla="*/ 83344 h 84682"/>
                <a:gd name="connsiteX94" fmla="*/ 401383 w 413594"/>
                <a:gd name="connsiteY94" fmla="*/ 83344 h 84682"/>
                <a:gd name="connsiteX95" fmla="*/ 391716 w 413594"/>
                <a:gd name="connsiteY95" fmla="*/ 58489 h 84682"/>
                <a:gd name="connsiteX96" fmla="*/ 357635 w 413594"/>
                <a:gd name="connsiteY96" fmla="*/ 58489 h 84682"/>
                <a:gd name="connsiteX97" fmla="*/ 348558 w 413594"/>
                <a:gd name="connsiteY97" fmla="*/ 83344 h 84682"/>
                <a:gd name="connsiteX98" fmla="*/ 337090 w 413594"/>
                <a:gd name="connsiteY98" fmla="*/ 83344 h 84682"/>
                <a:gd name="connsiteX99" fmla="*/ 360759 w 413594"/>
                <a:gd name="connsiteY99" fmla="*/ 49708 h 84682"/>
                <a:gd name="connsiteX100" fmla="*/ 388439 w 413594"/>
                <a:gd name="connsiteY100" fmla="*/ 49708 h 84682"/>
                <a:gd name="connsiteX101" fmla="*/ 379952 w 413594"/>
                <a:gd name="connsiteY101" fmla="*/ 27086 h 84682"/>
                <a:gd name="connsiteX102" fmla="*/ 374152 w 413594"/>
                <a:gd name="connsiteY102" fmla="*/ 10120 h 84682"/>
                <a:gd name="connsiteX103" fmla="*/ 369684 w 413594"/>
                <a:gd name="connsiteY103" fmla="*/ 25747 h 84682"/>
                <a:gd name="connsiteX104" fmla="*/ 360759 w 413594"/>
                <a:gd name="connsiteY104" fmla="*/ 49708 h 84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413594" h="84682">
                  <a:moveTo>
                    <a:pt x="61617" y="54619"/>
                  </a:moveTo>
                  <a:lnTo>
                    <a:pt x="72333" y="57447"/>
                  </a:lnTo>
                  <a:cubicBezTo>
                    <a:pt x="70047" y="66278"/>
                    <a:pt x="65980" y="73024"/>
                    <a:pt x="60122" y="77688"/>
                  </a:cubicBezTo>
                  <a:cubicBezTo>
                    <a:pt x="54273" y="82351"/>
                    <a:pt x="47072" y="84683"/>
                    <a:pt x="38548" y="84683"/>
                  </a:cubicBezTo>
                  <a:cubicBezTo>
                    <a:pt x="29718" y="84683"/>
                    <a:pt x="22517" y="82897"/>
                    <a:pt x="16964" y="79325"/>
                  </a:cubicBezTo>
                  <a:cubicBezTo>
                    <a:pt x="11411" y="75753"/>
                    <a:pt x="7191" y="70594"/>
                    <a:pt x="4315" y="63847"/>
                  </a:cubicBezTo>
                  <a:cubicBezTo>
                    <a:pt x="1438" y="57000"/>
                    <a:pt x="0" y="49659"/>
                    <a:pt x="0" y="41820"/>
                  </a:cubicBezTo>
                  <a:cubicBezTo>
                    <a:pt x="0" y="33288"/>
                    <a:pt x="1638" y="25846"/>
                    <a:pt x="4905" y="19496"/>
                  </a:cubicBezTo>
                  <a:cubicBezTo>
                    <a:pt x="8182" y="13146"/>
                    <a:pt x="12802" y="8334"/>
                    <a:pt x="18755" y="5060"/>
                  </a:cubicBezTo>
                  <a:cubicBezTo>
                    <a:pt x="24803" y="1786"/>
                    <a:pt x="31452" y="149"/>
                    <a:pt x="38690" y="149"/>
                  </a:cubicBezTo>
                  <a:cubicBezTo>
                    <a:pt x="46825" y="149"/>
                    <a:pt x="53673" y="2232"/>
                    <a:pt x="59236" y="6399"/>
                  </a:cubicBezTo>
                  <a:cubicBezTo>
                    <a:pt x="64884" y="10566"/>
                    <a:pt x="68809" y="16420"/>
                    <a:pt x="70990" y="23961"/>
                  </a:cubicBezTo>
                  <a:lnTo>
                    <a:pt x="60274" y="26491"/>
                  </a:lnTo>
                  <a:cubicBezTo>
                    <a:pt x="58388" y="20538"/>
                    <a:pt x="55607" y="16222"/>
                    <a:pt x="51940" y="13543"/>
                  </a:cubicBezTo>
                  <a:cubicBezTo>
                    <a:pt x="48368" y="10765"/>
                    <a:pt x="43853" y="9375"/>
                    <a:pt x="38395" y="9375"/>
                  </a:cubicBezTo>
                  <a:cubicBezTo>
                    <a:pt x="32147" y="9375"/>
                    <a:pt x="26889" y="10914"/>
                    <a:pt x="22622" y="13989"/>
                  </a:cubicBezTo>
                  <a:cubicBezTo>
                    <a:pt x="18450" y="16966"/>
                    <a:pt x="15478" y="20984"/>
                    <a:pt x="13687" y="26044"/>
                  </a:cubicBezTo>
                  <a:cubicBezTo>
                    <a:pt x="12001" y="31105"/>
                    <a:pt x="11163" y="36364"/>
                    <a:pt x="11163" y="41820"/>
                  </a:cubicBezTo>
                  <a:cubicBezTo>
                    <a:pt x="11163" y="48766"/>
                    <a:pt x="12154" y="54818"/>
                    <a:pt x="14135" y="59977"/>
                  </a:cubicBezTo>
                  <a:cubicBezTo>
                    <a:pt x="16221" y="65137"/>
                    <a:pt x="19393" y="69007"/>
                    <a:pt x="23660" y="71586"/>
                  </a:cubicBezTo>
                  <a:cubicBezTo>
                    <a:pt x="27927" y="74165"/>
                    <a:pt x="32595" y="75455"/>
                    <a:pt x="37652" y="75455"/>
                  </a:cubicBezTo>
                  <a:cubicBezTo>
                    <a:pt x="43701" y="75455"/>
                    <a:pt x="48816" y="73719"/>
                    <a:pt x="52978" y="70247"/>
                  </a:cubicBezTo>
                  <a:cubicBezTo>
                    <a:pt x="57245" y="66774"/>
                    <a:pt x="60122" y="61565"/>
                    <a:pt x="61617" y="54619"/>
                  </a:cubicBezTo>
                  <a:close/>
                  <a:moveTo>
                    <a:pt x="85573" y="43458"/>
                  </a:moveTo>
                  <a:cubicBezTo>
                    <a:pt x="85573" y="29865"/>
                    <a:pt x="89192" y="19248"/>
                    <a:pt x="96441" y="11608"/>
                  </a:cubicBezTo>
                  <a:cubicBezTo>
                    <a:pt x="103784" y="3869"/>
                    <a:pt x="113204" y="0"/>
                    <a:pt x="124720" y="0"/>
                  </a:cubicBezTo>
                  <a:cubicBezTo>
                    <a:pt x="132359" y="0"/>
                    <a:pt x="139198" y="1835"/>
                    <a:pt x="145256" y="5506"/>
                  </a:cubicBezTo>
                  <a:cubicBezTo>
                    <a:pt x="151304" y="9078"/>
                    <a:pt x="155924" y="14088"/>
                    <a:pt x="159096" y="20538"/>
                  </a:cubicBezTo>
                  <a:cubicBezTo>
                    <a:pt x="162268" y="26987"/>
                    <a:pt x="163859" y="34329"/>
                    <a:pt x="163859" y="42564"/>
                  </a:cubicBezTo>
                  <a:cubicBezTo>
                    <a:pt x="163859" y="50800"/>
                    <a:pt x="162173" y="58191"/>
                    <a:pt x="158801" y="64740"/>
                  </a:cubicBezTo>
                  <a:cubicBezTo>
                    <a:pt x="155419" y="71288"/>
                    <a:pt x="150657" y="76249"/>
                    <a:pt x="144513" y="79622"/>
                  </a:cubicBezTo>
                  <a:cubicBezTo>
                    <a:pt x="138455" y="82996"/>
                    <a:pt x="131864" y="84683"/>
                    <a:pt x="124720" y="84683"/>
                  </a:cubicBezTo>
                  <a:cubicBezTo>
                    <a:pt x="116977" y="84683"/>
                    <a:pt x="110080" y="82847"/>
                    <a:pt x="104032" y="79177"/>
                  </a:cubicBezTo>
                  <a:cubicBezTo>
                    <a:pt x="97974" y="75406"/>
                    <a:pt x="93364" y="70346"/>
                    <a:pt x="90192" y="63996"/>
                  </a:cubicBezTo>
                  <a:cubicBezTo>
                    <a:pt x="87116" y="57546"/>
                    <a:pt x="85573" y="50701"/>
                    <a:pt x="85573" y="43458"/>
                  </a:cubicBezTo>
                  <a:close/>
                  <a:moveTo>
                    <a:pt x="96736" y="43606"/>
                  </a:moveTo>
                  <a:cubicBezTo>
                    <a:pt x="96736" y="53529"/>
                    <a:pt x="99365" y="61317"/>
                    <a:pt x="104623" y="66972"/>
                  </a:cubicBezTo>
                  <a:cubicBezTo>
                    <a:pt x="109985" y="72628"/>
                    <a:pt x="116681" y="75455"/>
                    <a:pt x="124720" y="75455"/>
                  </a:cubicBezTo>
                  <a:cubicBezTo>
                    <a:pt x="132855" y="75455"/>
                    <a:pt x="139551" y="72628"/>
                    <a:pt x="144809" y="66972"/>
                  </a:cubicBezTo>
                  <a:cubicBezTo>
                    <a:pt x="150066" y="61218"/>
                    <a:pt x="152695" y="53032"/>
                    <a:pt x="152695" y="42416"/>
                  </a:cubicBezTo>
                  <a:cubicBezTo>
                    <a:pt x="152695" y="35768"/>
                    <a:pt x="151552" y="29964"/>
                    <a:pt x="149276" y="25003"/>
                  </a:cubicBezTo>
                  <a:cubicBezTo>
                    <a:pt x="147085" y="20042"/>
                    <a:pt x="143818" y="16222"/>
                    <a:pt x="139446" y="13543"/>
                  </a:cubicBezTo>
                  <a:cubicBezTo>
                    <a:pt x="135084" y="10765"/>
                    <a:pt x="130226" y="9375"/>
                    <a:pt x="124863" y="9375"/>
                  </a:cubicBezTo>
                  <a:cubicBezTo>
                    <a:pt x="117224" y="9375"/>
                    <a:pt x="110623" y="12005"/>
                    <a:pt x="105070" y="17264"/>
                  </a:cubicBezTo>
                  <a:cubicBezTo>
                    <a:pt x="99517" y="22522"/>
                    <a:pt x="96736" y="31303"/>
                    <a:pt x="96736" y="43606"/>
                  </a:cubicBezTo>
                  <a:close/>
                  <a:moveTo>
                    <a:pt x="233067" y="54619"/>
                  </a:moveTo>
                  <a:lnTo>
                    <a:pt x="243783" y="57447"/>
                  </a:lnTo>
                  <a:cubicBezTo>
                    <a:pt x="241497" y="66278"/>
                    <a:pt x="237430" y="73024"/>
                    <a:pt x="231572" y="77688"/>
                  </a:cubicBezTo>
                  <a:cubicBezTo>
                    <a:pt x="225723" y="82351"/>
                    <a:pt x="218522" y="84683"/>
                    <a:pt x="209998" y="84683"/>
                  </a:cubicBezTo>
                  <a:cubicBezTo>
                    <a:pt x="201168" y="84683"/>
                    <a:pt x="193967" y="82897"/>
                    <a:pt x="188414" y="79325"/>
                  </a:cubicBezTo>
                  <a:cubicBezTo>
                    <a:pt x="182861" y="75753"/>
                    <a:pt x="178641" y="70594"/>
                    <a:pt x="175765" y="63847"/>
                  </a:cubicBezTo>
                  <a:cubicBezTo>
                    <a:pt x="172888" y="57000"/>
                    <a:pt x="171450" y="49659"/>
                    <a:pt x="171450" y="41820"/>
                  </a:cubicBezTo>
                  <a:cubicBezTo>
                    <a:pt x="171450" y="33288"/>
                    <a:pt x="173088" y="25846"/>
                    <a:pt x="176355" y="19496"/>
                  </a:cubicBezTo>
                  <a:cubicBezTo>
                    <a:pt x="179632" y="13146"/>
                    <a:pt x="184252" y="8334"/>
                    <a:pt x="190205" y="5060"/>
                  </a:cubicBezTo>
                  <a:cubicBezTo>
                    <a:pt x="196253" y="1786"/>
                    <a:pt x="202902" y="149"/>
                    <a:pt x="210140" y="149"/>
                  </a:cubicBezTo>
                  <a:cubicBezTo>
                    <a:pt x="218275" y="149"/>
                    <a:pt x="225123" y="2232"/>
                    <a:pt x="230686" y="6399"/>
                  </a:cubicBezTo>
                  <a:cubicBezTo>
                    <a:pt x="236334" y="10566"/>
                    <a:pt x="240259" y="16420"/>
                    <a:pt x="242440" y="23961"/>
                  </a:cubicBezTo>
                  <a:lnTo>
                    <a:pt x="231724" y="26491"/>
                  </a:lnTo>
                  <a:cubicBezTo>
                    <a:pt x="229838" y="20538"/>
                    <a:pt x="227057" y="16222"/>
                    <a:pt x="223390" y="13543"/>
                  </a:cubicBezTo>
                  <a:cubicBezTo>
                    <a:pt x="219818" y="10765"/>
                    <a:pt x="215303" y="9375"/>
                    <a:pt x="209845" y="9375"/>
                  </a:cubicBezTo>
                  <a:cubicBezTo>
                    <a:pt x="203597" y="9375"/>
                    <a:pt x="198339" y="10914"/>
                    <a:pt x="194072" y="13989"/>
                  </a:cubicBezTo>
                  <a:cubicBezTo>
                    <a:pt x="189900" y="16966"/>
                    <a:pt x="186928" y="20984"/>
                    <a:pt x="185137" y="26044"/>
                  </a:cubicBezTo>
                  <a:cubicBezTo>
                    <a:pt x="183451" y="31105"/>
                    <a:pt x="182613" y="36364"/>
                    <a:pt x="182613" y="41820"/>
                  </a:cubicBezTo>
                  <a:cubicBezTo>
                    <a:pt x="182613" y="48766"/>
                    <a:pt x="183604" y="54818"/>
                    <a:pt x="185585" y="59977"/>
                  </a:cubicBezTo>
                  <a:cubicBezTo>
                    <a:pt x="187671" y="65137"/>
                    <a:pt x="190843" y="69007"/>
                    <a:pt x="195110" y="71586"/>
                  </a:cubicBezTo>
                  <a:cubicBezTo>
                    <a:pt x="199377" y="74165"/>
                    <a:pt x="204045" y="75455"/>
                    <a:pt x="209102" y="75455"/>
                  </a:cubicBezTo>
                  <a:cubicBezTo>
                    <a:pt x="215151" y="75455"/>
                    <a:pt x="220266" y="73719"/>
                    <a:pt x="224428" y="70247"/>
                  </a:cubicBezTo>
                  <a:cubicBezTo>
                    <a:pt x="228695" y="66774"/>
                    <a:pt x="231572" y="61565"/>
                    <a:pt x="233067" y="54619"/>
                  </a:cubicBezTo>
                  <a:close/>
                  <a:moveTo>
                    <a:pt x="257023" y="43458"/>
                  </a:moveTo>
                  <a:cubicBezTo>
                    <a:pt x="257023" y="29865"/>
                    <a:pt x="260642" y="19248"/>
                    <a:pt x="267891" y="11608"/>
                  </a:cubicBezTo>
                  <a:cubicBezTo>
                    <a:pt x="275234" y="3869"/>
                    <a:pt x="284654" y="0"/>
                    <a:pt x="296170" y="0"/>
                  </a:cubicBezTo>
                  <a:cubicBezTo>
                    <a:pt x="303809" y="0"/>
                    <a:pt x="310648" y="1835"/>
                    <a:pt x="316706" y="5506"/>
                  </a:cubicBezTo>
                  <a:cubicBezTo>
                    <a:pt x="322754" y="9078"/>
                    <a:pt x="327374" y="14088"/>
                    <a:pt x="330546" y="20538"/>
                  </a:cubicBezTo>
                  <a:cubicBezTo>
                    <a:pt x="333718" y="26987"/>
                    <a:pt x="335309" y="34329"/>
                    <a:pt x="335309" y="42564"/>
                  </a:cubicBezTo>
                  <a:cubicBezTo>
                    <a:pt x="335309" y="50800"/>
                    <a:pt x="333623" y="58191"/>
                    <a:pt x="330251" y="64740"/>
                  </a:cubicBezTo>
                  <a:cubicBezTo>
                    <a:pt x="326869" y="71288"/>
                    <a:pt x="322107" y="76249"/>
                    <a:pt x="315963" y="79622"/>
                  </a:cubicBezTo>
                  <a:cubicBezTo>
                    <a:pt x="309905" y="82996"/>
                    <a:pt x="303314" y="84683"/>
                    <a:pt x="296170" y="84683"/>
                  </a:cubicBezTo>
                  <a:cubicBezTo>
                    <a:pt x="288427" y="84683"/>
                    <a:pt x="281531" y="82847"/>
                    <a:pt x="275482" y="79177"/>
                  </a:cubicBezTo>
                  <a:cubicBezTo>
                    <a:pt x="269424" y="75406"/>
                    <a:pt x="264814" y="70346"/>
                    <a:pt x="261642" y="63996"/>
                  </a:cubicBezTo>
                  <a:cubicBezTo>
                    <a:pt x="258566" y="57546"/>
                    <a:pt x="257023" y="50701"/>
                    <a:pt x="257023" y="43458"/>
                  </a:cubicBezTo>
                  <a:close/>
                  <a:moveTo>
                    <a:pt x="268186" y="43606"/>
                  </a:moveTo>
                  <a:cubicBezTo>
                    <a:pt x="268186" y="53529"/>
                    <a:pt x="270815" y="61317"/>
                    <a:pt x="276073" y="66972"/>
                  </a:cubicBezTo>
                  <a:cubicBezTo>
                    <a:pt x="281435" y="72628"/>
                    <a:pt x="288131" y="75455"/>
                    <a:pt x="296170" y="75455"/>
                  </a:cubicBezTo>
                  <a:cubicBezTo>
                    <a:pt x="304305" y="75455"/>
                    <a:pt x="311001" y="72628"/>
                    <a:pt x="316259" y="66972"/>
                  </a:cubicBezTo>
                  <a:cubicBezTo>
                    <a:pt x="321516" y="61218"/>
                    <a:pt x="324145" y="53032"/>
                    <a:pt x="324145" y="42416"/>
                  </a:cubicBezTo>
                  <a:cubicBezTo>
                    <a:pt x="324145" y="35768"/>
                    <a:pt x="323002" y="29964"/>
                    <a:pt x="320726" y="25003"/>
                  </a:cubicBezTo>
                  <a:cubicBezTo>
                    <a:pt x="318535" y="20042"/>
                    <a:pt x="315268" y="16222"/>
                    <a:pt x="310896" y="13543"/>
                  </a:cubicBezTo>
                  <a:cubicBezTo>
                    <a:pt x="306534" y="10765"/>
                    <a:pt x="301676" y="9375"/>
                    <a:pt x="296313" y="9375"/>
                  </a:cubicBezTo>
                  <a:cubicBezTo>
                    <a:pt x="288674" y="9375"/>
                    <a:pt x="282073" y="12005"/>
                    <a:pt x="276520" y="17264"/>
                  </a:cubicBezTo>
                  <a:cubicBezTo>
                    <a:pt x="270967" y="22522"/>
                    <a:pt x="268186" y="31303"/>
                    <a:pt x="268186" y="43606"/>
                  </a:cubicBezTo>
                  <a:close/>
                  <a:moveTo>
                    <a:pt x="337090" y="83344"/>
                  </a:moveTo>
                  <a:lnTo>
                    <a:pt x="368494" y="1488"/>
                  </a:lnTo>
                  <a:lnTo>
                    <a:pt x="380105" y="1488"/>
                  </a:lnTo>
                  <a:lnTo>
                    <a:pt x="413595" y="83344"/>
                  </a:lnTo>
                  <a:lnTo>
                    <a:pt x="401383" y="83344"/>
                  </a:lnTo>
                  <a:lnTo>
                    <a:pt x="391716" y="58489"/>
                  </a:lnTo>
                  <a:lnTo>
                    <a:pt x="357635" y="58489"/>
                  </a:lnTo>
                  <a:lnTo>
                    <a:pt x="348558" y="83344"/>
                  </a:lnTo>
                  <a:lnTo>
                    <a:pt x="337090" y="83344"/>
                  </a:lnTo>
                  <a:close/>
                  <a:moveTo>
                    <a:pt x="360759" y="49708"/>
                  </a:moveTo>
                  <a:lnTo>
                    <a:pt x="388439" y="49708"/>
                  </a:lnTo>
                  <a:lnTo>
                    <a:pt x="379952" y="27086"/>
                  </a:lnTo>
                  <a:cubicBezTo>
                    <a:pt x="377276" y="20241"/>
                    <a:pt x="375342" y="14585"/>
                    <a:pt x="374152" y="10120"/>
                  </a:cubicBezTo>
                  <a:cubicBezTo>
                    <a:pt x="373056" y="15378"/>
                    <a:pt x="371570" y="20587"/>
                    <a:pt x="369684" y="25747"/>
                  </a:cubicBezTo>
                  <a:lnTo>
                    <a:pt x="360759" y="49708"/>
                  </a:lnTo>
                  <a:close/>
                </a:path>
              </a:pathLst>
            </a:custGeom>
            <a:solidFill>
              <a:srgbClr val="1A1A1A"/>
            </a:solidFill>
            <a:ln w="9525" cap="sq">
              <a:noFill/>
              <a:prstDash val="solid"/>
              <a:miter/>
            </a:ln>
          </p:spPr>
          <p:txBody>
            <a:bodyPr rtlCol="0" anchor="ctr"/>
            <a:lstStyle/>
            <a:p>
              <a:endParaRPr lang="ja-JP" altLang="en-US"/>
            </a:p>
          </p:txBody>
        </p:sp>
        <p:sp>
          <p:nvSpPr>
            <p:cNvPr id="17" name="フリーフォーム: 図形 16">
              <a:extLst>
                <a:ext uri="{FF2B5EF4-FFF2-40B4-BE49-F238E27FC236}">
                  <a16:creationId xmlns:a16="http://schemas.microsoft.com/office/drawing/2014/main" id="{F3E26A3F-67A2-74F1-91AB-726E4379788A}"/>
                </a:ext>
              </a:extLst>
            </p:cNvPr>
            <p:cNvSpPr/>
            <p:nvPr/>
          </p:nvSpPr>
          <p:spPr>
            <a:xfrm>
              <a:off x="10348109" y="2693987"/>
              <a:ext cx="792365" cy="103137"/>
            </a:xfrm>
            <a:custGeom>
              <a:avLst/>
              <a:gdLst>
                <a:gd name="connsiteX0" fmla="*/ 69209 w 792365"/>
                <a:gd name="connsiteY0" fmla="*/ 35719 h 103137"/>
                <a:gd name="connsiteX1" fmla="*/ 69209 w 792365"/>
                <a:gd name="connsiteY1" fmla="*/ 69652 h 103137"/>
                <a:gd name="connsiteX2" fmla="*/ 95107 w 792365"/>
                <a:gd name="connsiteY2" fmla="*/ 83492 h 103137"/>
                <a:gd name="connsiteX3" fmla="*/ 89745 w 792365"/>
                <a:gd name="connsiteY3" fmla="*/ 91975 h 103137"/>
                <a:gd name="connsiteX4" fmla="*/ 69209 w 792365"/>
                <a:gd name="connsiteY4" fmla="*/ 79474 h 103137"/>
                <a:gd name="connsiteX5" fmla="*/ 64294 w 792365"/>
                <a:gd name="connsiteY5" fmla="*/ 92422 h 103137"/>
                <a:gd name="connsiteX6" fmla="*/ 48673 w 792365"/>
                <a:gd name="connsiteY6" fmla="*/ 97780 h 103137"/>
                <a:gd name="connsiteX7" fmla="*/ 33042 w 792365"/>
                <a:gd name="connsiteY7" fmla="*/ 92422 h 103137"/>
                <a:gd name="connsiteX8" fmla="*/ 28575 w 792365"/>
                <a:gd name="connsiteY8" fmla="*/ 80813 h 103137"/>
                <a:gd name="connsiteX9" fmla="*/ 32147 w 792365"/>
                <a:gd name="connsiteY9" fmla="*/ 70991 h 103137"/>
                <a:gd name="connsiteX10" fmla="*/ 48225 w 792365"/>
                <a:gd name="connsiteY10" fmla="*/ 65633 h 103137"/>
                <a:gd name="connsiteX11" fmla="*/ 59836 w 792365"/>
                <a:gd name="connsiteY11" fmla="*/ 66972 h 103137"/>
                <a:gd name="connsiteX12" fmla="*/ 59836 w 792365"/>
                <a:gd name="connsiteY12" fmla="*/ 36165 h 103137"/>
                <a:gd name="connsiteX13" fmla="*/ 26794 w 792365"/>
                <a:gd name="connsiteY13" fmla="*/ 38397 h 103137"/>
                <a:gd name="connsiteX14" fmla="*/ 26794 w 792365"/>
                <a:gd name="connsiteY14" fmla="*/ 29021 h 103137"/>
                <a:gd name="connsiteX15" fmla="*/ 58941 w 792365"/>
                <a:gd name="connsiteY15" fmla="*/ 27235 h 103137"/>
                <a:gd name="connsiteX16" fmla="*/ 57150 w 792365"/>
                <a:gd name="connsiteY16" fmla="*/ 4911 h 103137"/>
                <a:gd name="connsiteX17" fmla="*/ 66532 w 792365"/>
                <a:gd name="connsiteY17" fmla="*/ 4911 h 103137"/>
                <a:gd name="connsiteX18" fmla="*/ 67428 w 792365"/>
                <a:gd name="connsiteY18" fmla="*/ 8483 h 103137"/>
                <a:gd name="connsiteX19" fmla="*/ 68313 w 792365"/>
                <a:gd name="connsiteY19" fmla="*/ 26789 h 103137"/>
                <a:gd name="connsiteX20" fmla="*/ 92431 w 792365"/>
                <a:gd name="connsiteY20" fmla="*/ 25449 h 103137"/>
                <a:gd name="connsiteX21" fmla="*/ 92431 w 792365"/>
                <a:gd name="connsiteY21" fmla="*/ 34825 h 103137"/>
                <a:gd name="connsiteX22" fmla="*/ 69209 w 792365"/>
                <a:gd name="connsiteY22" fmla="*/ 35719 h 103137"/>
                <a:gd name="connsiteX23" fmla="*/ 1791 w 792365"/>
                <a:gd name="connsiteY23" fmla="*/ 95547 h 103137"/>
                <a:gd name="connsiteX24" fmla="*/ 0 w 792365"/>
                <a:gd name="connsiteY24" fmla="*/ 66525 h 103137"/>
                <a:gd name="connsiteX25" fmla="*/ 5363 w 792365"/>
                <a:gd name="connsiteY25" fmla="*/ 8483 h 103137"/>
                <a:gd name="connsiteX26" fmla="*/ 15183 w 792365"/>
                <a:gd name="connsiteY26" fmla="*/ 10269 h 103137"/>
                <a:gd name="connsiteX27" fmla="*/ 14735 w 792365"/>
                <a:gd name="connsiteY27" fmla="*/ 13394 h 103137"/>
                <a:gd name="connsiteX28" fmla="*/ 9830 w 792365"/>
                <a:gd name="connsiteY28" fmla="*/ 66525 h 103137"/>
                <a:gd name="connsiteX29" fmla="*/ 12059 w 792365"/>
                <a:gd name="connsiteY29" fmla="*/ 93761 h 103137"/>
                <a:gd name="connsiteX30" fmla="*/ 1791 w 792365"/>
                <a:gd name="connsiteY30" fmla="*/ 95547 h 103137"/>
                <a:gd name="connsiteX31" fmla="*/ 59836 w 792365"/>
                <a:gd name="connsiteY31" fmla="*/ 75902 h 103137"/>
                <a:gd name="connsiteX32" fmla="*/ 48225 w 792365"/>
                <a:gd name="connsiteY32" fmla="*/ 73669 h 103137"/>
                <a:gd name="connsiteX33" fmla="*/ 39291 w 792365"/>
                <a:gd name="connsiteY33" fmla="*/ 76349 h 103137"/>
                <a:gd name="connsiteX34" fmla="*/ 37062 w 792365"/>
                <a:gd name="connsiteY34" fmla="*/ 80813 h 103137"/>
                <a:gd name="connsiteX35" fmla="*/ 38853 w 792365"/>
                <a:gd name="connsiteY35" fmla="*/ 86171 h 103137"/>
                <a:gd name="connsiteX36" fmla="*/ 48225 w 792365"/>
                <a:gd name="connsiteY36" fmla="*/ 89297 h 103137"/>
                <a:gd name="connsiteX37" fmla="*/ 57150 w 792365"/>
                <a:gd name="connsiteY37" fmla="*/ 86171 h 103137"/>
                <a:gd name="connsiteX38" fmla="*/ 59836 w 792365"/>
                <a:gd name="connsiteY38" fmla="*/ 75902 h 103137"/>
                <a:gd name="connsiteX39" fmla="*/ 177260 w 792365"/>
                <a:gd name="connsiteY39" fmla="*/ 64294 h 103137"/>
                <a:gd name="connsiteX40" fmla="*/ 190653 w 792365"/>
                <a:gd name="connsiteY40" fmla="*/ 35719 h 103137"/>
                <a:gd name="connsiteX41" fmla="*/ 199139 w 792365"/>
                <a:gd name="connsiteY41" fmla="*/ 40630 h 103137"/>
                <a:gd name="connsiteX42" fmla="*/ 198244 w 792365"/>
                <a:gd name="connsiteY42" fmla="*/ 43308 h 103137"/>
                <a:gd name="connsiteX43" fmla="*/ 182166 w 792365"/>
                <a:gd name="connsiteY43" fmla="*/ 74116 h 103137"/>
                <a:gd name="connsiteX44" fmla="*/ 196901 w 792365"/>
                <a:gd name="connsiteY44" fmla="*/ 87957 h 103137"/>
                <a:gd name="connsiteX45" fmla="*/ 202264 w 792365"/>
                <a:gd name="connsiteY45" fmla="*/ 77241 h 103137"/>
                <a:gd name="connsiteX46" fmla="*/ 210741 w 792365"/>
                <a:gd name="connsiteY46" fmla="*/ 81706 h 103137"/>
                <a:gd name="connsiteX47" fmla="*/ 200921 w 792365"/>
                <a:gd name="connsiteY47" fmla="*/ 99566 h 103137"/>
                <a:gd name="connsiteX48" fmla="*/ 175917 w 792365"/>
                <a:gd name="connsiteY48" fmla="*/ 80367 h 103137"/>
                <a:gd name="connsiteX49" fmla="*/ 146895 w 792365"/>
                <a:gd name="connsiteY49" fmla="*/ 102244 h 103137"/>
                <a:gd name="connsiteX50" fmla="*/ 141542 w 792365"/>
                <a:gd name="connsiteY50" fmla="*/ 93761 h 103137"/>
                <a:gd name="connsiteX51" fmla="*/ 171012 w 792365"/>
                <a:gd name="connsiteY51" fmla="*/ 71883 h 103137"/>
                <a:gd name="connsiteX52" fmla="*/ 164754 w 792365"/>
                <a:gd name="connsiteY52" fmla="*/ 31700 h 103137"/>
                <a:gd name="connsiteX53" fmla="*/ 164754 w 792365"/>
                <a:gd name="connsiteY53" fmla="*/ 27682 h 103137"/>
                <a:gd name="connsiteX54" fmla="*/ 126807 w 792365"/>
                <a:gd name="connsiteY54" fmla="*/ 27682 h 103137"/>
                <a:gd name="connsiteX55" fmla="*/ 126807 w 792365"/>
                <a:gd name="connsiteY55" fmla="*/ 43308 h 103137"/>
                <a:gd name="connsiteX56" fmla="*/ 155382 w 792365"/>
                <a:gd name="connsiteY56" fmla="*/ 43308 h 103137"/>
                <a:gd name="connsiteX57" fmla="*/ 154486 w 792365"/>
                <a:gd name="connsiteY57" fmla="*/ 73669 h 103137"/>
                <a:gd name="connsiteX58" fmla="*/ 147790 w 792365"/>
                <a:gd name="connsiteY58" fmla="*/ 82153 h 103137"/>
                <a:gd name="connsiteX59" fmla="*/ 136179 w 792365"/>
                <a:gd name="connsiteY59" fmla="*/ 82153 h 103137"/>
                <a:gd name="connsiteX60" fmla="*/ 134846 w 792365"/>
                <a:gd name="connsiteY60" fmla="*/ 73669 h 103137"/>
                <a:gd name="connsiteX61" fmla="*/ 142437 w 792365"/>
                <a:gd name="connsiteY61" fmla="*/ 73669 h 103137"/>
                <a:gd name="connsiteX62" fmla="*/ 146009 w 792365"/>
                <a:gd name="connsiteY62" fmla="*/ 70097 h 103137"/>
                <a:gd name="connsiteX63" fmla="*/ 146895 w 792365"/>
                <a:gd name="connsiteY63" fmla="*/ 51792 h 103137"/>
                <a:gd name="connsiteX64" fmla="*/ 126807 w 792365"/>
                <a:gd name="connsiteY64" fmla="*/ 51792 h 103137"/>
                <a:gd name="connsiteX65" fmla="*/ 126807 w 792365"/>
                <a:gd name="connsiteY65" fmla="*/ 64740 h 103137"/>
                <a:gd name="connsiteX66" fmla="*/ 115643 w 792365"/>
                <a:gd name="connsiteY66" fmla="*/ 101352 h 103137"/>
                <a:gd name="connsiteX67" fmla="*/ 108052 w 792365"/>
                <a:gd name="connsiteY67" fmla="*/ 95100 h 103137"/>
                <a:gd name="connsiteX68" fmla="*/ 117872 w 792365"/>
                <a:gd name="connsiteY68" fmla="*/ 66080 h 103137"/>
                <a:gd name="connsiteX69" fmla="*/ 117872 w 792365"/>
                <a:gd name="connsiteY69" fmla="*/ 19199 h 103137"/>
                <a:gd name="connsiteX70" fmla="*/ 164754 w 792365"/>
                <a:gd name="connsiteY70" fmla="*/ 19199 h 103137"/>
                <a:gd name="connsiteX71" fmla="*/ 164754 w 792365"/>
                <a:gd name="connsiteY71" fmla="*/ 0 h 103137"/>
                <a:gd name="connsiteX72" fmla="*/ 173241 w 792365"/>
                <a:gd name="connsiteY72" fmla="*/ 0 h 103137"/>
                <a:gd name="connsiteX73" fmla="*/ 173689 w 792365"/>
                <a:gd name="connsiteY73" fmla="*/ 2678 h 103137"/>
                <a:gd name="connsiteX74" fmla="*/ 173689 w 792365"/>
                <a:gd name="connsiteY74" fmla="*/ 19199 h 103137"/>
                <a:gd name="connsiteX75" fmla="*/ 207617 w 792365"/>
                <a:gd name="connsiteY75" fmla="*/ 19199 h 103137"/>
                <a:gd name="connsiteX76" fmla="*/ 207617 w 792365"/>
                <a:gd name="connsiteY76" fmla="*/ 27682 h 103137"/>
                <a:gd name="connsiteX77" fmla="*/ 173689 w 792365"/>
                <a:gd name="connsiteY77" fmla="*/ 27682 h 103137"/>
                <a:gd name="connsiteX78" fmla="*/ 173689 w 792365"/>
                <a:gd name="connsiteY78" fmla="*/ 31700 h 103137"/>
                <a:gd name="connsiteX79" fmla="*/ 177260 w 792365"/>
                <a:gd name="connsiteY79" fmla="*/ 64294 h 103137"/>
                <a:gd name="connsiteX80" fmla="*/ 184404 w 792365"/>
                <a:gd name="connsiteY80" fmla="*/ 1339 h 103137"/>
                <a:gd name="connsiteX81" fmla="*/ 196901 w 792365"/>
                <a:gd name="connsiteY81" fmla="*/ 10269 h 103137"/>
                <a:gd name="connsiteX82" fmla="*/ 190205 w 792365"/>
                <a:gd name="connsiteY82" fmla="*/ 16966 h 103137"/>
                <a:gd name="connsiteX83" fmla="*/ 178156 w 792365"/>
                <a:gd name="connsiteY83" fmla="*/ 7590 h 103137"/>
                <a:gd name="connsiteX84" fmla="*/ 184404 w 792365"/>
                <a:gd name="connsiteY84" fmla="*/ 1339 h 103137"/>
                <a:gd name="connsiteX85" fmla="*/ 292008 w 792365"/>
                <a:gd name="connsiteY85" fmla="*/ 99119 h 103137"/>
                <a:gd name="connsiteX86" fmla="*/ 291113 w 792365"/>
                <a:gd name="connsiteY86" fmla="*/ 89297 h 103137"/>
                <a:gd name="connsiteX87" fmla="*/ 301381 w 792365"/>
                <a:gd name="connsiteY87" fmla="*/ 89297 h 103137"/>
                <a:gd name="connsiteX88" fmla="*/ 307629 w 792365"/>
                <a:gd name="connsiteY88" fmla="*/ 76795 h 103137"/>
                <a:gd name="connsiteX89" fmla="*/ 309867 w 792365"/>
                <a:gd name="connsiteY89" fmla="*/ 34379 h 103137"/>
                <a:gd name="connsiteX90" fmla="*/ 291560 w 792365"/>
                <a:gd name="connsiteY90" fmla="*/ 34379 h 103137"/>
                <a:gd name="connsiteX91" fmla="*/ 244678 w 792365"/>
                <a:gd name="connsiteY91" fmla="*/ 100905 h 103137"/>
                <a:gd name="connsiteX92" fmla="*/ 241554 w 792365"/>
                <a:gd name="connsiteY92" fmla="*/ 90636 h 103137"/>
                <a:gd name="connsiteX93" fmla="*/ 282626 w 792365"/>
                <a:gd name="connsiteY93" fmla="*/ 34379 h 103137"/>
                <a:gd name="connsiteX94" fmla="*/ 263433 w 792365"/>
                <a:gd name="connsiteY94" fmla="*/ 34379 h 103137"/>
                <a:gd name="connsiteX95" fmla="*/ 263433 w 792365"/>
                <a:gd name="connsiteY95" fmla="*/ 25896 h 103137"/>
                <a:gd name="connsiteX96" fmla="*/ 282626 w 792365"/>
                <a:gd name="connsiteY96" fmla="*/ 25896 h 103137"/>
                <a:gd name="connsiteX97" fmla="*/ 282626 w 792365"/>
                <a:gd name="connsiteY97" fmla="*/ 1339 h 103137"/>
                <a:gd name="connsiteX98" fmla="*/ 291113 w 792365"/>
                <a:gd name="connsiteY98" fmla="*/ 1339 h 103137"/>
                <a:gd name="connsiteX99" fmla="*/ 291560 w 792365"/>
                <a:gd name="connsiteY99" fmla="*/ 4018 h 103137"/>
                <a:gd name="connsiteX100" fmla="*/ 291560 w 792365"/>
                <a:gd name="connsiteY100" fmla="*/ 25896 h 103137"/>
                <a:gd name="connsiteX101" fmla="*/ 319688 w 792365"/>
                <a:gd name="connsiteY101" fmla="*/ 25896 h 103137"/>
                <a:gd name="connsiteX102" fmla="*/ 317011 w 792365"/>
                <a:gd name="connsiteY102" fmla="*/ 79027 h 103137"/>
                <a:gd name="connsiteX103" fmla="*/ 305400 w 792365"/>
                <a:gd name="connsiteY103" fmla="*/ 99119 h 103137"/>
                <a:gd name="connsiteX104" fmla="*/ 292008 w 792365"/>
                <a:gd name="connsiteY104" fmla="*/ 99119 h 103137"/>
                <a:gd name="connsiteX105" fmla="*/ 248698 w 792365"/>
                <a:gd name="connsiteY105" fmla="*/ 22770 h 103137"/>
                <a:gd name="connsiteX106" fmla="*/ 248698 w 792365"/>
                <a:gd name="connsiteY106" fmla="*/ 62508 h 103137"/>
                <a:gd name="connsiteX107" fmla="*/ 266557 w 792365"/>
                <a:gd name="connsiteY107" fmla="*/ 57596 h 103137"/>
                <a:gd name="connsiteX108" fmla="*/ 267453 w 792365"/>
                <a:gd name="connsiteY108" fmla="*/ 66972 h 103137"/>
                <a:gd name="connsiteX109" fmla="*/ 228162 w 792365"/>
                <a:gd name="connsiteY109" fmla="*/ 79027 h 103137"/>
                <a:gd name="connsiteX110" fmla="*/ 225924 w 792365"/>
                <a:gd name="connsiteY110" fmla="*/ 80813 h 103137"/>
                <a:gd name="connsiteX111" fmla="*/ 222352 w 792365"/>
                <a:gd name="connsiteY111" fmla="*/ 69205 h 103137"/>
                <a:gd name="connsiteX112" fmla="*/ 239764 w 792365"/>
                <a:gd name="connsiteY112" fmla="*/ 64740 h 103137"/>
                <a:gd name="connsiteX113" fmla="*/ 239764 w 792365"/>
                <a:gd name="connsiteY113" fmla="*/ 22770 h 103137"/>
                <a:gd name="connsiteX114" fmla="*/ 225028 w 792365"/>
                <a:gd name="connsiteY114" fmla="*/ 22770 h 103137"/>
                <a:gd name="connsiteX115" fmla="*/ 225028 w 792365"/>
                <a:gd name="connsiteY115" fmla="*/ 14288 h 103137"/>
                <a:gd name="connsiteX116" fmla="*/ 264319 w 792365"/>
                <a:gd name="connsiteY116" fmla="*/ 14288 h 103137"/>
                <a:gd name="connsiteX117" fmla="*/ 264319 w 792365"/>
                <a:gd name="connsiteY117" fmla="*/ 22770 h 103137"/>
                <a:gd name="connsiteX118" fmla="*/ 248698 w 792365"/>
                <a:gd name="connsiteY118" fmla="*/ 22770 h 103137"/>
                <a:gd name="connsiteX119" fmla="*/ 413004 w 792365"/>
                <a:gd name="connsiteY119" fmla="*/ 76795 h 103137"/>
                <a:gd name="connsiteX120" fmla="*/ 371475 w 792365"/>
                <a:gd name="connsiteY120" fmla="*/ 97780 h 103137"/>
                <a:gd name="connsiteX121" fmla="*/ 347815 w 792365"/>
                <a:gd name="connsiteY121" fmla="*/ 90189 h 103137"/>
                <a:gd name="connsiteX122" fmla="*/ 342014 w 792365"/>
                <a:gd name="connsiteY122" fmla="*/ 67866 h 103137"/>
                <a:gd name="connsiteX123" fmla="*/ 342014 w 792365"/>
                <a:gd name="connsiteY123" fmla="*/ 8036 h 103137"/>
                <a:gd name="connsiteX124" fmla="*/ 351387 w 792365"/>
                <a:gd name="connsiteY124" fmla="*/ 8036 h 103137"/>
                <a:gd name="connsiteX125" fmla="*/ 352282 w 792365"/>
                <a:gd name="connsiteY125" fmla="*/ 11608 h 103137"/>
                <a:gd name="connsiteX126" fmla="*/ 352282 w 792365"/>
                <a:gd name="connsiteY126" fmla="*/ 67866 h 103137"/>
                <a:gd name="connsiteX127" fmla="*/ 356302 w 792365"/>
                <a:gd name="connsiteY127" fmla="*/ 83046 h 103137"/>
                <a:gd name="connsiteX128" fmla="*/ 371037 w 792365"/>
                <a:gd name="connsiteY128" fmla="*/ 87957 h 103137"/>
                <a:gd name="connsiteX129" fmla="*/ 406308 w 792365"/>
                <a:gd name="connsiteY129" fmla="*/ 68311 h 103137"/>
                <a:gd name="connsiteX130" fmla="*/ 413004 w 792365"/>
                <a:gd name="connsiteY130" fmla="*/ 76795 h 103137"/>
                <a:gd name="connsiteX131" fmla="*/ 513464 w 792365"/>
                <a:gd name="connsiteY131" fmla="*/ 87064 h 103137"/>
                <a:gd name="connsiteX132" fmla="*/ 513464 w 792365"/>
                <a:gd name="connsiteY132" fmla="*/ 96886 h 103137"/>
                <a:gd name="connsiteX133" fmla="*/ 493814 w 792365"/>
                <a:gd name="connsiteY133" fmla="*/ 96886 h 103137"/>
                <a:gd name="connsiteX134" fmla="*/ 461667 w 792365"/>
                <a:gd name="connsiteY134" fmla="*/ 88850 h 103137"/>
                <a:gd name="connsiteX135" fmla="*/ 465687 w 792365"/>
                <a:gd name="connsiteY135" fmla="*/ 80813 h 103137"/>
                <a:gd name="connsiteX136" fmla="*/ 493814 w 792365"/>
                <a:gd name="connsiteY136" fmla="*/ 87064 h 103137"/>
                <a:gd name="connsiteX137" fmla="*/ 513464 w 792365"/>
                <a:gd name="connsiteY137" fmla="*/ 87064 h 103137"/>
                <a:gd name="connsiteX138" fmla="*/ 451847 w 792365"/>
                <a:gd name="connsiteY138" fmla="*/ 34825 h 103137"/>
                <a:gd name="connsiteX139" fmla="*/ 435331 w 792365"/>
                <a:gd name="connsiteY139" fmla="*/ 97780 h 103137"/>
                <a:gd name="connsiteX140" fmla="*/ 425501 w 792365"/>
                <a:gd name="connsiteY140" fmla="*/ 94655 h 103137"/>
                <a:gd name="connsiteX141" fmla="*/ 442474 w 792365"/>
                <a:gd name="connsiteY141" fmla="*/ 35719 h 103137"/>
                <a:gd name="connsiteX142" fmla="*/ 423272 w 792365"/>
                <a:gd name="connsiteY142" fmla="*/ 36611 h 103137"/>
                <a:gd name="connsiteX143" fmla="*/ 421482 w 792365"/>
                <a:gd name="connsiteY143" fmla="*/ 27682 h 103137"/>
                <a:gd name="connsiteX144" fmla="*/ 443808 w 792365"/>
                <a:gd name="connsiteY144" fmla="*/ 26789 h 103137"/>
                <a:gd name="connsiteX145" fmla="*/ 446932 w 792365"/>
                <a:gd name="connsiteY145" fmla="*/ 2678 h 103137"/>
                <a:gd name="connsiteX146" fmla="*/ 455867 w 792365"/>
                <a:gd name="connsiteY146" fmla="*/ 4464 h 103137"/>
                <a:gd name="connsiteX147" fmla="*/ 456762 w 792365"/>
                <a:gd name="connsiteY147" fmla="*/ 8036 h 103137"/>
                <a:gd name="connsiteX148" fmla="*/ 453190 w 792365"/>
                <a:gd name="connsiteY148" fmla="*/ 25896 h 103137"/>
                <a:gd name="connsiteX149" fmla="*/ 471935 w 792365"/>
                <a:gd name="connsiteY149" fmla="*/ 22324 h 103137"/>
                <a:gd name="connsiteX150" fmla="*/ 473726 w 792365"/>
                <a:gd name="connsiteY150" fmla="*/ 31253 h 103137"/>
                <a:gd name="connsiteX151" fmla="*/ 451847 w 792365"/>
                <a:gd name="connsiteY151" fmla="*/ 34825 h 103137"/>
                <a:gd name="connsiteX152" fmla="*/ 511226 w 792365"/>
                <a:gd name="connsiteY152" fmla="*/ 50006 h 103137"/>
                <a:gd name="connsiteX153" fmla="*/ 470602 w 792365"/>
                <a:gd name="connsiteY153" fmla="*/ 57150 h 103137"/>
                <a:gd name="connsiteX154" fmla="*/ 467916 w 792365"/>
                <a:gd name="connsiteY154" fmla="*/ 48220 h 103137"/>
                <a:gd name="connsiteX155" fmla="*/ 509445 w 792365"/>
                <a:gd name="connsiteY155" fmla="*/ 40630 h 103137"/>
                <a:gd name="connsiteX156" fmla="*/ 511226 w 792365"/>
                <a:gd name="connsiteY156" fmla="*/ 50006 h 103137"/>
                <a:gd name="connsiteX157" fmla="*/ 549926 w 792365"/>
                <a:gd name="connsiteY157" fmla="*/ 3572 h 103137"/>
                <a:gd name="connsiteX158" fmla="*/ 559299 w 792365"/>
                <a:gd name="connsiteY158" fmla="*/ 3572 h 103137"/>
                <a:gd name="connsiteX159" fmla="*/ 560194 w 792365"/>
                <a:gd name="connsiteY159" fmla="*/ 7144 h 103137"/>
                <a:gd name="connsiteX160" fmla="*/ 561089 w 792365"/>
                <a:gd name="connsiteY160" fmla="*/ 28575 h 103137"/>
                <a:gd name="connsiteX161" fmla="*/ 564214 w 792365"/>
                <a:gd name="connsiteY161" fmla="*/ 43755 h 103137"/>
                <a:gd name="connsiteX162" fmla="*/ 597694 w 792365"/>
                <a:gd name="connsiteY162" fmla="*/ 32593 h 103137"/>
                <a:gd name="connsiteX163" fmla="*/ 602161 w 792365"/>
                <a:gd name="connsiteY163" fmla="*/ 44202 h 103137"/>
                <a:gd name="connsiteX164" fmla="*/ 545459 w 792365"/>
                <a:gd name="connsiteY164" fmla="*/ 66080 h 103137"/>
                <a:gd name="connsiteX165" fmla="*/ 540544 w 792365"/>
                <a:gd name="connsiteY165" fmla="*/ 76349 h 103137"/>
                <a:gd name="connsiteX166" fmla="*/ 543678 w 792365"/>
                <a:gd name="connsiteY166" fmla="*/ 83492 h 103137"/>
                <a:gd name="connsiteX167" fmla="*/ 556622 w 792365"/>
                <a:gd name="connsiteY167" fmla="*/ 86617 h 103137"/>
                <a:gd name="connsiteX168" fmla="*/ 599485 w 792365"/>
                <a:gd name="connsiteY168" fmla="*/ 86617 h 103137"/>
                <a:gd name="connsiteX169" fmla="*/ 599485 w 792365"/>
                <a:gd name="connsiteY169" fmla="*/ 96441 h 103137"/>
                <a:gd name="connsiteX170" fmla="*/ 556175 w 792365"/>
                <a:gd name="connsiteY170" fmla="*/ 96441 h 103137"/>
                <a:gd name="connsiteX171" fmla="*/ 535639 w 792365"/>
                <a:gd name="connsiteY171" fmla="*/ 90636 h 103137"/>
                <a:gd name="connsiteX172" fmla="*/ 529828 w 792365"/>
                <a:gd name="connsiteY172" fmla="*/ 77241 h 103137"/>
                <a:gd name="connsiteX173" fmla="*/ 536972 w 792365"/>
                <a:gd name="connsiteY173" fmla="*/ 60275 h 103137"/>
                <a:gd name="connsiteX174" fmla="*/ 554832 w 792365"/>
                <a:gd name="connsiteY174" fmla="*/ 47774 h 103137"/>
                <a:gd name="connsiteX175" fmla="*/ 551707 w 792365"/>
                <a:gd name="connsiteY175" fmla="*/ 33039 h 103137"/>
                <a:gd name="connsiteX176" fmla="*/ 549926 w 792365"/>
                <a:gd name="connsiteY176" fmla="*/ 3572 h 103137"/>
                <a:gd name="connsiteX177" fmla="*/ 681638 w 792365"/>
                <a:gd name="connsiteY177" fmla="*/ 80367 h 103137"/>
                <a:gd name="connsiteX178" fmla="*/ 691010 w 792365"/>
                <a:gd name="connsiteY178" fmla="*/ 82599 h 103137"/>
                <a:gd name="connsiteX179" fmla="*/ 690124 w 792365"/>
                <a:gd name="connsiteY179" fmla="*/ 91975 h 103137"/>
                <a:gd name="connsiteX180" fmla="*/ 680295 w 792365"/>
                <a:gd name="connsiteY180" fmla="*/ 100458 h 103137"/>
                <a:gd name="connsiteX181" fmla="*/ 647262 w 792365"/>
                <a:gd name="connsiteY181" fmla="*/ 100458 h 103137"/>
                <a:gd name="connsiteX182" fmla="*/ 638775 w 792365"/>
                <a:gd name="connsiteY182" fmla="*/ 91529 h 103137"/>
                <a:gd name="connsiteX183" fmla="*/ 638775 w 792365"/>
                <a:gd name="connsiteY183" fmla="*/ 62954 h 103137"/>
                <a:gd name="connsiteX184" fmla="*/ 647262 w 792365"/>
                <a:gd name="connsiteY184" fmla="*/ 62954 h 103137"/>
                <a:gd name="connsiteX185" fmla="*/ 647700 w 792365"/>
                <a:gd name="connsiteY185" fmla="*/ 65633 h 103137"/>
                <a:gd name="connsiteX186" fmla="*/ 647700 w 792365"/>
                <a:gd name="connsiteY186" fmla="*/ 88403 h 103137"/>
                <a:gd name="connsiteX187" fmla="*/ 650834 w 792365"/>
                <a:gd name="connsiteY187" fmla="*/ 91975 h 103137"/>
                <a:gd name="connsiteX188" fmla="*/ 676723 w 792365"/>
                <a:gd name="connsiteY188" fmla="*/ 91975 h 103137"/>
                <a:gd name="connsiteX189" fmla="*/ 680742 w 792365"/>
                <a:gd name="connsiteY189" fmla="*/ 88850 h 103137"/>
                <a:gd name="connsiteX190" fmla="*/ 681638 w 792365"/>
                <a:gd name="connsiteY190" fmla="*/ 80367 h 103137"/>
                <a:gd name="connsiteX191" fmla="*/ 694582 w 792365"/>
                <a:gd name="connsiteY191" fmla="*/ 63847 h 103137"/>
                <a:gd name="connsiteX192" fmla="*/ 713785 w 792365"/>
                <a:gd name="connsiteY192" fmla="*/ 88850 h 103137"/>
                <a:gd name="connsiteX193" fmla="*/ 704850 w 792365"/>
                <a:gd name="connsiteY193" fmla="*/ 95100 h 103137"/>
                <a:gd name="connsiteX194" fmla="*/ 686991 w 792365"/>
                <a:gd name="connsiteY194" fmla="*/ 68758 h 103137"/>
                <a:gd name="connsiteX195" fmla="*/ 694582 w 792365"/>
                <a:gd name="connsiteY195" fmla="*/ 63847 h 103137"/>
                <a:gd name="connsiteX196" fmla="*/ 635203 w 792365"/>
                <a:gd name="connsiteY196" fmla="*/ 25003 h 103137"/>
                <a:gd name="connsiteX197" fmla="*/ 658864 w 792365"/>
                <a:gd name="connsiteY197" fmla="*/ 25003 h 103137"/>
                <a:gd name="connsiteX198" fmla="*/ 658864 w 792365"/>
                <a:gd name="connsiteY198" fmla="*/ 11608 h 103137"/>
                <a:gd name="connsiteX199" fmla="*/ 635203 w 792365"/>
                <a:gd name="connsiteY199" fmla="*/ 11608 h 103137"/>
                <a:gd name="connsiteX200" fmla="*/ 635203 w 792365"/>
                <a:gd name="connsiteY200" fmla="*/ 25003 h 103137"/>
                <a:gd name="connsiteX201" fmla="*/ 691458 w 792365"/>
                <a:gd name="connsiteY201" fmla="*/ 25003 h 103137"/>
                <a:gd name="connsiteX202" fmla="*/ 691458 w 792365"/>
                <a:gd name="connsiteY202" fmla="*/ 11608 h 103137"/>
                <a:gd name="connsiteX203" fmla="*/ 667798 w 792365"/>
                <a:gd name="connsiteY203" fmla="*/ 11608 h 103137"/>
                <a:gd name="connsiteX204" fmla="*/ 667798 w 792365"/>
                <a:gd name="connsiteY204" fmla="*/ 25003 h 103137"/>
                <a:gd name="connsiteX205" fmla="*/ 691458 w 792365"/>
                <a:gd name="connsiteY205" fmla="*/ 25003 h 103137"/>
                <a:gd name="connsiteX206" fmla="*/ 691458 w 792365"/>
                <a:gd name="connsiteY206" fmla="*/ 56257 h 103137"/>
                <a:gd name="connsiteX207" fmla="*/ 691458 w 792365"/>
                <a:gd name="connsiteY207" fmla="*/ 52685 h 103137"/>
                <a:gd name="connsiteX208" fmla="*/ 635203 w 792365"/>
                <a:gd name="connsiteY208" fmla="*/ 52685 h 103137"/>
                <a:gd name="connsiteX209" fmla="*/ 635203 w 792365"/>
                <a:gd name="connsiteY209" fmla="*/ 57596 h 103137"/>
                <a:gd name="connsiteX210" fmla="*/ 626269 w 792365"/>
                <a:gd name="connsiteY210" fmla="*/ 57596 h 103137"/>
                <a:gd name="connsiteX211" fmla="*/ 626269 w 792365"/>
                <a:gd name="connsiteY211" fmla="*/ 4464 h 103137"/>
                <a:gd name="connsiteX212" fmla="*/ 700392 w 792365"/>
                <a:gd name="connsiteY212" fmla="*/ 4464 h 103137"/>
                <a:gd name="connsiteX213" fmla="*/ 700392 w 792365"/>
                <a:gd name="connsiteY213" fmla="*/ 56257 h 103137"/>
                <a:gd name="connsiteX214" fmla="*/ 691458 w 792365"/>
                <a:gd name="connsiteY214" fmla="*/ 56257 h 103137"/>
                <a:gd name="connsiteX215" fmla="*/ 667798 w 792365"/>
                <a:gd name="connsiteY215" fmla="*/ 45541 h 103137"/>
                <a:gd name="connsiteX216" fmla="*/ 691458 w 792365"/>
                <a:gd name="connsiteY216" fmla="*/ 45541 h 103137"/>
                <a:gd name="connsiteX217" fmla="*/ 691458 w 792365"/>
                <a:gd name="connsiteY217" fmla="*/ 32147 h 103137"/>
                <a:gd name="connsiteX218" fmla="*/ 667798 w 792365"/>
                <a:gd name="connsiteY218" fmla="*/ 32147 h 103137"/>
                <a:gd name="connsiteX219" fmla="*/ 667798 w 792365"/>
                <a:gd name="connsiteY219" fmla="*/ 45541 h 103137"/>
                <a:gd name="connsiteX220" fmla="*/ 635203 w 792365"/>
                <a:gd name="connsiteY220" fmla="*/ 45541 h 103137"/>
                <a:gd name="connsiteX221" fmla="*/ 658864 w 792365"/>
                <a:gd name="connsiteY221" fmla="*/ 45541 h 103137"/>
                <a:gd name="connsiteX222" fmla="*/ 658864 w 792365"/>
                <a:gd name="connsiteY222" fmla="*/ 32147 h 103137"/>
                <a:gd name="connsiteX223" fmla="*/ 635203 w 792365"/>
                <a:gd name="connsiteY223" fmla="*/ 32147 h 103137"/>
                <a:gd name="connsiteX224" fmla="*/ 635203 w 792365"/>
                <a:gd name="connsiteY224" fmla="*/ 45541 h 103137"/>
                <a:gd name="connsiteX225" fmla="*/ 665560 w 792365"/>
                <a:gd name="connsiteY225" fmla="*/ 79920 h 103137"/>
                <a:gd name="connsiteX226" fmla="*/ 654844 w 792365"/>
                <a:gd name="connsiteY226" fmla="*/ 61614 h 103137"/>
                <a:gd name="connsiteX227" fmla="*/ 662435 w 792365"/>
                <a:gd name="connsiteY227" fmla="*/ 56703 h 103137"/>
                <a:gd name="connsiteX228" fmla="*/ 674494 w 792365"/>
                <a:gd name="connsiteY228" fmla="*/ 74563 h 103137"/>
                <a:gd name="connsiteX229" fmla="*/ 665560 w 792365"/>
                <a:gd name="connsiteY229" fmla="*/ 79920 h 103137"/>
                <a:gd name="connsiteX230" fmla="*/ 632079 w 792365"/>
                <a:gd name="connsiteY230" fmla="*/ 71883 h 103137"/>
                <a:gd name="connsiteX231" fmla="*/ 621364 w 792365"/>
                <a:gd name="connsiteY231" fmla="*/ 98227 h 103137"/>
                <a:gd name="connsiteX232" fmla="*/ 612877 w 792365"/>
                <a:gd name="connsiteY232" fmla="*/ 91975 h 103137"/>
                <a:gd name="connsiteX233" fmla="*/ 623592 w 792365"/>
                <a:gd name="connsiteY233" fmla="*/ 66525 h 103137"/>
                <a:gd name="connsiteX234" fmla="*/ 632079 w 792365"/>
                <a:gd name="connsiteY234" fmla="*/ 69205 h 103137"/>
                <a:gd name="connsiteX235" fmla="*/ 632079 w 792365"/>
                <a:gd name="connsiteY235" fmla="*/ 71883 h 103137"/>
                <a:gd name="connsiteX236" fmla="*/ 744141 w 792365"/>
                <a:gd name="connsiteY236" fmla="*/ 92869 h 103137"/>
                <a:gd name="connsiteX237" fmla="*/ 772716 w 792365"/>
                <a:gd name="connsiteY237" fmla="*/ 78581 h 103137"/>
                <a:gd name="connsiteX238" fmla="*/ 781203 w 792365"/>
                <a:gd name="connsiteY238" fmla="*/ 58489 h 103137"/>
                <a:gd name="connsiteX239" fmla="*/ 776735 w 792365"/>
                <a:gd name="connsiteY239" fmla="*/ 45988 h 103137"/>
                <a:gd name="connsiteX240" fmla="*/ 766467 w 792365"/>
                <a:gd name="connsiteY240" fmla="*/ 42416 h 103137"/>
                <a:gd name="connsiteX241" fmla="*/ 730749 w 792365"/>
                <a:gd name="connsiteY241" fmla="*/ 51345 h 103137"/>
                <a:gd name="connsiteX242" fmla="*/ 725843 w 792365"/>
                <a:gd name="connsiteY242" fmla="*/ 39736 h 103137"/>
                <a:gd name="connsiteX243" fmla="*/ 757542 w 792365"/>
                <a:gd name="connsiteY243" fmla="*/ 33039 h 103137"/>
                <a:gd name="connsiteX244" fmla="*/ 769144 w 792365"/>
                <a:gd name="connsiteY244" fmla="*/ 31253 h 103137"/>
                <a:gd name="connsiteX245" fmla="*/ 785222 w 792365"/>
                <a:gd name="connsiteY245" fmla="*/ 37505 h 103137"/>
                <a:gd name="connsiteX246" fmla="*/ 792366 w 792365"/>
                <a:gd name="connsiteY246" fmla="*/ 58042 h 103137"/>
                <a:gd name="connsiteX247" fmla="*/ 780307 w 792365"/>
                <a:gd name="connsiteY247" fmla="*/ 87511 h 103137"/>
                <a:gd name="connsiteX248" fmla="*/ 751285 w 792365"/>
                <a:gd name="connsiteY248" fmla="*/ 103138 h 103137"/>
                <a:gd name="connsiteX249" fmla="*/ 744141 w 792365"/>
                <a:gd name="connsiteY249" fmla="*/ 92869 h 103137"/>
                <a:gd name="connsiteX250" fmla="*/ 781203 w 792365"/>
                <a:gd name="connsiteY250" fmla="*/ 19645 h 103137"/>
                <a:gd name="connsiteX251" fmla="*/ 737892 w 792365"/>
                <a:gd name="connsiteY251" fmla="*/ 12502 h 103137"/>
                <a:gd name="connsiteX252" fmla="*/ 740569 w 792365"/>
                <a:gd name="connsiteY252" fmla="*/ 1339 h 103137"/>
                <a:gd name="connsiteX253" fmla="*/ 783432 w 792365"/>
                <a:gd name="connsiteY253" fmla="*/ 8930 h 103137"/>
                <a:gd name="connsiteX254" fmla="*/ 781203 w 792365"/>
                <a:gd name="connsiteY254" fmla="*/ 19645 h 103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792365" h="103137">
                  <a:moveTo>
                    <a:pt x="69209" y="35719"/>
                  </a:moveTo>
                  <a:cubicBezTo>
                    <a:pt x="69809" y="47030"/>
                    <a:pt x="69809" y="58341"/>
                    <a:pt x="69209" y="69652"/>
                  </a:cubicBezTo>
                  <a:cubicBezTo>
                    <a:pt x="78143" y="72925"/>
                    <a:pt x="86773" y="77539"/>
                    <a:pt x="95107" y="83492"/>
                  </a:cubicBezTo>
                  <a:lnTo>
                    <a:pt x="89745" y="91975"/>
                  </a:lnTo>
                  <a:cubicBezTo>
                    <a:pt x="83496" y="87213"/>
                    <a:pt x="76648" y="83046"/>
                    <a:pt x="69209" y="79474"/>
                  </a:cubicBezTo>
                  <a:cubicBezTo>
                    <a:pt x="69209" y="84832"/>
                    <a:pt x="67571" y="89147"/>
                    <a:pt x="64294" y="92422"/>
                  </a:cubicBezTo>
                  <a:cubicBezTo>
                    <a:pt x="60722" y="95994"/>
                    <a:pt x="55521" y="97780"/>
                    <a:pt x="48673" y="97780"/>
                  </a:cubicBezTo>
                  <a:cubicBezTo>
                    <a:pt x="41824" y="97780"/>
                    <a:pt x="36614" y="95994"/>
                    <a:pt x="33042" y="92422"/>
                  </a:cubicBezTo>
                  <a:cubicBezTo>
                    <a:pt x="30071" y="89445"/>
                    <a:pt x="28575" y="85575"/>
                    <a:pt x="28575" y="80813"/>
                  </a:cubicBezTo>
                  <a:cubicBezTo>
                    <a:pt x="28575" y="76646"/>
                    <a:pt x="29766" y="73372"/>
                    <a:pt x="32147" y="70991"/>
                  </a:cubicBezTo>
                  <a:cubicBezTo>
                    <a:pt x="35719" y="67419"/>
                    <a:pt x="41082" y="65633"/>
                    <a:pt x="48225" y="65633"/>
                  </a:cubicBezTo>
                  <a:cubicBezTo>
                    <a:pt x="52092" y="65633"/>
                    <a:pt x="55959" y="66080"/>
                    <a:pt x="59836" y="66972"/>
                  </a:cubicBezTo>
                  <a:cubicBezTo>
                    <a:pt x="60427" y="56852"/>
                    <a:pt x="60427" y="46583"/>
                    <a:pt x="59836" y="36165"/>
                  </a:cubicBezTo>
                  <a:lnTo>
                    <a:pt x="26794" y="38397"/>
                  </a:lnTo>
                  <a:lnTo>
                    <a:pt x="26794" y="29021"/>
                  </a:lnTo>
                  <a:lnTo>
                    <a:pt x="58941" y="27235"/>
                  </a:lnTo>
                  <a:cubicBezTo>
                    <a:pt x="58646" y="18900"/>
                    <a:pt x="58046" y="11459"/>
                    <a:pt x="57150" y="4911"/>
                  </a:cubicBezTo>
                  <a:lnTo>
                    <a:pt x="66532" y="4911"/>
                  </a:lnTo>
                  <a:cubicBezTo>
                    <a:pt x="69809" y="5506"/>
                    <a:pt x="70104" y="6697"/>
                    <a:pt x="67428" y="8483"/>
                  </a:cubicBezTo>
                  <a:cubicBezTo>
                    <a:pt x="67723" y="14733"/>
                    <a:pt x="68018" y="20836"/>
                    <a:pt x="68313" y="26789"/>
                  </a:cubicBezTo>
                  <a:lnTo>
                    <a:pt x="92431" y="25449"/>
                  </a:lnTo>
                  <a:lnTo>
                    <a:pt x="92431" y="34825"/>
                  </a:lnTo>
                  <a:lnTo>
                    <a:pt x="69209" y="35719"/>
                  </a:lnTo>
                  <a:close/>
                  <a:moveTo>
                    <a:pt x="1791" y="95547"/>
                  </a:moveTo>
                  <a:cubicBezTo>
                    <a:pt x="600" y="87213"/>
                    <a:pt x="0" y="77539"/>
                    <a:pt x="0" y="66525"/>
                  </a:cubicBezTo>
                  <a:cubicBezTo>
                    <a:pt x="0" y="42416"/>
                    <a:pt x="1791" y="23068"/>
                    <a:pt x="5363" y="8483"/>
                  </a:cubicBezTo>
                  <a:lnTo>
                    <a:pt x="15183" y="10269"/>
                  </a:lnTo>
                  <a:cubicBezTo>
                    <a:pt x="17269" y="11161"/>
                    <a:pt x="17116" y="12203"/>
                    <a:pt x="14735" y="13394"/>
                  </a:cubicBezTo>
                  <a:cubicBezTo>
                    <a:pt x="11468" y="23813"/>
                    <a:pt x="9830" y="41522"/>
                    <a:pt x="9830" y="66525"/>
                  </a:cubicBezTo>
                  <a:cubicBezTo>
                    <a:pt x="9830" y="77836"/>
                    <a:pt x="10573" y="86916"/>
                    <a:pt x="12059" y="93761"/>
                  </a:cubicBezTo>
                  <a:lnTo>
                    <a:pt x="1791" y="95547"/>
                  </a:lnTo>
                  <a:close/>
                  <a:moveTo>
                    <a:pt x="59836" y="75902"/>
                  </a:moveTo>
                  <a:cubicBezTo>
                    <a:pt x="54769" y="74414"/>
                    <a:pt x="50902" y="73669"/>
                    <a:pt x="48225" y="73669"/>
                  </a:cubicBezTo>
                  <a:cubicBezTo>
                    <a:pt x="44053" y="73669"/>
                    <a:pt x="41082" y="74563"/>
                    <a:pt x="39291" y="76349"/>
                  </a:cubicBezTo>
                  <a:cubicBezTo>
                    <a:pt x="37805" y="77836"/>
                    <a:pt x="37062" y="79325"/>
                    <a:pt x="37062" y="80813"/>
                  </a:cubicBezTo>
                  <a:cubicBezTo>
                    <a:pt x="37062" y="83194"/>
                    <a:pt x="37662" y="84980"/>
                    <a:pt x="38853" y="86171"/>
                  </a:cubicBezTo>
                  <a:cubicBezTo>
                    <a:pt x="40929" y="88255"/>
                    <a:pt x="44053" y="89297"/>
                    <a:pt x="48225" y="89297"/>
                  </a:cubicBezTo>
                  <a:cubicBezTo>
                    <a:pt x="52388" y="89297"/>
                    <a:pt x="55369" y="88255"/>
                    <a:pt x="57150" y="86171"/>
                  </a:cubicBezTo>
                  <a:cubicBezTo>
                    <a:pt x="59236" y="83790"/>
                    <a:pt x="60132" y="80367"/>
                    <a:pt x="59836" y="75902"/>
                  </a:cubicBezTo>
                  <a:close/>
                  <a:moveTo>
                    <a:pt x="177260" y="64294"/>
                  </a:moveTo>
                  <a:cubicBezTo>
                    <a:pt x="182318" y="56555"/>
                    <a:pt x="186785" y="47030"/>
                    <a:pt x="190653" y="35719"/>
                  </a:cubicBezTo>
                  <a:lnTo>
                    <a:pt x="199139" y="40630"/>
                  </a:lnTo>
                  <a:cubicBezTo>
                    <a:pt x="201216" y="41820"/>
                    <a:pt x="200921" y="42713"/>
                    <a:pt x="198244" y="43308"/>
                  </a:cubicBezTo>
                  <a:cubicBezTo>
                    <a:pt x="193777" y="54322"/>
                    <a:pt x="188424" y="64591"/>
                    <a:pt x="182166" y="74116"/>
                  </a:cubicBezTo>
                  <a:cubicBezTo>
                    <a:pt x="188719" y="83344"/>
                    <a:pt x="193634" y="87957"/>
                    <a:pt x="196901" y="87957"/>
                  </a:cubicBezTo>
                  <a:cubicBezTo>
                    <a:pt x="199587" y="87957"/>
                    <a:pt x="201368" y="84385"/>
                    <a:pt x="202264" y="77241"/>
                  </a:cubicBezTo>
                  <a:lnTo>
                    <a:pt x="210741" y="81706"/>
                  </a:lnTo>
                  <a:cubicBezTo>
                    <a:pt x="208360" y="93613"/>
                    <a:pt x="205092" y="99566"/>
                    <a:pt x="200921" y="99566"/>
                  </a:cubicBezTo>
                  <a:cubicBezTo>
                    <a:pt x="192586" y="99566"/>
                    <a:pt x="184252" y="93166"/>
                    <a:pt x="175917" y="80367"/>
                  </a:cubicBezTo>
                  <a:cubicBezTo>
                    <a:pt x="167583" y="89594"/>
                    <a:pt x="157915" y="96886"/>
                    <a:pt x="146895" y="102244"/>
                  </a:cubicBezTo>
                  <a:lnTo>
                    <a:pt x="141542" y="93761"/>
                  </a:lnTo>
                  <a:cubicBezTo>
                    <a:pt x="155534" y="86916"/>
                    <a:pt x="165354" y="79622"/>
                    <a:pt x="171012" y="71883"/>
                  </a:cubicBezTo>
                  <a:cubicBezTo>
                    <a:pt x="166840" y="61763"/>
                    <a:pt x="164754" y="48369"/>
                    <a:pt x="164754" y="31700"/>
                  </a:cubicBezTo>
                  <a:lnTo>
                    <a:pt x="164754" y="27682"/>
                  </a:lnTo>
                  <a:lnTo>
                    <a:pt x="126807" y="27682"/>
                  </a:lnTo>
                  <a:lnTo>
                    <a:pt x="126807" y="43308"/>
                  </a:lnTo>
                  <a:lnTo>
                    <a:pt x="155382" y="43308"/>
                  </a:lnTo>
                  <a:lnTo>
                    <a:pt x="154486" y="73669"/>
                  </a:lnTo>
                  <a:cubicBezTo>
                    <a:pt x="154191" y="79325"/>
                    <a:pt x="151962" y="82153"/>
                    <a:pt x="147790" y="82153"/>
                  </a:cubicBezTo>
                  <a:lnTo>
                    <a:pt x="136179" y="82153"/>
                  </a:lnTo>
                  <a:lnTo>
                    <a:pt x="134846" y="73669"/>
                  </a:lnTo>
                  <a:lnTo>
                    <a:pt x="142437" y="73669"/>
                  </a:lnTo>
                  <a:cubicBezTo>
                    <a:pt x="144818" y="73669"/>
                    <a:pt x="146009" y="72479"/>
                    <a:pt x="146009" y="70097"/>
                  </a:cubicBezTo>
                  <a:lnTo>
                    <a:pt x="146895" y="51792"/>
                  </a:lnTo>
                  <a:lnTo>
                    <a:pt x="126807" y="51792"/>
                  </a:lnTo>
                  <a:lnTo>
                    <a:pt x="126807" y="64740"/>
                  </a:lnTo>
                  <a:cubicBezTo>
                    <a:pt x="126807" y="79622"/>
                    <a:pt x="123082" y="91827"/>
                    <a:pt x="115643" y="101352"/>
                  </a:cubicBezTo>
                  <a:lnTo>
                    <a:pt x="108052" y="95100"/>
                  </a:lnTo>
                  <a:cubicBezTo>
                    <a:pt x="114605" y="87064"/>
                    <a:pt x="117872" y="77391"/>
                    <a:pt x="117872" y="66080"/>
                  </a:cubicBezTo>
                  <a:lnTo>
                    <a:pt x="117872" y="19199"/>
                  </a:lnTo>
                  <a:lnTo>
                    <a:pt x="164754" y="19199"/>
                  </a:lnTo>
                  <a:lnTo>
                    <a:pt x="164754" y="0"/>
                  </a:lnTo>
                  <a:lnTo>
                    <a:pt x="173241" y="0"/>
                  </a:lnTo>
                  <a:cubicBezTo>
                    <a:pt x="175622" y="297"/>
                    <a:pt x="175774" y="1191"/>
                    <a:pt x="173689" y="2678"/>
                  </a:cubicBezTo>
                  <a:lnTo>
                    <a:pt x="173689" y="19199"/>
                  </a:lnTo>
                  <a:lnTo>
                    <a:pt x="207617" y="19199"/>
                  </a:lnTo>
                  <a:lnTo>
                    <a:pt x="207617" y="27682"/>
                  </a:lnTo>
                  <a:lnTo>
                    <a:pt x="173689" y="27682"/>
                  </a:lnTo>
                  <a:lnTo>
                    <a:pt x="173689" y="31700"/>
                  </a:lnTo>
                  <a:cubicBezTo>
                    <a:pt x="173689" y="45690"/>
                    <a:pt x="174879" y="56555"/>
                    <a:pt x="177260" y="64294"/>
                  </a:cubicBezTo>
                  <a:close/>
                  <a:moveTo>
                    <a:pt x="184404" y="1339"/>
                  </a:moveTo>
                  <a:cubicBezTo>
                    <a:pt x="189167" y="3720"/>
                    <a:pt x="193329" y="6697"/>
                    <a:pt x="196901" y="10269"/>
                  </a:cubicBezTo>
                  <a:lnTo>
                    <a:pt x="190205" y="16966"/>
                  </a:lnTo>
                  <a:cubicBezTo>
                    <a:pt x="187233" y="13692"/>
                    <a:pt x="183214" y="10566"/>
                    <a:pt x="178156" y="7590"/>
                  </a:cubicBezTo>
                  <a:lnTo>
                    <a:pt x="184404" y="1339"/>
                  </a:lnTo>
                  <a:close/>
                  <a:moveTo>
                    <a:pt x="292008" y="99119"/>
                  </a:moveTo>
                  <a:lnTo>
                    <a:pt x="291113" y="89297"/>
                  </a:lnTo>
                  <a:lnTo>
                    <a:pt x="301381" y="89297"/>
                  </a:lnTo>
                  <a:cubicBezTo>
                    <a:pt x="305248" y="89297"/>
                    <a:pt x="307334" y="85130"/>
                    <a:pt x="307629" y="76795"/>
                  </a:cubicBezTo>
                  <a:lnTo>
                    <a:pt x="309867" y="34379"/>
                  </a:lnTo>
                  <a:lnTo>
                    <a:pt x="291560" y="34379"/>
                  </a:lnTo>
                  <a:cubicBezTo>
                    <a:pt x="292751" y="70097"/>
                    <a:pt x="277121" y="92273"/>
                    <a:pt x="244678" y="100905"/>
                  </a:cubicBezTo>
                  <a:lnTo>
                    <a:pt x="241554" y="90636"/>
                  </a:lnTo>
                  <a:cubicBezTo>
                    <a:pt x="270129" y="83194"/>
                    <a:pt x="283817" y="64442"/>
                    <a:pt x="282626" y="34379"/>
                  </a:cubicBezTo>
                  <a:lnTo>
                    <a:pt x="263433" y="34379"/>
                  </a:lnTo>
                  <a:lnTo>
                    <a:pt x="263433" y="25896"/>
                  </a:lnTo>
                  <a:lnTo>
                    <a:pt x="282626" y="25896"/>
                  </a:lnTo>
                  <a:lnTo>
                    <a:pt x="282626" y="1339"/>
                  </a:lnTo>
                  <a:lnTo>
                    <a:pt x="291113" y="1339"/>
                  </a:lnTo>
                  <a:cubicBezTo>
                    <a:pt x="293494" y="1636"/>
                    <a:pt x="293646" y="2530"/>
                    <a:pt x="291560" y="4018"/>
                  </a:cubicBezTo>
                  <a:lnTo>
                    <a:pt x="291560" y="25896"/>
                  </a:lnTo>
                  <a:lnTo>
                    <a:pt x="319688" y="25896"/>
                  </a:lnTo>
                  <a:lnTo>
                    <a:pt x="317011" y="79027"/>
                  </a:lnTo>
                  <a:cubicBezTo>
                    <a:pt x="316411" y="92422"/>
                    <a:pt x="312544" y="99119"/>
                    <a:pt x="305400" y="99119"/>
                  </a:cubicBezTo>
                  <a:lnTo>
                    <a:pt x="292008" y="99119"/>
                  </a:lnTo>
                  <a:close/>
                  <a:moveTo>
                    <a:pt x="248698" y="22770"/>
                  </a:moveTo>
                  <a:lnTo>
                    <a:pt x="248698" y="62508"/>
                  </a:lnTo>
                  <a:lnTo>
                    <a:pt x="266557" y="57596"/>
                  </a:lnTo>
                  <a:lnTo>
                    <a:pt x="267453" y="66972"/>
                  </a:lnTo>
                  <a:lnTo>
                    <a:pt x="228162" y="79027"/>
                  </a:lnTo>
                  <a:cubicBezTo>
                    <a:pt x="227857" y="81408"/>
                    <a:pt x="227114" y="82004"/>
                    <a:pt x="225924" y="80813"/>
                  </a:cubicBezTo>
                  <a:lnTo>
                    <a:pt x="222352" y="69205"/>
                  </a:lnTo>
                  <a:lnTo>
                    <a:pt x="239764" y="64740"/>
                  </a:lnTo>
                  <a:lnTo>
                    <a:pt x="239764" y="22770"/>
                  </a:lnTo>
                  <a:lnTo>
                    <a:pt x="225028" y="22770"/>
                  </a:lnTo>
                  <a:lnTo>
                    <a:pt x="225028" y="14288"/>
                  </a:lnTo>
                  <a:lnTo>
                    <a:pt x="264319" y="14288"/>
                  </a:lnTo>
                  <a:lnTo>
                    <a:pt x="264319" y="22770"/>
                  </a:lnTo>
                  <a:lnTo>
                    <a:pt x="248698" y="22770"/>
                  </a:lnTo>
                  <a:close/>
                  <a:moveTo>
                    <a:pt x="413004" y="76795"/>
                  </a:moveTo>
                  <a:cubicBezTo>
                    <a:pt x="400203" y="90785"/>
                    <a:pt x="386363" y="97780"/>
                    <a:pt x="371475" y="97780"/>
                  </a:cubicBezTo>
                  <a:cubicBezTo>
                    <a:pt x="360760" y="97780"/>
                    <a:pt x="352873" y="95250"/>
                    <a:pt x="347815" y="90189"/>
                  </a:cubicBezTo>
                  <a:cubicBezTo>
                    <a:pt x="343948" y="86320"/>
                    <a:pt x="342014" y="78878"/>
                    <a:pt x="342014" y="67866"/>
                  </a:cubicBezTo>
                  <a:lnTo>
                    <a:pt x="342014" y="8036"/>
                  </a:lnTo>
                  <a:lnTo>
                    <a:pt x="351387" y="8036"/>
                  </a:lnTo>
                  <a:cubicBezTo>
                    <a:pt x="354064" y="8632"/>
                    <a:pt x="354368" y="9822"/>
                    <a:pt x="352282" y="11608"/>
                  </a:cubicBezTo>
                  <a:lnTo>
                    <a:pt x="352282" y="67866"/>
                  </a:lnTo>
                  <a:cubicBezTo>
                    <a:pt x="352282" y="75307"/>
                    <a:pt x="353616" y="80367"/>
                    <a:pt x="356302" y="83046"/>
                  </a:cubicBezTo>
                  <a:cubicBezTo>
                    <a:pt x="359569" y="86320"/>
                    <a:pt x="364484" y="87957"/>
                    <a:pt x="371037" y="87957"/>
                  </a:cubicBezTo>
                  <a:cubicBezTo>
                    <a:pt x="382639" y="87957"/>
                    <a:pt x="394402" y="81408"/>
                    <a:pt x="406308" y="68311"/>
                  </a:cubicBezTo>
                  <a:lnTo>
                    <a:pt x="413004" y="76795"/>
                  </a:lnTo>
                  <a:close/>
                  <a:moveTo>
                    <a:pt x="513464" y="87064"/>
                  </a:moveTo>
                  <a:lnTo>
                    <a:pt x="513464" y="96886"/>
                  </a:lnTo>
                  <a:lnTo>
                    <a:pt x="493814" y="96886"/>
                  </a:lnTo>
                  <a:cubicBezTo>
                    <a:pt x="482508" y="96886"/>
                    <a:pt x="471792" y="94208"/>
                    <a:pt x="461667" y="88850"/>
                  </a:cubicBezTo>
                  <a:lnTo>
                    <a:pt x="465687" y="80813"/>
                  </a:lnTo>
                  <a:cubicBezTo>
                    <a:pt x="473431" y="84980"/>
                    <a:pt x="482803" y="87064"/>
                    <a:pt x="493814" y="87064"/>
                  </a:cubicBezTo>
                  <a:lnTo>
                    <a:pt x="513464" y="87064"/>
                  </a:lnTo>
                  <a:close/>
                  <a:moveTo>
                    <a:pt x="451847" y="34825"/>
                  </a:moveTo>
                  <a:cubicBezTo>
                    <a:pt x="447380" y="61317"/>
                    <a:pt x="441874" y="82302"/>
                    <a:pt x="435331" y="97780"/>
                  </a:cubicBezTo>
                  <a:lnTo>
                    <a:pt x="425501" y="94655"/>
                  </a:lnTo>
                  <a:cubicBezTo>
                    <a:pt x="433540" y="75902"/>
                    <a:pt x="439198" y="56257"/>
                    <a:pt x="442474" y="35719"/>
                  </a:cubicBezTo>
                  <a:cubicBezTo>
                    <a:pt x="435331" y="36314"/>
                    <a:pt x="428930" y="36611"/>
                    <a:pt x="423272" y="36611"/>
                  </a:cubicBezTo>
                  <a:lnTo>
                    <a:pt x="421482" y="27682"/>
                  </a:lnTo>
                  <a:cubicBezTo>
                    <a:pt x="429816" y="27682"/>
                    <a:pt x="437264" y="27384"/>
                    <a:pt x="443808" y="26789"/>
                  </a:cubicBezTo>
                  <a:cubicBezTo>
                    <a:pt x="444999" y="17561"/>
                    <a:pt x="446046" y="9525"/>
                    <a:pt x="446932" y="2678"/>
                  </a:cubicBezTo>
                  <a:lnTo>
                    <a:pt x="455867" y="4464"/>
                  </a:lnTo>
                  <a:cubicBezTo>
                    <a:pt x="459143" y="5358"/>
                    <a:pt x="459439" y="6548"/>
                    <a:pt x="456762" y="8036"/>
                  </a:cubicBezTo>
                  <a:cubicBezTo>
                    <a:pt x="455867" y="11608"/>
                    <a:pt x="454676" y="17561"/>
                    <a:pt x="453190" y="25896"/>
                  </a:cubicBezTo>
                  <a:cubicBezTo>
                    <a:pt x="460029" y="25003"/>
                    <a:pt x="466287" y="23813"/>
                    <a:pt x="471935" y="22324"/>
                  </a:cubicBezTo>
                  <a:lnTo>
                    <a:pt x="473726" y="31253"/>
                  </a:lnTo>
                  <a:cubicBezTo>
                    <a:pt x="465982" y="32742"/>
                    <a:pt x="458696" y="33933"/>
                    <a:pt x="451847" y="34825"/>
                  </a:cubicBezTo>
                  <a:close/>
                  <a:moveTo>
                    <a:pt x="511226" y="50006"/>
                  </a:moveTo>
                  <a:cubicBezTo>
                    <a:pt x="493967" y="50602"/>
                    <a:pt x="480422" y="52983"/>
                    <a:pt x="470602" y="57150"/>
                  </a:cubicBezTo>
                  <a:lnTo>
                    <a:pt x="467916" y="48220"/>
                  </a:lnTo>
                  <a:cubicBezTo>
                    <a:pt x="480717" y="43160"/>
                    <a:pt x="494557" y="40630"/>
                    <a:pt x="509445" y="40630"/>
                  </a:cubicBezTo>
                  <a:lnTo>
                    <a:pt x="511226" y="50006"/>
                  </a:lnTo>
                  <a:close/>
                  <a:moveTo>
                    <a:pt x="549926" y="3572"/>
                  </a:moveTo>
                  <a:lnTo>
                    <a:pt x="559299" y="3572"/>
                  </a:lnTo>
                  <a:cubicBezTo>
                    <a:pt x="562575" y="4167"/>
                    <a:pt x="562871" y="5358"/>
                    <a:pt x="560194" y="7144"/>
                  </a:cubicBezTo>
                  <a:lnTo>
                    <a:pt x="561089" y="28575"/>
                  </a:lnTo>
                  <a:cubicBezTo>
                    <a:pt x="561385" y="34825"/>
                    <a:pt x="562423" y="39886"/>
                    <a:pt x="564214" y="43755"/>
                  </a:cubicBezTo>
                  <a:cubicBezTo>
                    <a:pt x="572548" y="40183"/>
                    <a:pt x="583711" y="36463"/>
                    <a:pt x="597694" y="32593"/>
                  </a:cubicBezTo>
                  <a:lnTo>
                    <a:pt x="602161" y="44202"/>
                  </a:lnTo>
                  <a:cubicBezTo>
                    <a:pt x="573882" y="49261"/>
                    <a:pt x="554984" y="56555"/>
                    <a:pt x="545459" y="66080"/>
                  </a:cubicBezTo>
                  <a:cubicBezTo>
                    <a:pt x="542182" y="69353"/>
                    <a:pt x="540544" y="72777"/>
                    <a:pt x="540544" y="76349"/>
                  </a:cubicBezTo>
                  <a:cubicBezTo>
                    <a:pt x="540544" y="79027"/>
                    <a:pt x="541592" y="81408"/>
                    <a:pt x="543678" y="83492"/>
                  </a:cubicBezTo>
                  <a:cubicBezTo>
                    <a:pt x="545754" y="85575"/>
                    <a:pt x="550069" y="86617"/>
                    <a:pt x="556622" y="86617"/>
                  </a:cubicBezTo>
                  <a:lnTo>
                    <a:pt x="599485" y="86617"/>
                  </a:lnTo>
                  <a:lnTo>
                    <a:pt x="599485" y="96441"/>
                  </a:lnTo>
                  <a:lnTo>
                    <a:pt x="556175" y="96441"/>
                  </a:lnTo>
                  <a:cubicBezTo>
                    <a:pt x="546354" y="96441"/>
                    <a:pt x="539506" y="94505"/>
                    <a:pt x="535639" y="90636"/>
                  </a:cubicBezTo>
                  <a:cubicBezTo>
                    <a:pt x="531771" y="86766"/>
                    <a:pt x="529828" y="82302"/>
                    <a:pt x="529828" y="77241"/>
                  </a:cubicBezTo>
                  <a:cubicBezTo>
                    <a:pt x="529828" y="70693"/>
                    <a:pt x="532210" y="65038"/>
                    <a:pt x="536972" y="60275"/>
                  </a:cubicBezTo>
                  <a:cubicBezTo>
                    <a:pt x="540544" y="56703"/>
                    <a:pt x="546497" y="52536"/>
                    <a:pt x="554832" y="47774"/>
                  </a:cubicBezTo>
                  <a:cubicBezTo>
                    <a:pt x="553050" y="43308"/>
                    <a:pt x="552012" y="38397"/>
                    <a:pt x="551707" y="33039"/>
                  </a:cubicBezTo>
                  <a:lnTo>
                    <a:pt x="549926" y="3572"/>
                  </a:lnTo>
                  <a:close/>
                  <a:moveTo>
                    <a:pt x="681638" y="80367"/>
                  </a:moveTo>
                  <a:lnTo>
                    <a:pt x="691010" y="82599"/>
                  </a:lnTo>
                  <a:lnTo>
                    <a:pt x="690124" y="91975"/>
                  </a:lnTo>
                  <a:cubicBezTo>
                    <a:pt x="689525" y="97631"/>
                    <a:pt x="686248" y="100458"/>
                    <a:pt x="680295" y="100458"/>
                  </a:cubicBezTo>
                  <a:lnTo>
                    <a:pt x="647262" y="100458"/>
                  </a:lnTo>
                  <a:cubicBezTo>
                    <a:pt x="641604" y="100458"/>
                    <a:pt x="638775" y="97482"/>
                    <a:pt x="638775" y="91529"/>
                  </a:cubicBezTo>
                  <a:lnTo>
                    <a:pt x="638775" y="62954"/>
                  </a:lnTo>
                  <a:lnTo>
                    <a:pt x="647262" y="62954"/>
                  </a:lnTo>
                  <a:cubicBezTo>
                    <a:pt x="649643" y="63252"/>
                    <a:pt x="649786" y="64144"/>
                    <a:pt x="647700" y="65633"/>
                  </a:cubicBezTo>
                  <a:lnTo>
                    <a:pt x="647700" y="88403"/>
                  </a:lnTo>
                  <a:cubicBezTo>
                    <a:pt x="647700" y="90785"/>
                    <a:pt x="648748" y="91975"/>
                    <a:pt x="650834" y="91975"/>
                  </a:cubicBezTo>
                  <a:lnTo>
                    <a:pt x="676723" y="91975"/>
                  </a:lnTo>
                  <a:cubicBezTo>
                    <a:pt x="679104" y="91975"/>
                    <a:pt x="680447" y="90933"/>
                    <a:pt x="680742" y="88850"/>
                  </a:cubicBezTo>
                  <a:lnTo>
                    <a:pt x="681638" y="80367"/>
                  </a:lnTo>
                  <a:close/>
                  <a:moveTo>
                    <a:pt x="694582" y="63847"/>
                  </a:moveTo>
                  <a:cubicBezTo>
                    <a:pt x="700535" y="70395"/>
                    <a:pt x="706936" y="78730"/>
                    <a:pt x="713785" y="88850"/>
                  </a:cubicBezTo>
                  <a:lnTo>
                    <a:pt x="704850" y="95100"/>
                  </a:lnTo>
                  <a:cubicBezTo>
                    <a:pt x="698602" y="84088"/>
                    <a:pt x="692649" y="75307"/>
                    <a:pt x="686991" y="68758"/>
                  </a:cubicBezTo>
                  <a:lnTo>
                    <a:pt x="694582" y="63847"/>
                  </a:lnTo>
                  <a:close/>
                  <a:moveTo>
                    <a:pt x="635203" y="25003"/>
                  </a:moveTo>
                  <a:lnTo>
                    <a:pt x="658864" y="25003"/>
                  </a:lnTo>
                  <a:lnTo>
                    <a:pt x="658864" y="11608"/>
                  </a:lnTo>
                  <a:lnTo>
                    <a:pt x="635203" y="11608"/>
                  </a:lnTo>
                  <a:lnTo>
                    <a:pt x="635203" y="25003"/>
                  </a:lnTo>
                  <a:close/>
                  <a:moveTo>
                    <a:pt x="691458" y="25003"/>
                  </a:moveTo>
                  <a:lnTo>
                    <a:pt x="691458" y="11608"/>
                  </a:lnTo>
                  <a:lnTo>
                    <a:pt x="667798" y="11608"/>
                  </a:lnTo>
                  <a:lnTo>
                    <a:pt x="667798" y="25003"/>
                  </a:lnTo>
                  <a:lnTo>
                    <a:pt x="691458" y="25003"/>
                  </a:lnTo>
                  <a:close/>
                  <a:moveTo>
                    <a:pt x="691458" y="56257"/>
                  </a:moveTo>
                  <a:lnTo>
                    <a:pt x="691458" y="52685"/>
                  </a:lnTo>
                  <a:lnTo>
                    <a:pt x="635203" y="52685"/>
                  </a:lnTo>
                  <a:lnTo>
                    <a:pt x="635203" y="57596"/>
                  </a:lnTo>
                  <a:lnTo>
                    <a:pt x="626269" y="57596"/>
                  </a:lnTo>
                  <a:lnTo>
                    <a:pt x="626269" y="4464"/>
                  </a:lnTo>
                  <a:lnTo>
                    <a:pt x="700392" y="4464"/>
                  </a:lnTo>
                  <a:lnTo>
                    <a:pt x="700392" y="56257"/>
                  </a:lnTo>
                  <a:lnTo>
                    <a:pt x="691458" y="56257"/>
                  </a:lnTo>
                  <a:close/>
                  <a:moveTo>
                    <a:pt x="667798" y="45541"/>
                  </a:moveTo>
                  <a:lnTo>
                    <a:pt x="691458" y="45541"/>
                  </a:lnTo>
                  <a:lnTo>
                    <a:pt x="691458" y="32147"/>
                  </a:lnTo>
                  <a:lnTo>
                    <a:pt x="667798" y="32147"/>
                  </a:lnTo>
                  <a:lnTo>
                    <a:pt x="667798" y="45541"/>
                  </a:lnTo>
                  <a:close/>
                  <a:moveTo>
                    <a:pt x="635203" y="45541"/>
                  </a:moveTo>
                  <a:lnTo>
                    <a:pt x="658864" y="45541"/>
                  </a:lnTo>
                  <a:lnTo>
                    <a:pt x="658864" y="32147"/>
                  </a:lnTo>
                  <a:lnTo>
                    <a:pt x="635203" y="32147"/>
                  </a:lnTo>
                  <a:lnTo>
                    <a:pt x="635203" y="45541"/>
                  </a:lnTo>
                  <a:close/>
                  <a:moveTo>
                    <a:pt x="665560" y="79920"/>
                  </a:moveTo>
                  <a:cubicBezTo>
                    <a:pt x="662588" y="73074"/>
                    <a:pt x="659016" y="66972"/>
                    <a:pt x="654844" y="61614"/>
                  </a:cubicBezTo>
                  <a:lnTo>
                    <a:pt x="662435" y="56703"/>
                  </a:lnTo>
                  <a:cubicBezTo>
                    <a:pt x="667503" y="62358"/>
                    <a:pt x="671513" y="68311"/>
                    <a:pt x="674494" y="74563"/>
                  </a:cubicBezTo>
                  <a:lnTo>
                    <a:pt x="665560" y="79920"/>
                  </a:lnTo>
                  <a:close/>
                  <a:moveTo>
                    <a:pt x="632079" y="71883"/>
                  </a:moveTo>
                  <a:cubicBezTo>
                    <a:pt x="629698" y="81408"/>
                    <a:pt x="626126" y="90189"/>
                    <a:pt x="621364" y="98227"/>
                  </a:cubicBezTo>
                  <a:lnTo>
                    <a:pt x="612877" y="91975"/>
                  </a:lnTo>
                  <a:cubicBezTo>
                    <a:pt x="617344" y="85130"/>
                    <a:pt x="620916" y="76646"/>
                    <a:pt x="623592" y="66525"/>
                  </a:cubicBezTo>
                  <a:lnTo>
                    <a:pt x="632079" y="69205"/>
                  </a:lnTo>
                  <a:cubicBezTo>
                    <a:pt x="634460" y="69800"/>
                    <a:pt x="634460" y="70693"/>
                    <a:pt x="632079" y="71883"/>
                  </a:cubicBezTo>
                  <a:close/>
                  <a:moveTo>
                    <a:pt x="744141" y="92869"/>
                  </a:moveTo>
                  <a:cubicBezTo>
                    <a:pt x="756352" y="90189"/>
                    <a:pt x="765877" y="85427"/>
                    <a:pt x="772716" y="78581"/>
                  </a:cubicBezTo>
                  <a:cubicBezTo>
                    <a:pt x="778374" y="72925"/>
                    <a:pt x="781203" y="66228"/>
                    <a:pt x="781203" y="58489"/>
                  </a:cubicBezTo>
                  <a:cubicBezTo>
                    <a:pt x="781203" y="53131"/>
                    <a:pt x="779717" y="48964"/>
                    <a:pt x="776735" y="45988"/>
                  </a:cubicBezTo>
                  <a:cubicBezTo>
                    <a:pt x="774059" y="43308"/>
                    <a:pt x="770639" y="42118"/>
                    <a:pt x="766467" y="42416"/>
                  </a:cubicBezTo>
                  <a:cubicBezTo>
                    <a:pt x="758133" y="43308"/>
                    <a:pt x="746227" y="46285"/>
                    <a:pt x="730749" y="51345"/>
                  </a:cubicBezTo>
                  <a:lnTo>
                    <a:pt x="725843" y="39736"/>
                  </a:lnTo>
                  <a:cubicBezTo>
                    <a:pt x="737150" y="37653"/>
                    <a:pt x="747713" y="35421"/>
                    <a:pt x="757542" y="33039"/>
                  </a:cubicBezTo>
                  <a:cubicBezTo>
                    <a:pt x="762600" y="31849"/>
                    <a:pt x="766467" y="31253"/>
                    <a:pt x="769144" y="31253"/>
                  </a:cubicBezTo>
                  <a:cubicBezTo>
                    <a:pt x="775697" y="31253"/>
                    <a:pt x="781050" y="33338"/>
                    <a:pt x="785222" y="37505"/>
                  </a:cubicBezTo>
                  <a:cubicBezTo>
                    <a:pt x="789985" y="42267"/>
                    <a:pt x="792366" y="49113"/>
                    <a:pt x="792366" y="58042"/>
                  </a:cubicBezTo>
                  <a:cubicBezTo>
                    <a:pt x="792366" y="69652"/>
                    <a:pt x="788346" y="79474"/>
                    <a:pt x="780307" y="87511"/>
                  </a:cubicBezTo>
                  <a:cubicBezTo>
                    <a:pt x="773164" y="94655"/>
                    <a:pt x="763496" y="99863"/>
                    <a:pt x="751285" y="103138"/>
                  </a:cubicBezTo>
                  <a:lnTo>
                    <a:pt x="744141" y="92869"/>
                  </a:lnTo>
                  <a:close/>
                  <a:moveTo>
                    <a:pt x="781203" y="19645"/>
                  </a:moveTo>
                  <a:cubicBezTo>
                    <a:pt x="769296" y="18455"/>
                    <a:pt x="754857" y="16073"/>
                    <a:pt x="737892" y="12502"/>
                  </a:cubicBezTo>
                  <a:lnTo>
                    <a:pt x="740569" y="1339"/>
                  </a:lnTo>
                  <a:cubicBezTo>
                    <a:pt x="757238" y="5208"/>
                    <a:pt x="771525" y="7739"/>
                    <a:pt x="783432" y="8930"/>
                  </a:cubicBezTo>
                  <a:lnTo>
                    <a:pt x="781203" y="19645"/>
                  </a:lnTo>
                  <a:close/>
                </a:path>
              </a:pathLst>
            </a:custGeom>
            <a:solidFill>
              <a:srgbClr val="1A1A1A"/>
            </a:solidFill>
            <a:ln w="9525" cap="sq">
              <a:noFill/>
              <a:prstDash val="solid"/>
              <a:miter/>
            </a:ln>
          </p:spPr>
          <p:txBody>
            <a:bodyPr rtlCol="0" anchor="ctr"/>
            <a:lstStyle/>
            <a:p>
              <a:endParaRPr lang="ja-JP" altLang="en-US"/>
            </a:p>
          </p:txBody>
        </p:sp>
      </p:grpSp>
      <p:sp>
        <p:nvSpPr>
          <p:cNvPr id="30" name="テキスト ボックス 29">
            <a:extLst>
              <a:ext uri="{FF2B5EF4-FFF2-40B4-BE49-F238E27FC236}">
                <a16:creationId xmlns:a16="http://schemas.microsoft.com/office/drawing/2014/main" id="{EDA5172E-0854-D127-EFBA-0A1A0B1A1A39}"/>
              </a:ext>
            </a:extLst>
          </p:cNvPr>
          <p:cNvSpPr txBox="1"/>
          <p:nvPr/>
        </p:nvSpPr>
        <p:spPr>
          <a:xfrm>
            <a:off x="6346529" y="5723280"/>
            <a:ext cx="4637701" cy="830997"/>
          </a:xfrm>
          <a:prstGeom prst="rect">
            <a:avLst/>
          </a:prstGeom>
          <a:noFill/>
        </p:spPr>
        <p:txBody>
          <a:bodyPr wrap="square" rtlCol="0">
            <a:spAutoFit/>
          </a:bodyPr>
          <a:lstStyle/>
          <a:p>
            <a:r>
              <a:rPr kumimoji="1" lang="en-US" altLang="ja-JP" sz="2400" dirty="0"/>
              <a:t>COCOA</a:t>
            </a:r>
            <a:r>
              <a:rPr kumimoji="1" lang="ja-JP" altLang="en-US" sz="2400" dirty="0"/>
              <a:t>は成功したか失敗したか</a:t>
            </a:r>
            <a:r>
              <a:rPr kumimoji="1" lang="en-US" altLang="ja-JP" sz="2400" dirty="0"/>
              <a:t>(n=26)</a:t>
            </a:r>
            <a:endParaRPr lang="en-US" altLang="ja-JP" sz="2400" dirty="0"/>
          </a:p>
        </p:txBody>
      </p:sp>
      <p:sp>
        <p:nvSpPr>
          <p:cNvPr id="31" name="コンテンツ プレースホルダー 2">
            <a:extLst>
              <a:ext uri="{FF2B5EF4-FFF2-40B4-BE49-F238E27FC236}">
                <a16:creationId xmlns:a16="http://schemas.microsoft.com/office/drawing/2014/main" id="{EE1F7663-50D8-0723-71E6-A4DB107A6804}"/>
              </a:ext>
            </a:extLst>
          </p:cNvPr>
          <p:cNvSpPr txBox="1">
            <a:spLocks/>
          </p:cNvSpPr>
          <p:nvPr/>
        </p:nvSpPr>
        <p:spPr>
          <a:xfrm>
            <a:off x="677334" y="2160589"/>
            <a:ext cx="8596668" cy="3880773"/>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2800" kern="1200">
                <a:solidFill>
                  <a:schemeClr val="tx1">
                    <a:lumMod val="75000"/>
                    <a:lumOff val="25000"/>
                  </a:schemeClr>
                </a:solidFill>
                <a:latin typeface="Yu Gothic UI" panose="020B0500000000000000" pitchFamily="50" charset="-128"/>
                <a:ea typeface="Yu Gothic UI" panose="020B0500000000000000" pitchFamily="50" charset="-128"/>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2800" kern="1200">
                <a:solidFill>
                  <a:schemeClr val="tx1">
                    <a:lumMod val="75000"/>
                    <a:lumOff val="25000"/>
                  </a:schemeClr>
                </a:solidFill>
                <a:latin typeface="Yu Gothic UI" panose="020B0500000000000000" pitchFamily="50" charset="-128"/>
                <a:ea typeface="Yu Gothic UI" panose="020B0500000000000000" pitchFamily="50" charset="-128"/>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2800" kern="1200">
                <a:solidFill>
                  <a:schemeClr val="tx1">
                    <a:lumMod val="75000"/>
                    <a:lumOff val="25000"/>
                  </a:schemeClr>
                </a:solidFill>
                <a:latin typeface="Yu Gothic UI" panose="020B0500000000000000" pitchFamily="50" charset="-128"/>
                <a:ea typeface="Yu Gothic UI" panose="020B0500000000000000" pitchFamily="50" charset="-128"/>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2800" kern="1200">
                <a:solidFill>
                  <a:schemeClr val="tx1">
                    <a:lumMod val="75000"/>
                    <a:lumOff val="25000"/>
                  </a:schemeClr>
                </a:solidFill>
                <a:latin typeface="Yu Gothic UI" panose="020B0500000000000000" pitchFamily="50" charset="-128"/>
                <a:ea typeface="Yu Gothic UI" panose="020B0500000000000000" pitchFamily="50" charset="-128"/>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2800" kern="1200">
                <a:solidFill>
                  <a:schemeClr val="tx1">
                    <a:lumMod val="75000"/>
                    <a:lumOff val="25000"/>
                  </a:schemeClr>
                </a:solidFill>
                <a:latin typeface="Yu Gothic UI" panose="020B0500000000000000" pitchFamily="50" charset="-128"/>
                <a:ea typeface="Yu Gothic UI" panose="020B0500000000000000" pitchFamily="50" charset="-128"/>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r>
              <a:rPr lang="en-US" altLang="ja-JP" dirty="0"/>
              <a:t>COCOA</a:t>
            </a:r>
            <a:r>
              <a:rPr lang="ja-JP" altLang="en-US" dirty="0"/>
              <a:t>の現状について</a:t>
            </a:r>
            <a:br>
              <a:rPr lang="en-US" altLang="ja-JP" dirty="0"/>
            </a:br>
            <a:r>
              <a:rPr lang="ja-JP" altLang="en-US" dirty="0"/>
              <a:t>アンケートを実施</a:t>
            </a:r>
            <a:endParaRPr lang="en-US" altLang="ja-JP" dirty="0"/>
          </a:p>
          <a:p>
            <a:endParaRPr lang="en-US" altLang="ja-JP" dirty="0"/>
          </a:p>
          <a:p>
            <a:r>
              <a:rPr lang="en-US" altLang="ja-JP" dirty="0"/>
              <a:t>COCOA</a:t>
            </a:r>
            <a:r>
              <a:rPr lang="ja-JP" altLang="en-US" dirty="0"/>
              <a:t>は成功したか？</a:t>
            </a:r>
            <a:br>
              <a:rPr lang="en-US" altLang="ja-JP" dirty="0"/>
            </a:br>
            <a:r>
              <a:rPr lang="ja-JP" altLang="en-US" dirty="0"/>
              <a:t>→</a:t>
            </a:r>
            <a:r>
              <a:rPr lang="en-US" altLang="ja-JP" dirty="0"/>
              <a:t>92%</a:t>
            </a:r>
            <a:r>
              <a:rPr lang="ja-JP" altLang="en-US" dirty="0"/>
              <a:t>が失敗したと回答</a:t>
            </a:r>
            <a:endParaRPr lang="en-US" altLang="ja-JP" dirty="0"/>
          </a:p>
          <a:p>
            <a:endParaRPr lang="en-US" altLang="ja-JP" dirty="0"/>
          </a:p>
          <a:p>
            <a:r>
              <a:rPr lang="en-US" altLang="ja-JP" dirty="0"/>
              <a:t>COCOA</a:t>
            </a:r>
            <a:r>
              <a:rPr lang="ja-JP" altLang="en-US" dirty="0"/>
              <a:t>への評価は</a:t>
            </a:r>
            <a:br>
              <a:rPr lang="en-US" altLang="ja-JP" dirty="0"/>
            </a:br>
            <a:r>
              <a:rPr lang="ja-JP" altLang="en-US" dirty="0"/>
              <a:t>とても低い</a:t>
            </a:r>
            <a:endParaRPr lang="en-US" altLang="ja-JP" dirty="0"/>
          </a:p>
        </p:txBody>
      </p:sp>
    </p:spTree>
    <p:extLst>
      <p:ext uri="{BB962C8B-B14F-4D97-AF65-F5344CB8AC3E}">
        <p14:creationId xmlns:p14="http://schemas.microsoft.com/office/powerpoint/2010/main" val="104290442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グループ化 37">
            <a:extLst>
              <a:ext uri="{FF2B5EF4-FFF2-40B4-BE49-F238E27FC236}">
                <a16:creationId xmlns:a16="http://schemas.microsoft.com/office/drawing/2014/main" id="{610B397E-ABCF-C247-B67B-1A61A5AFC894}"/>
              </a:ext>
            </a:extLst>
          </p:cNvPr>
          <p:cNvGrpSpPr>
            <a:grpSpLocks noChangeAspect="1"/>
          </p:cNvGrpSpPr>
          <p:nvPr/>
        </p:nvGrpSpPr>
        <p:grpSpPr>
          <a:xfrm>
            <a:off x="5580000" y="2016000"/>
            <a:ext cx="3575094" cy="3574800"/>
            <a:chOff x="2054019" y="893140"/>
            <a:chExt cx="2872342" cy="2872106"/>
          </a:xfrm>
        </p:grpSpPr>
        <p:sp>
          <p:nvSpPr>
            <p:cNvPr id="9" name="フリーフォーム: 図形 8">
              <a:extLst>
                <a:ext uri="{FF2B5EF4-FFF2-40B4-BE49-F238E27FC236}">
                  <a16:creationId xmlns:a16="http://schemas.microsoft.com/office/drawing/2014/main" id="{4024F772-3DAB-E598-C8D1-56ACF1E5ECDC}"/>
                </a:ext>
              </a:extLst>
            </p:cNvPr>
            <p:cNvSpPr/>
            <p:nvPr/>
          </p:nvSpPr>
          <p:spPr>
            <a:xfrm>
              <a:off x="3490210" y="893140"/>
              <a:ext cx="1436151" cy="2830375"/>
            </a:xfrm>
            <a:custGeom>
              <a:avLst/>
              <a:gdLst>
                <a:gd name="connsiteX0" fmla="*/ 0 w 1436151"/>
                <a:gd name="connsiteY0" fmla="*/ 0 h 2830375"/>
                <a:gd name="connsiteX1" fmla="*/ 1425578 w 1436151"/>
                <a:gd name="connsiteY1" fmla="*/ 1262951 h 2830375"/>
                <a:gd name="connsiteX2" fmla="*/ 343672 w 1436151"/>
                <a:gd name="connsiteY2" fmla="*/ 2830376 h 2830375"/>
                <a:gd name="connsiteX3" fmla="*/ 0 w 1436151"/>
                <a:gd name="connsiteY3" fmla="*/ 1436049 h 2830375"/>
              </a:gdLst>
              <a:ahLst/>
              <a:cxnLst>
                <a:cxn ang="0">
                  <a:pos x="connsiteX0" y="connsiteY0"/>
                </a:cxn>
                <a:cxn ang="0">
                  <a:pos x="connsiteX1" y="connsiteY1"/>
                </a:cxn>
                <a:cxn ang="0">
                  <a:pos x="connsiteX2" y="connsiteY2"/>
                </a:cxn>
                <a:cxn ang="0">
                  <a:pos x="connsiteX3" y="connsiteY3"/>
                </a:cxn>
              </a:cxnLst>
              <a:rect l="l" t="t" r="r" b="b"/>
              <a:pathLst>
                <a:path w="1436151" h="2830375">
                  <a:moveTo>
                    <a:pt x="0" y="0"/>
                  </a:moveTo>
                  <a:cubicBezTo>
                    <a:pt x="726167" y="0"/>
                    <a:pt x="1338053" y="542090"/>
                    <a:pt x="1425578" y="1262951"/>
                  </a:cubicBezTo>
                  <a:cubicBezTo>
                    <a:pt x="1513113" y="1983822"/>
                    <a:pt x="1048731" y="2656592"/>
                    <a:pt x="343672" y="2830376"/>
                  </a:cubicBezTo>
                  <a:lnTo>
                    <a:pt x="0" y="1436049"/>
                  </a:lnTo>
                  <a:close/>
                </a:path>
              </a:pathLst>
            </a:custGeom>
            <a:solidFill>
              <a:srgbClr val="4285F4"/>
            </a:solidFill>
            <a:ln w="9525" cap="sq">
              <a:noFill/>
              <a:prstDash val="solid"/>
              <a:miter/>
            </a:ln>
          </p:spPr>
          <p:txBody>
            <a:bodyPr rtlCol="0" anchor="ctr"/>
            <a:lstStyle/>
            <a:p>
              <a:endParaRPr lang="ja-JP" altLang="en-US"/>
            </a:p>
          </p:txBody>
        </p:sp>
        <p:sp>
          <p:nvSpPr>
            <p:cNvPr id="10" name="フリーフォーム: 図形 9">
              <a:extLst>
                <a:ext uri="{FF2B5EF4-FFF2-40B4-BE49-F238E27FC236}">
                  <a16:creationId xmlns:a16="http://schemas.microsoft.com/office/drawing/2014/main" id="{8ACA82F5-ABE1-7A2A-BE98-58D029364E05}"/>
                </a:ext>
              </a:extLst>
            </p:cNvPr>
            <p:cNvSpPr/>
            <p:nvPr/>
          </p:nvSpPr>
          <p:spPr>
            <a:xfrm>
              <a:off x="2054019" y="893140"/>
              <a:ext cx="1436190" cy="2707617"/>
            </a:xfrm>
            <a:custGeom>
              <a:avLst/>
              <a:gdLst>
                <a:gd name="connsiteX0" fmla="*/ 768821 w 1436190"/>
                <a:gd name="connsiteY0" fmla="*/ 2707618 h 2707617"/>
                <a:gd name="connsiteX1" fmla="*/ 41867 w 1436190"/>
                <a:gd name="connsiteY1" fmla="*/ 1092387 h 2707617"/>
                <a:gd name="connsiteX2" fmla="*/ 1436190 w 1436190"/>
                <a:gd name="connsiteY2" fmla="*/ 0 h 2707617"/>
                <a:gd name="connsiteX3" fmla="*/ 1436190 w 1436190"/>
                <a:gd name="connsiteY3" fmla="*/ 1436049 h 2707617"/>
              </a:gdLst>
              <a:ahLst/>
              <a:cxnLst>
                <a:cxn ang="0">
                  <a:pos x="connsiteX0" y="connsiteY0"/>
                </a:cxn>
                <a:cxn ang="0">
                  <a:pos x="connsiteX1" y="connsiteY1"/>
                </a:cxn>
                <a:cxn ang="0">
                  <a:pos x="connsiteX2" y="connsiteY2"/>
                </a:cxn>
                <a:cxn ang="0">
                  <a:pos x="connsiteX3" y="connsiteY3"/>
                </a:cxn>
              </a:cxnLst>
              <a:rect l="l" t="t" r="r" b="b"/>
              <a:pathLst>
                <a:path w="1436190" h="2707617">
                  <a:moveTo>
                    <a:pt x="768821" y="2707618"/>
                  </a:moveTo>
                  <a:cubicBezTo>
                    <a:pt x="183772" y="2400551"/>
                    <a:pt x="-116257" y="1733915"/>
                    <a:pt x="41867" y="1092387"/>
                  </a:cubicBezTo>
                  <a:cubicBezTo>
                    <a:pt x="199991" y="450848"/>
                    <a:pt x="775460" y="0"/>
                    <a:pt x="1436190" y="0"/>
                  </a:cubicBezTo>
                  <a:lnTo>
                    <a:pt x="1436190" y="1436049"/>
                  </a:lnTo>
                  <a:close/>
                </a:path>
              </a:pathLst>
            </a:custGeom>
            <a:solidFill>
              <a:srgbClr val="FBBC04"/>
            </a:solidFill>
            <a:ln w="9525" cap="sq">
              <a:noFill/>
              <a:prstDash val="solid"/>
              <a:miter/>
            </a:ln>
          </p:spPr>
          <p:txBody>
            <a:bodyPr rtlCol="0" anchor="ctr"/>
            <a:lstStyle/>
            <a:p>
              <a:endParaRPr lang="ja-JP" altLang="en-US"/>
            </a:p>
          </p:txBody>
        </p:sp>
        <p:sp>
          <p:nvSpPr>
            <p:cNvPr id="11" name="フリーフォーム: 図形 10">
              <a:extLst>
                <a:ext uri="{FF2B5EF4-FFF2-40B4-BE49-F238E27FC236}">
                  <a16:creationId xmlns:a16="http://schemas.microsoft.com/office/drawing/2014/main" id="{B62D512E-D1C7-2514-1D22-F26FA85967EB}"/>
                </a:ext>
              </a:extLst>
            </p:cNvPr>
            <p:cNvSpPr/>
            <p:nvPr/>
          </p:nvSpPr>
          <p:spPr>
            <a:xfrm>
              <a:off x="2822841" y="2329189"/>
              <a:ext cx="1011040" cy="1436057"/>
            </a:xfrm>
            <a:custGeom>
              <a:avLst/>
              <a:gdLst>
                <a:gd name="connsiteX0" fmla="*/ 1011041 w 1011040"/>
                <a:gd name="connsiteY0" fmla="*/ 1394327 h 1436057"/>
                <a:gd name="connsiteX1" fmla="*/ 0 w 1011040"/>
                <a:gd name="connsiteY1" fmla="*/ 1271569 h 1436057"/>
                <a:gd name="connsiteX2" fmla="*/ 667369 w 1011040"/>
                <a:gd name="connsiteY2" fmla="*/ 0 h 1436057"/>
              </a:gdLst>
              <a:ahLst/>
              <a:cxnLst>
                <a:cxn ang="0">
                  <a:pos x="connsiteX0" y="connsiteY0"/>
                </a:cxn>
                <a:cxn ang="0">
                  <a:pos x="connsiteX1" y="connsiteY1"/>
                </a:cxn>
                <a:cxn ang="0">
                  <a:pos x="connsiteX2" y="connsiteY2"/>
                </a:cxn>
              </a:cxnLst>
              <a:rect l="l" t="t" r="r" b="b"/>
              <a:pathLst>
                <a:path w="1011040" h="1436057">
                  <a:moveTo>
                    <a:pt x="1011041" y="1394327"/>
                  </a:moveTo>
                  <a:cubicBezTo>
                    <a:pt x="670350" y="1478299"/>
                    <a:pt x="310696" y="1434627"/>
                    <a:pt x="0" y="1271569"/>
                  </a:cubicBezTo>
                  <a:lnTo>
                    <a:pt x="667369" y="0"/>
                  </a:lnTo>
                  <a:close/>
                </a:path>
              </a:pathLst>
            </a:custGeom>
            <a:solidFill>
              <a:srgbClr val="EA4335"/>
            </a:solidFill>
            <a:ln w="9525" cap="sq">
              <a:noFill/>
              <a:prstDash val="solid"/>
              <a:miter/>
            </a:ln>
          </p:spPr>
          <p:txBody>
            <a:bodyPr rtlCol="0" anchor="ctr"/>
            <a:lstStyle/>
            <a:p>
              <a:endParaRPr lang="ja-JP" altLang="en-US" dirty="0"/>
            </a:p>
          </p:txBody>
        </p:sp>
        <p:sp>
          <p:nvSpPr>
            <p:cNvPr id="28" name="フリーフォーム: 図形 27">
              <a:extLst>
                <a:ext uri="{FF2B5EF4-FFF2-40B4-BE49-F238E27FC236}">
                  <a16:creationId xmlns:a16="http://schemas.microsoft.com/office/drawing/2014/main" id="{61115066-0C43-9A67-3197-4B2D9A176AE6}"/>
                </a:ext>
              </a:extLst>
            </p:cNvPr>
            <p:cNvSpPr/>
            <p:nvPr/>
          </p:nvSpPr>
          <p:spPr>
            <a:xfrm>
              <a:off x="4093866" y="2127326"/>
              <a:ext cx="624335" cy="172488"/>
            </a:xfrm>
            <a:custGeom>
              <a:avLst/>
              <a:gdLst>
                <a:gd name="connsiteX0" fmla="*/ 70999 w 624335"/>
                <a:gd name="connsiteY0" fmla="*/ 166383 h 172488"/>
                <a:gd name="connsiteX1" fmla="*/ 70999 w 624335"/>
                <a:gd name="connsiteY1" fmla="*/ 127244 h 172488"/>
                <a:gd name="connsiteX2" fmla="*/ 0 w 624335"/>
                <a:gd name="connsiteY2" fmla="*/ 127244 h 172488"/>
                <a:gd name="connsiteX3" fmla="*/ 0 w 624335"/>
                <a:gd name="connsiteY3" fmla="*/ 108785 h 172488"/>
                <a:gd name="connsiteX4" fmla="*/ 74571 w 624335"/>
                <a:gd name="connsiteY4" fmla="*/ 2676 h 172488"/>
                <a:gd name="connsiteX5" fmla="*/ 91087 w 624335"/>
                <a:gd name="connsiteY5" fmla="*/ 2676 h 172488"/>
                <a:gd name="connsiteX6" fmla="*/ 91087 w 624335"/>
                <a:gd name="connsiteY6" fmla="*/ 108785 h 172488"/>
                <a:gd name="connsiteX7" fmla="*/ 113109 w 624335"/>
                <a:gd name="connsiteY7" fmla="*/ 108785 h 172488"/>
                <a:gd name="connsiteX8" fmla="*/ 113109 w 624335"/>
                <a:gd name="connsiteY8" fmla="*/ 127244 h 172488"/>
                <a:gd name="connsiteX9" fmla="*/ 91087 w 624335"/>
                <a:gd name="connsiteY9" fmla="*/ 127244 h 172488"/>
                <a:gd name="connsiteX10" fmla="*/ 91087 w 624335"/>
                <a:gd name="connsiteY10" fmla="*/ 166383 h 172488"/>
                <a:gd name="connsiteX11" fmla="*/ 70999 w 624335"/>
                <a:gd name="connsiteY11" fmla="*/ 166383 h 172488"/>
                <a:gd name="connsiteX12" fmla="*/ 70999 w 624335"/>
                <a:gd name="connsiteY12" fmla="*/ 108785 h 172488"/>
                <a:gd name="connsiteX13" fmla="*/ 70999 w 624335"/>
                <a:gd name="connsiteY13" fmla="*/ 34966 h 172488"/>
                <a:gd name="connsiteX14" fmla="*/ 19650 w 624335"/>
                <a:gd name="connsiteY14" fmla="*/ 108785 h 172488"/>
                <a:gd name="connsiteX15" fmla="*/ 70999 w 624335"/>
                <a:gd name="connsiteY15" fmla="*/ 108785 h 172488"/>
                <a:gd name="connsiteX16" fmla="*/ 234553 w 624335"/>
                <a:gd name="connsiteY16" fmla="*/ 42863 h 172488"/>
                <a:gd name="connsiteX17" fmla="*/ 214617 w 624335"/>
                <a:gd name="connsiteY17" fmla="*/ 44348 h 172488"/>
                <a:gd name="connsiteX18" fmla="*/ 207026 w 624335"/>
                <a:gd name="connsiteY18" fmla="*/ 27232 h 172488"/>
                <a:gd name="connsiteX19" fmla="*/ 186928 w 624335"/>
                <a:gd name="connsiteY19" fmla="*/ 18602 h 172488"/>
                <a:gd name="connsiteX20" fmla="*/ 170116 w 624335"/>
                <a:gd name="connsiteY20" fmla="*/ 23955 h 172488"/>
                <a:gd name="connsiteX21" fmla="*/ 155086 w 624335"/>
                <a:gd name="connsiteY21" fmla="*/ 44196 h 172488"/>
                <a:gd name="connsiteX22" fmla="*/ 149428 w 624335"/>
                <a:gd name="connsiteY22" fmla="*/ 82001 h 172488"/>
                <a:gd name="connsiteX23" fmla="*/ 167135 w 624335"/>
                <a:gd name="connsiteY23" fmla="*/ 65627 h 172488"/>
                <a:gd name="connsiteX24" fmla="*/ 189166 w 624335"/>
                <a:gd name="connsiteY24" fmla="*/ 60274 h 172488"/>
                <a:gd name="connsiteX25" fmla="*/ 223399 w 624335"/>
                <a:gd name="connsiteY25" fmla="*/ 75009 h 172488"/>
                <a:gd name="connsiteX26" fmla="*/ 237534 w 624335"/>
                <a:gd name="connsiteY26" fmla="*/ 113252 h 172488"/>
                <a:gd name="connsiteX27" fmla="*/ 230838 w 624335"/>
                <a:gd name="connsiteY27" fmla="*/ 141827 h 172488"/>
                <a:gd name="connsiteX28" fmla="*/ 212684 w 624335"/>
                <a:gd name="connsiteY28" fmla="*/ 162220 h 172488"/>
                <a:gd name="connsiteX29" fmla="*/ 186337 w 624335"/>
                <a:gd name="connsiteY29" fmla="*/ 169212 h 172488"/>
                <a:gd name="connsiteX30" fmla="*/ 145256 w 624335"/>
                <a:gd name="connsiteY30" fmla="*/ 150762 h 172488"/>
                <a:gd name="connsiteX31" fmla="*/ 129483 w 624335"/>
                <a:gd name="connsiteY31" fmla="*/ 89735 h 172488"/>
                <a:gd name="connsiteX32" fmla="*/ 147047 w 624335"/>
                <a:gd name="connsiteY32" fmla="*/ 20831 h 172488"/>
                <a:gd name="connsiteX33" fmla="*/ 188119 w 624335"/>
                <a:gd name="connsiteY33" fmla="*/ 2076 h 172488"/>
                <a:gd name="connsiteX34" fmla="*/ 219828 w 624335"/>
                <a:gd name="connsiteY34" fmla="*/ 12944 h 172488"/>
                <a:gd name="connsiteX35" fmla="*/ 234553 w 624335"/>
                <a:gd name="connsiteY35" fmla="*/ 42863 h 172488"/>
                <a:gd name="connsiteX36" fmla="*/ 152552 w 624335"/>
                <a:gd name="connsiteY36" fmla="*/ 113405 h 172488"/>
                <a:gd name="connsiteX37" fmla="*/ 156867 w 624335"/>
                <a:gd name="connsiteY37" fmla="*/ 133198 h 172488"/>
                <a:gd name="connsiteX38" fmla="*/ 169221 w 624335"/>
                <a:gd name="connsiteY38" fmla="*/ 147780 h 172488"/>
                <a:gd name="connsiteX39" fmla="*/ 185890 w 624335"/>
                <a:gd name="connsiteY39" fmla="*/ 152695 h 172488"/>
                <a:gd name="connsiteX40" fmla="*/ 207769 w 624335"/>
                <a:gd name="connsiteY40" fmla="*/ 142427 h 172488"/>
                <a:gd name="connsiteX41" fmla="*/ 216999 w 624335"/>
                <a:gd name="connsiteY41" fmla="*/ 114443 h 172488"/>
                <a:gd name="connsiteX42" fmla="*/ 207921 w 624335"/>
                <a:gd name="connsiteY42" fmla="*/ 87801 h 172488"/>
                <a:gd name="connsiteX43" fmla="*/ 185147 w 624335"/>
                <a:gd name="connsiteY43" fmla="*/ 77981 h 172488"/>
                <a:gd name="connsiteX44" fmla="*/ 162077 w 624335"/>
                <a:gd name="connsiteY44" fmla="*/ 87801 h 172488"/>
                <a:gd name="connsiteX45" fmla="*/ 152552 w 624335"/>
                <a:gd name="connsiteY45" fmla="*/ 113405 h 172488"/>
                <a:gd name="connsiteX46" fmla="*/ 265509 w 624335"/>
                <a:gd name="connsiteY46" fmla="*/ 166383 h 172488"/>
                <a:gd name="connsiteX47" fmla="*/ 265509 w 624335"/>
                <a:gd name="connsiteY47" fmla="*/ 143466 h 172488"/>
                <a:gd name="connsiteX48" fmla="*/ 288284 w 624335"/>
                <a:gd name="connsiteY48" fmla="*/ 143466 h 172488"/>
                <a:gd name="connsiteX49" fmla="*/ 288284 w 624335"/>
                <a:gd name="connsiteY49" fmla="*/ 166383 h 172488"/>
                <a:gd name="connsiteX50" fmla="*/ 265509 w 624335"/>
                <a:gd name="connsiteY50" fmla="*/ 166383 h 172488"/>
                <a:gd name="connsiteX51" fmla="*/ 426396 w 624335"/>
                <a:gd name="connsiteY51" fmla="*/ 147037 h 172488"/>
                <a:gd name="connsiteX52" fmla="*/ 426396 w 624335"/>
                <a:gd name="connsiteY52" fmla="*/ 166383 h 172488"/>
                <a:gd name="connsiteX53" fmla="*/ 318345 w 624335"/>
                <a:gd name="connsiteY53" fmla="*/ 166383 h 172488"/>
                <a:gd name="connsiteX54" fmla="*/ 320583 w 624335"/>
                <a:gd name="connsiteY54" fmla="*/ 152400 h 172488"/>
                <a:gd name="connsiteX55" fmla="*/ 333823 w 624335"/>
                <a:gd name="connsiteY55" fmla="*/ 130664 h 172488"/>
                <a:gd name="connsiteX56" fmla="*/ 360169 w 624335"/>
                <a:gd name="connsiteY56" fmla="*/ 105813 h 172488"/>
                <a:gd name="connsiteX57" fmla="*/ 396183 w 624335"/>
                <a:gd name="connsiteY57" fmla="*/ 71285 h 172488"/>
                <a:gd name="connsiteX58" fmla="*/ 405565 w 624335"/>
                <a:gd name="connsiteY58" fmla="*/ 47025 h 172488"/>
                <a:gd name="connsiteX59" fmla="*/ 396926 w 624335"/>
                <a:gd name="connsiteY59" fmla="*/ 26937 h 172488"/>
                <a:gd name="connsiteX60" fmla="*/ 374752 w 624335"/>
                <a:gd name="connsiteY60" fmla="*/ 18745 h 172488"/>
                <a:gd name="connsiteX61" fmla="*/ 351539 w 624335"/>
                <a:gd name="connsiteY61" fmla="*/ 27527 h 172488"/>
                <a:gd name="connsiteX62" fmla="*/ 342757 w 624335"/>
                <a:gd name="connsiteY62" fmla="*/ 51492 h 172488"/>
                <a:gd name="connsiteX63" fmla="*/ 322069 w 624335"/>
                <a:gd name="connsiteY63" fmla="*/ 49406 h 172488"/>
                <a:gd name="connsiteX64" fmla="*/ 337995 w 624335"/>
                <a:gd name="connsiteY64" fmla="*/ 14288 h 172488"/>
                <a:gd name="connsiteX65" fmla="*/ 375199 w 624335"/>
                <a:gd name="connsiteY65" fmla="*/ 2076 h 172488"/>
                <a:gd name="connsiteX66" fmla="*/ 412404 w 624335"/>
                <a:gd name="connsiteY66" fmla="*/ 15173 h 172488"/>
                <a:gd name="connsiteX67" fmla="*/ 426244 w 624335"/>
                <a:gd name="connsiteY67" fmla="*/ 47473 h 172488"/>
                <a:gd name="connsiteX68" fmla="*/ 422234 w 624335"/>
                <a:gd name="connsiteY68" fmla="*/ 66818 h 172488"/>
                <a:gd name="connsiteX69" fmla="*/ 408832 w 624335"/>
                <a:gd name="connsiteY69" fmla="*/ 86916 h 172488"/>
                <a:gd name="connsiteX70" fmla="*/ 377876 w 624335"/>
                <a:gd name="connsiteY70" fmla="*/ 115633 h 172488"/>
                <a:gd name="connsiteX71" fmla="*/ 354663 w 624335"/>
                <a:gd name="connsiteY71" fmla="*/ 136169 h 172488"/>
                <a:gd name="connsiteX72" fmla="*/ 346177 w 624335"/>
                <a:gd name="connsiteY72" fmla="*/ 147037 h 172488"/>
                <a:gd name="connsiteX73" fmla="*/ 426396 w 624335"/>
                <a:gd name="connsiteY73" fmla="*/ 147037 h 172488"/>
                <a:gd name="connsiteX74" fmla="*/ 448428 w 624335"/>
                <a:gd name="connsiteY74" fmla="*/ 41967 h 172488"/>
                <a:gd name="connsiteX75" fmla="*/ 457200 w 624335"/>
                <a:gd name="connsiteY75" fmla="*/ 12344 h 172488"/>
                <a:gd name="connsiteX76" fmla="*/ 482803 w 624335"/>
                <a:gd name="connsiteY76" fmla="*/ 0 h 172488"/>
                <a:gd name="connsiteX77" fmla="*/ 508397 w 624335"/>
                <a:gd name="connsiteY77" fmla="*/ 11011 h 172488"/>
                <a:gd name="connsiteX78" fmla="*/ 518522 w 624335"/>
                <a:gd name="connsiteY78" fmla="*/ 43301 h 172488"/>
                <a:gd name="connsiteX79" fmla="*/ 508254 w 624335"/>
                <a:gd name="connsiteY79" fmla="*/ 75305 h 172488"/>
                <a:gd name="connsiteX80" fmla="*/ 483098 w 624335"/>
                <a:gd name="connsiteY80" fmla="*/ 86468 h 172488"/>
                <a:gd name="connsiteX81" fmla="*/ 458248 w 624335"/>
                <a:gd name="connsiteY81" fmla="*/ 75447 h 172488"/>
                <a:gd name="connsiteX82" fmla="*/ 448428 w 624335"/>
                <a:gd name="connsiteY82" fmla="*/ 41967 h 172488"/>
                <a:gd name="connsiteX83" fmla="*/ 483394 w 624335"/>
                <a:gd name="connsiteY83" fmla="*/ 13840 h 172488"/>
                <a:gd name="connsiteX84" fmla="*/ 470897 w 624335"/>
                <a:gd name="connsiteY84" fmla="*/ 20383 h 172488"/>
                <a:gd name="connsiteX85" fmla="*/ 465982 w 624335"/>
                <a:gd name="connsiteY85" fmla="*/ 44053 h 172488"/>
                <a:gd name="connsiteX86" fmla="*/ 471049 w 624335"/>
                <a:gd name="connsiteY86" fmla="*/ 66227 h 172488"/>
                <a:gd name="connsiteX87" fmla="*/ 483394 w 624335"/>
                <a:gd name="connsiteY87" fmla="*/ 72628 h 172488"/>
                <a:gd name="connsiteX88" fmla="*/ 495900 w 624335"/>
                <a:gd name="connsiteY88" fmla="*/ 66227 h 172488"/>
                <a:gd name="connsiteX89" fmla="*/ 500958 w 624335"/>
                <a:gd name="connsiteY89" fmla="*/ 42415 h 172488"/>
                <a:gd name="connsiteX90" fmla="*/ 495900 w 624335"/>
                <a:gd name="connsiteY90" fmla="*/ 20241 h 172488"/>
                <a:gd name="connsiteX91" fmla="*/ 483394 w 624335"/>
                <a:gd name="connsiteY91" fmla="*/ 13840 h 172488"/>
                <a:gd name="connsiteX92" fmla="*/ 483546 w 624335"/>
                <a:gd name="connsiteY92" fmla="*/ 172488 h 172488"/>
                <a:gd name="connsiteX93" fmla="*/ 572996 w 624335"/>
                <a:gd name="connsiteY93" fmla="*/ 0 h 172488"/>
                <a:gd name="connsiteX94" fmla="*/ 589359 w 624335"/>
                <a:gd name="connsiteY94" fmla="*/ 0 h 172488"/>
                <a:gd name="connsiteX95" fmla="*/ 500215 w 624335"/>
                <a:gd name="connsiteY95" fmla="*/ 172488 h 172488"/>
                <a:gd name="connsiteX96" fmla="*/ 483546 w 624335"/>
                <a:gd name="connsiteY96" fmla="*/ 172488 h 172488"/>
                <a:gd name="connsiteX97" fmla="*/ 554241 w 624335"/>
                <a:gd name="connsiteY97" fmla="*/ 127987 h 172488"/>
                <a:gd name="connsiteX98" fmla="*/ 563023 w 624335"/>
                <a:gd name="connsiteY98" fmla="*/ 98069 h 172488"/>
                <a:gd name="connsiteX99" fmla="*/ 588769 w 624335"/>
                <a:gd name="connsiteY99" fmla="*/ 85868 h 172488"/>
                <a:gd name="connsiteX100" fmla="*/ 614220 w 624335"/>
                <a:gd name="connsiteY100" fmla="*/ 96879 h 172488"/>
                <a:gd name="connsiteX101" fmla="*/ 624335 w 624335"/>
                <a:gd name="connsiteY101" fmla="*/ 129178 h 172488"/>
                <a:gd name="connsiteX102" fmla="*/ 614067 w 624335"/>
                <a:gd name="connsiteY102" fmla="*/ 161325 h 172488"/>
                <a:gd name="connsiteX103" fmla="*/ 588921 w 624335"/>
                <a:gd name="connsiteY103" fmla="*/ 172488 h 172488"/>
                <a:gd name="connsiteX104" fmla="*/ 564061 w 624335"/>
                <a:gd name="connsiteY104" fmla="*/ 161325 h 172488"/>
                <a:gd name="connsiteX105" fmla="*/ 554241 w 624335"/>
                <a:gd name="connsiteY105" fmla="*/ 127987 h 172488"/>
                <a:gd name="connsiteX106" fmla="*/ 589359 w 624335"/>
                <a:gd name="connsiteY106" fmla="*/ 99708 h 172488"/>
                <a:gd name="connsiteX107" fmla="*/ 576710 w 624335"/>
                <a:gd name="connsiteY107" fmla="*/ 106261 h 172488"/>
                <a:gd name="connsiteX108" fmla="*/ 571805 w 624335"/>
                <a:gd name="connsiteY108" fmla="*/ 129921 h 172488"/>
                <a:gd name="connsiteX109" fmla="*/ 576862 w 624335"/>
                <a:gd name="connsiteY109" fmla="*/ 152095 h 172488"/>
                <a:gd name="connsiteX110" fmla="*/ 589216 w 624335"/>
                <a:gd name="connsiteY110" fmla="*/ 158496 h 172488"/>
                <a:gd name="connsiteX111" fmla="*/ 601866 w 624335"/>
                <a:gd name="connsiteY111" fmla="*/ 152095 h 172488"/>
                <a:gd name="connsiteX112" fmla="*/ 606923 w 624335"/>
                <a:gd name="connsiteY112" fmla="*/ 128435 h 172488"/>
                <a:gd name="connsiteX113" fmla="*/ 601866 w 624335"/>
                <a:gd name="connsiteY113" fmla="*/ 106108 h 172488"/>
                <a:gd name="connsiteX114" fmla="*/ 589359 w 624335"/>
                <a:gd name="connsiteY114" fmla="*/ 99708 h 172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624335" h="172488">
                  <a:moveTo>
                    <a:pt x="70999" y="166383"/>
                  </a:moveTo>
                  <a:lnTo>
                    <a:pt x="70999" y="127244"/>
                  </a:lnTo>
                  <a:lnTo>
                    <a:pt x="0" y="127244"/>
                  </a:lnTo>
                  <a:lnTo>
                    <a:pt x="0" y="108785"/>
                  </a:lnTo>
                  <a:lnTo>
                    <a:pt x="74571" y="2676"/>
                  </a:lnTo>
                  <a:lnTo>
                    <a:pt x="91087" y="2676"/>
                  </a:lnTo>
                  <a:lnTo>
                    <a:pt x="91087" y="108785"/>
                  </a:lnTo>
                  <a:lnTo>
                    <a:pt x="113109" y="108785"/>
                  </a:lnTo>
                  <a:lnTo>
                    <a:pt x="113109" y="127244"/>
                  </a:lnTo>
                  <a:lnTo>
                    <a:pt x="91087" y="127244"/>
                  </a:lnTo>
                  <a:lnTo>
                    <a:pt x="91087" y="166383"/>
                  </a:lnTo>
                  <a:lnTo>
                    <a:pt x="70999" y="166383"/>
                  </a:lnTo>
                  <a:close/>
                  <a:moveTo>
                    <a:pt x="70999" y="108785"/>
                  </a:moveTo>
                  <a:lnTo>
                    <a:pt x="70999" y="34966"/>
                  </a:lnTo>
                  <a:lnTo>
                    <a:pt x="19650" y="108785"/>
                  </a:lnTo>
                  <a:lnTo>
                    <a:pt x="70999" y="108785"/>
                  </a:lnTo>
                  <a:close/>
                  <a:moveTo>
                    <a:pt x="234553" y="42863"/>
                  </a:moveTo>
                  <a:lnTo>
                    <a:pt x="214617" y="44348"/>
                  </a:lnTo>
                  <a:cubicBezTo>
                    <a:pt x="212827" y="36509"/>
                    <a:pt x="210303" y="30804"/>
                    <a:pt x="207026" y="27232"/>
                  </a:cubicBezTo>
                  <a:cubicBezTo>
                    <a:pt x="201568" y="21479"/>
                    <a:pt x="194872" y="18602"/>
                    <a:pt x="186928" y="18602"/>
                  </a:cubicBezTo>
                  <a:cubicBezTo>
                    <a:pt x="180584" y="18602"/>
                    <a:pt x="174974" y="20383"/>
                    <a:pt x="170116" y="23955"/>
                  </a:cubicBezTo>
                  <a:cubicBezTo>
                    <a:pt x="163763" y="28518"/>
                    <a:pt x="158753" y="35271"/>
                    <a:pt x="155086" y="44196"/>
                  </a:cubicBezTo>
                  <a:cubicBezTo>
                    <a:pt x="151514" y="53026"/>
                    <a:pt x="149628" y="65627"/>
                    <a:pt x="149428" y="82001"/>
                  </a:cubicBezTo>
                  <a:cubicBezTo>
                    <a:pt x="154286" y="74657"/>
                    <a:pt x="160191" y="69199"/>
                    <a:pt x="167135" y="65627"/>
                  </a:cubicBezTo>
                  <a:cubicBezTo>
                    <a:pt x="174184" y="62055"/>
                    <a:pt x="181528" y="60274"/>
                    <a:pt x="189166" y="60274"/>
                  </a:cubicBezTo>
                  <a:cubicBezTo>
                    <a:pt x="202559" y="60274"/>
                    <a:pt x="213970" y="65179"/>
                    <a:pt x="223399" y="75009"/>
                  </a:cubicBezTo>
                  <a:cubicBezTo>
                    <a:pt x="232820" y="84830"/>
                    <a:pt x="237534" y="97574"/>
                    <a:pt x="237534" y="113252"/>
                  </a:cubicBezTo>
                  <a:cubicBezTo>
                    <a:pt x="237534" y="123473"/>
                    <a:pt x="235306" y="132998"/>
                    <a:pt x="230838" y="141827"/>
                  </a:cubicBezTo>
                  <a:cubicBezTo>
                    <a:pt x="226476" y="150657"/>
                    <a:pt x="220418" y="157458"/>
                    <a:pt x="212684" y="162220"/>
                  </a:cubicBezTo>
                  <a:cubicBezTo>
                    <a:pt x="204940" y="166878"/>
                    <a:pt x="196158" y="169212"/>
                    <a:pt x="186337" y="169212"/>
                  </a:cubicBezTo>
                  <a:cubicBezTo>
                    <a:pt x="169574" y="169212"/>
                    <a:pt x="155877" y="163058"/>
                    <a:pt x="145256" y="150762"/>
                  </a:cubicBezTo>
                  <a:cubicBezTo>
                    <a:pt x="134741" y="138360"/>
                    <a:pt x="129483" y="118015"/>
                    <a:pt x="129483" y="89735"/>
                  </a:cubicBezTo>
                  <a:cubicBezTo>
                    <a:pt x="129483" y="58188"/>
                    <a:pt x="135341" y="35223"/>
                    <a:pt x="147047" y="20831"/>
                  </a:cubicBezTo>
                  <a:cubicBezTo>
                    <a:pt x="157163" y="8334"/>
                    <a:pt x="170859" y="2076"/>
                    <a:pt x="188119" y="2076"/>
                  </a:cubicBezTo>
                  <a:cubicBezTo>
                    <a:pt x="201025" y="2076"/>
                    <a:pt x="211588" y="5705"/>
                    <a:pt x="219828" y="12944"/>
                  </a:cubicBezTo>
                  <a:cubicBezTo>
                    <a:pt x="228057" y="20088"/>
                    <a:pt x="232972" y="30061"/>
                    <a:pt x="234553" y="42863"/>
                  </a:cubicBezTo>
                  <a:close/>
                  <a:moveTo>
                    <a:pt x="152552" y="113405"/>
                  </a:moveTo>
                  <a:cubicBezTo>
                    <a:pt x="152552" y="120253"/>
                    <a:pt x="153991" y="126844"/>
                    <a:pt x="156867" y="133198"/>
                  </a:cubicBezTo>
                  <a:cubicBezTo>
                    <a:pt x="159849" y="139551"/>
                    <a:pt x="163963" y="144408"/>
                    <a:pt x="169221" y="147780"/>
                  </a:cubicBezTo>
                  <a:cubicBezTo>
                    <a:pt x="174584" y="151057"/>
                    <a:pt x="180137" y="152695"/>
                    <a:pt x="185890" y="152695"/>
                  </a:cubicBezTo>
                  <a:cubicBezTo>
                    <a:pt x="194424" y="152695"/>
                    <a:pt x="201721" y="149266"/>
                    <a:pt x="207769" y="142427"/>
                  </a:cubicBezTo>
                  <a:cubicBezTo>
                    <a:pt x="213922" y="135579"/>
                    <a:pt x="216999" y="126254"/>
                    <a:pt x="216999" y="114443"/>
                  </a:cubicBezTo>
                  <a:cubicBezTo>
                    <a:pt x="216999" y="103137"/>
                    <a:pt x="213970" y="94250"/>
                    <a:pt x="207921" y="87801"/>
                  </a:cubicBezTo>
                  <a:cubicBezTo>
                    <a:pt x="201863" y="81258"/>
                    <a:pt x="194272" y="77981"/>
                    <a:pt x="185147" y="77981"/>
                  </a:cubicBezTo>
                  <a:cubicBezTo>
                    <a:pt x="176117" y="77981"/>
                    <a:pt x="168431" y="81258"/>
                    <a:pt x="162077" y="87801"/>
                  </a:cubicBezTo>
                  <a:cubicBezTo>
                    <a:pt x="155724" y="94250"/>
                    <a:pt x="152552" y="102784"/>
                    <a:pt x="152552" y="113405"/>
                  </a:cubicBezTo>
                  <a:close/>
                  <a:moveTo>
                    <a:pt x="265509" y="166383"/>
                  </a:moveTo>
                  <a:lnTo>
                    <a:pt x="265509" y="143466"/>
                  </a:lnTo>
                  <a:lnTo>
                    <a:pt x="288284" y="143466"/>
                  </a:lnTo>
                  <a:lnTo>
                    <a:pt x="288284" y="166383"/>
                  </a:lnTo>
                  <a:lnTo>
                    <a:pt x="265509" y="166383"/>
                  </a:lnTo>
                  <a:close/>
                  <a:moveTo>
                    <a:pt x="426396" y="147037"/>
                  </a:moveTo>
                  <a:lnTo>
                    <a:pt x="426396" y="166383"/>
                  </a:lnTo>
                  <a:lnTo>
                    <a:pt x="318345" y="166383"/>
                  </a:lnTo>
                  <a:cubicBezTo>
                    <a:pt x="318154" y="161525"/>
                    <a:pt x="318897" y="156858"/>
                    <a:pt x="320583" y="152400"/>
                  </a:cubicBezTo>
                  <a:cubicBezTo>
                    <a:pt x="323355" y="145056"/>
                    <a:pt x="327774" y="137808"/>
                    <a:pt x="333823" y="130664"/>
                  </a:cubicBezTo>
                  <a:cubicBezTo>
                    <a:pt x="339881" y="123520"/>
                    <a:pt x="348663" y="115243"/>
                    <a:pt x="360169" y="105813"/>
                  </a:cubicBezTo>
                  <a:cubicBezTo>
                    <a:pt x="377933" y="91230"/>
                    <a:pt x="389934" y="79715"/>
                    <a:pt x="396183" y="71285"/>
                  </a:cubicBezTo>
                  <a:cubicBezTo>
                    <a:pt x="402431" y="62751"/>
                    <a:pt x="405565" y="54664"/>
                    <a:pt x="405565" y="47025"/>
                  </a:cubicBezTo>
                  <a:cubicBezTo>
                    <a:pt x="405565" y="39090"/>
                    <a:pt x="402689" y="32395"/>
                    <a:pt x="396926" y="26937"/>
                  </a:cubicBezTo>
                  <a:cubicBezTo>
                    <a:pt x="391278" y="21479"/>
                    <a:pt x="383886" y="18745"/>
                    <a:pt x="374752" y="18745"/>
                  </a:cubicBezTo>
                  <a:cubicBezTo>
                    <a:pt x="365131" y="18745"/>
                    <a:pt x="357388" y="21679"/>
                    <a:pt x="351539" y="27527"/>
                  </a:cubicBezTo>
                  <a:cubicBezTo>
                    <a:pt x="345786" y="33280"/>
                    <a:pt x="342852" y="41272"/>
                    <a:pt x="342757" y="51492"/>
                  </a:cubicBezTo>
                  <a:lnTo>
                    <a:pt x="322069" y="49406"/>
                  </a:lnTo>
                  <a:cubicBezTo>
                    <a:pt x="323459" y="34033"/>
                    <a:pt x="328765" y="22317"/>
                    <a:pt x="337995" y="14288"/>
                  </a:cubicBezTo>
                  <a:cubicBezTo>
                    <a:pt x="347224" y="6144"/>
                    <a:pt x="359626" y="2076"/>
                    <a:pt x="375199" y="2076"/>
                  </a:cubicBezTo>
                  <a:cubicBezTo>
                    <a:pt x="390877" y="2076"/>
                    <a:pt x="403279" y="6448"/>
                    <a:pt x="412404" y="15173"/>
                  </a:cubicBezTo>
                  <a:cubicBezTo>
                    <a:pt x="421634" y="23813"/>
                    <a:pt x="426244" y="34576"/>
                    <a:pt x="426244" y="47473"/>
                  </a:cubicBezTo>
                  <a:cubicBezTo>
                    <a:pt x="426244" y="54016"/>
                    <a:pt x="424910" y="60474"/>
                    <a:pt x="422234" y="66818"/>
                  </a:cubicBezTo>
                  <a:cubicBezTo>
                    <a:pt x="419548" y="73171"/>
                    <a:pt x="415090" y="79867"/>
                    <a:pt x="408832" y="86916"/>
                  </a:cubicBezTo>
                  <a:cubicBezTo>
                    <a:pt x="402689" y="93859"/>
                    <a:pt x="392363" y="103432"/>
                    <a:pt x="377876" y="115633"/>
                  </a:cubicBezTo>
                  <a:cubicBezTo>
                    <a:pt x="365874" y="125758"/>
                    <a:pt x="358130" y="132597"/>
                    <a:pt x="354663" y="136169"/>
                  </a:cubicBezTo>
                  <a:cubicBezTo>
                    <a:pt x="351292" y="139741"/>
                    <a:pt x="348462" y="143370"/>
                    <a:pt x="346177" y="147037"/>
                  </a:cubicBezTo>
                  <a:lnTo>
                    <a:pt x="426396" y="147037"/>
                  </a:lnTo>
                  <a:close/>
                  <a:moveTo>
                    <a:pt x="448428" y="41967"/>
                  </a:moveTo>
                  <a:cubicBezTo>
                    <a:pt x="448428" y="30356"/>
                    <a:pt x="451352" y="20488"/>
                    <a:pt x="457200" y="12344"/>
                  </a:cubicBezTo>
                  <a:cubicBezTo>
                    <a:pt x="463153" y="4115"/>
                    <a:pt x="471688" y="0"/>
                    <a:pt x="482803" y="0"/>
                  </a:cubicBezTo>
                  <a:cubicBezTo>
                    <a:pt x="493119" y="0"/>
                    <a:pt x="501653" y="3667"/>
                    <a:pt x="508397" y="11011"/>
                  </a:cubicBezTo>
                  <a:cubicBezTo>
                    <a:pt x="515150" y="18250"/>
                    <a:pt x="518522" y="29013"/>
                    <a:pt x="518522" y="43301"/>
                  </a:cubicBezTo>
                  <a:cubicBezTo>
                    <a:pt x="518522" y="57093"/>
                    <a:pt x="515103" y="67761"/>
                    <a:pt x="508254" y="75305"/>
                  </a:cubicBezTo>
                  <a:cubicBezTo>
                    <a:pt x="501405" y="82744"/>
                    <a:pt x="493023" y="86468"/>
                    <a:pt x="483098" y="86468"/>
                  </a:cubicBezTo>
                  <a:cubicBezTo>
                    <a:pt x="473183" y="86468"/>
                    <a:pt x="464896" y="82791"/>
                    <a:pt x="458248" y="75447"/>
                  </a:cubicBezTo>
                  <a:cubicBezTo>
                    <a:pt x="451695" y="68008"/>
                    <a:pt x="448428" y="56845"/>
                    <a:pt x="448428" y="41967"/>
                  </a:cubicBezTo>
                  <a:close/>
                  <a:moveTo>
                    <a:pt x="483394" y="13840"/>
                  </a:moveTo>
                  <a:cubicBezTo>
                    <a:pt x="478441" y="13840"/>
                    <a:pt x="474269" y="16021"/>
                    <a:pt x="470897" y="20383"/>
                  </a:cubicBezTo>
                  <a:cubicBezTo>
                    <a:pt x="467620" y="24651"/>
                    <a:pt x="465982" y="32537"/>
                    <a:pt x="465982" y="44053"/>
                  </a:cubicBezTo>
                  <a:cubicBezTo>
                    <a:pt x="465982" y="54569"/>
                    <a:pt x="467668" y="61960"/>
                    <a:pt x="471049" y="66227"/>
                  </a:cubicBezTo>
                  <a:cubicBezTo>
                    <a:pt x="474421" y="70495"/>
                    <a:pt x="478536" y="72628"/>
                    <a:pt x="483394" y="72628"/>
                  </a:cubicBezTo>
                  <a:cubicBezTo>
                    <a:pt x="488461" y="72628"/>
                    <a:pt x="492623" y="70495"/>
                    <a:pt x="495900" y="66227"/>
                  </a:cubicBezTo>
                  <a:cubicBezTo>
                    <a:pt x="499272" y="61855"/>
                    <a:pt x="500958" y="53921"/>
                    <a:pt x="500958" y="42415"/>
                  </a:cubicBezTo>
                  <a:cubicBezTo>
                    <a:pt x="500958" y="31899"/>
                    <a:pt x="499272" y="24508"/>
                    <a:pt x="495900" y="20241"/>
                  </a:cubicBezTo>
                  <a:cubicBezTo>
                    <a:pt x="492528" y="15973"/>
                    <a:pt x="488356" y="13840"/>
                    <a:pt x="483394" y="13840"/>
                  </a:cubicBezTo>
                  <a:close/>
                  <a:moveTo>
                    <a:pt x="483546" y="172488"/>
                  </a:moveTo>
                  <a:lnTo>
                    <a:pt x="572996" y="0"/>
                  </a:lnTo>
                  <a:lnTo>
                    <a:pt x="589359" y="0"/>
                  </a:lnTo>
                  <a:lnTo>
                    <a:pt x="500215" y="172488"/>
                  </a:lnTo>
                  <a:lnTo>
                    <a:pt x="483546" y="172488"/>
                  </a:lnTo>
                  <a:close/>
                  <a:moveTo>
                    <a:pt x="554241" y="127987"/>
                  </a:moveTo>
                  <a:cubicBezTo>
                    <a:pt x="554241" y="116186"/>
                    <a:pt x="557165" y="106213"/>
                    <a:pt x="563023" y="98069"/>
                  </a:cubicBezTo>
                  <a:cubicBezTo>
                    <a:pt x="568976" y="89935"/>
                    <a:pt x="577558" y="85868"/>
                    <a:pt x="588769" y="85868"/>
                  </a:cubicBezTo>
                  <a:cubicBezTo>
                    <a:pt x="599084" y="85868"/>
                    <a:pt x="607571" y="89545"/>
                    <a:pt x="614220" y="96879"/>
                  </a:cubicBezTo>
                  <a:cubicBezTo>
                    <a:pt x="620963" y="104223"/>
                    <a:pt x="624335" y="114995"/>
                    <a:pt x="624335" y="129178"/>
                  </a:cubicBezTo>
                  <a:cubicBezTo>
                    <a:pt x="624335" y="143065"/>
                    <a:pt x="620916" y="153781"/>
                    <a:pt x="614067" y="161325"/>
                  </a:cubicBezTo>
                  <a:cubicBezTo>
                    <a:pt x="607323" y="168764"/>
                    <a:pt x="598942" y="172488"/>
                    <a:pt x="588921" y="172488"/>
                  </a:cubicBezTo>
                  <a:cubicBezTo>
                    <a:pt x="578996" y="172488"/>
                    <a:pt x="570709" y="168764"/>
                    <a:pt x="564061" y="161325"/>
                  </a:cubicBezTo>
                  <a:cubicBezTo>
                    <a:pt x="557517" y="153886"/>
                    <a:pt x="554241" y="142770"/>
                    <a:pt x="554241" y="127987"/>
                  </a:cubicBezTo>
                  <a:close/>
                  <a:moveTo>
                    <a:pt x="589359" y="99708"/>
                  </a:moveTo>
                  <a:cubicBezTo>
                    <a:pt x="584302" y="99708"/>
                    <a:pt x="580092" y="101898"/>
                    <a:pt x="576710" y="106261"/>
                  </a:cubicBezTo>
                  <a:cubicBezTo>
                    <a:pt x="573443" y="110528"/>
                    <a:pt x="571805" y="118415"/>
                    <a:pt x="571805" y="129921"/>
                  </a:cubicBezTo>
                  <a:cubicBezTo>
                    <a:pt x="571805" y="140341"/>
                    <a:pt x="573491" y="147733"/>
                    <a:pt x="576862" y="152095"/>
                  </a:cubicBezTo>
                  <a:cubicBezTo>
                    <a:pt x="580234" y="156362"/>
                    <a:pt x="584349" y="158496"/>
                    <a:pt x="589216" y="158496"/>
                  </a:cubicBezTo>
                  <a:cubicBezTo>
                    <a:pt x="594379" y="158496"/>
                    <a:pt x="598589" y="156362"/>
                    <a:pt x="601866" y="152095"/>
                  </a:cubicBezTo>
                  <a:cubicBezTo>
                    <a:pt x="605238" y="147733"/>
                    <a:pt x="606923" y="139846"/>
                    <a:pt x="606923" y="128435"/>
                  </a:cubicBezTo>
                  <a:cubicBezTo>
                    <a:pt x="606923" y="117815"/>
                    <a:pt x="605238" y="110376"/>
                    <a:pt x="601866" y="106108"/>
                  </a:cubicBezTo>
                  <a:cubicBezTo>
                    <a:pt x="598494" y="101841"/>
                    <a:pt x="594322" y="99708"/>
                    <a:pt x="589359" y="99708"/>
                  </a:cubicBezTo>
                  <a:close/>
                </a:path>
              </a:pathLst>
            </a:custGeom>
            <a:solidFill>
              <a:srgbClr val="000000"/>
            </a:solidFill>
            <a:ln w="9525" cap="sq">
              <a:noFill/>
              <a:prstDash val="solid"/>
              <a:miter/>
            </a:ln>
          </p:spPr>
          <p:txBody>
            <a:bodyPr rtlCol="0" anchor="ctr"/>
            <a:lstStyle/>
            <a:p>
              <a:endParaRPr lang="ja-JP" altLang="en-US"/>
            </a:p>
          </p:txBody>
        </p:sp>
        <p:sp>
          <p:nvSpPr>
            <p:cNvPr id="29" name="フリーフォーム: 図形 28">
              <a:extLst>
                <a:ext uri="{FF2B5EF4-FFF2-40B4-BE49-F238E27FC236}">
                  <a16:creationId xmlns:a16="http://schemas.microsoft.com/office/drawing/2014/main" id="{C1710485-ECEC-D70C-5223-8DB67ECF6E15}"/>
                </a:ext>
              </a:extLst>
            </p:cNvPr>
            <p:cNvSpPr/>
            <p:nvPr/>
          </p:nvSpPr>
          <p:spPr>
            <a:xfrm>
              <a:off x="3070529" y="3272135"/>
              <a:ext cx="602456" cy="172497"/>
            </a:xfrm>
            <a:custGeom>
              <a:avLst/>
              <a:gdLst>
                <a:gd name="connsiteX0" fmla="*/ 60274 w 602456"/>
                <a:gd name="connsiteY0" fmla="*/ 166392 h 172497"/>
                <a:gd name="connsiteX1" fmla="*/ 40186 w 602456"/>
                <a:gd name="connsiteY1" fmla="*/ 166392 h 172497"/>
                <a:gd name="connsiteX2" fmla="*/ 40186 w 602456"/>
                <a:gd name="connsiteY2" fmla="*/ 38405 h 172497"/>
                <a:gd name="connsiteX3" fmla="*/ 21136 w 602456"/>
                <a:gd name="connsiteY3" fmla="*/ 52245 h 172497"/>
                <a:gd name="connsiteX4" fmla="*/ 0 w 602456"/>
                <a:gd name="connsiteY4" fmla="*/ 62513 h 172497"/>
                <a:gd name="connsiteX5" fmla="*/ 0 w 602456"/>
                <a:gd name="connsiteY5" fmla="*/ 43167 h 172497"/>
                <a:gd name="connsiteX6" fmla="*/ 29470 w 602456"/>
                <a:gd name="connsiteY6" fmla="*/ 23965 h 172497"/>
                <a:gd name="connsiteX7" fmla="*/ 47330 w 602456"/>
                <a:gd name="connsiteY7" fmla="*/ 2086 h 172497"/>
                <a:gd name="connsiteX8" fmla="*/ 60274 w 602456"/>
                <a:gd name="connsiteY8" fmla="*/ 2086 h 172497"/>
                <a:gd name="connsiteX9" fmla="*/ 60274 w 602456"/>
                <a:gd name="connsiteY9" fmla="*/ 166392 h 172497"/>
                <a:gd name="connsiteX10" fmla="*/ 184099 w 602456"/>
                <a:gd name="connsiteY10" fmla="*/ 166392 h 172497"/>
                <a:gd name="connsiteX11" fmla="*/ 164011 w 602456"/>
                <a:gd name="connsiteY11" fmla="*/ 166392 h 172497"/>
                <a:gd name="connsiteX12" fmla="*/ 164011 w 602456"/>
                <a:gd name="connsiteY12" fmla="*/ 38405 h 172497"/>
                <a:gd name="connsiteX13" fmla="*/ 144961 w 602456"/>
                <a:gd name="connsiteY13" fmla="*/ 52245 h 172497"/>
                <a:gd name="connsiteX14" fmla="*/ 123825 w 602456"/>
                <a:gd name="connsiteY14" fmla="*/ 62513 h 172497"/>
                <a:gd name="connsiteX15" fmla="*/ 123825 w 602456"/>
                <a:gd name="connsiteY15" fmla="*/ 43167 h 172497"/>
                <a:gd name="connsiteX16" fmla="*/ 153295 w 602456"/>
                <a:gd name="connsiteY16" fmla="*/ 23965 h 172497"/>
                <a:gd name="connsiteX17" fmla="*/ 171155 w 602456"/>
                <a:gd name="connsiteY17" fmla="*/ 2086 h 172497"/>
                <a:gd name="connsiteX18" fmla="*/ 184099 w 602456"/>
                <a:gd name="connsiteY18" fmla="*/ 2086 h 172497"/>
                <a:gd name="connsiteX19" fmla="*/ 184099 w 602456"/>
                <a:gd name="connsiteY19" fmla="*/ 166392 h 172497"/>
                <a:gd name="connsiteX20" fmla="*/ 243630 w 602456"/>
                <a:gd name="connsiteY20" fmla="*/ 166392 h 172497"/>
                <a:gd name="connsiteX21" fmla="*/ 243630 w 602456"/>
                <a:gd name="connsiteY21" fmla="*/ 143475 h 172497"/>
                <a:gd name="connsiteX22" fmla="*/ 266405 w 602456"/>
                <a:gd name="connsiteY22" fmla="*/ 143475 h 172497"/>
                <a:gd name="connsiteX23" fmla="*/ 266405 w 602456"/>
                <a:gd name="connsiteY23" fmla="*/ 166392 h 172497"/>
                <a:gd name="connsiteX24" fmla="*/ 243630 w 602456"/>
                <a:gd name="connsiteY24" fmla="*/ 166392 h 172497"/>
                <a:gd name="connsiteX25" fmla="*/ 298999 w 602456"/>
                <a:gd name="connsiteY25" fmla="*/ 123530 h 172497"/>
                <a:gd name="connsiteX26" fmla="*/ 320135 w 602456"/>
                <a:gd name="connsiteY26" fmla="*/ 121749 h 172497"/>
                <a:gd name="connsiteX27" fmla="*/ 330851 w 602456"/>
                <a:gd name="connsiteY27" fmla="*/ 144961 h 172497"/>
                <a:gd name="connsiteX28" fmla="*/ 351530 w 602456"/>
                <a:gd name="connsiteY28" fmla="*/ 152705 h 172497"/>
                <a:gd name="connsiteX29" fmla="*/ 376095 w 602456"/>
                <a:gd name="connsiteY29" fmla="*/ 141837 h 172497"/>
                <a:gd name="connsiteX30" fmla="*/ 386210 w 602456"/>
                <a:gd name="connsiteY30" fmla="*/ 112662 h 172497"/>
                <a:gd name="connsiteX31" fmla="*/ 376533 w 602456"/>
                <a:gd name="connsiteY31" fmla="*/ 85582 h 172497"/>
                <a:gd name="connsiteX32" fmla="*/ 351234 w 602456"/>
                <a:gd name="connsiteY32" fmla="*/ 75610 h 172497"/>
                <a:gd name="connsiteX33" fmla="*/ 333670 w 602456"/>
                <a:gd name="connsiteY33" fmla="*/ 80077 h 172497"/>
                <a:gd name="connsiteX34" fmla="*/ 321469 w 602456"/>
                <a:gd name="connsiteY34" fmla="*/ 91535 h 172497"/>
                <a:gd name="connsiteX35" fmla="*/ 302571 w 602456"/>
                <a:gd name="connsiteY35" fmla="*/ 89002 h 172497"/>
                <a:gd name="connsiteX36" fmla="*/ 318345 w 602456"/>
                <a:gd name="connsiteY36" fmla="*/ 4915 h 172497"/>
                <a:gd name="connsiteX37" fmla="*/ 399755 w 602456"/>
                <a:gd name="connsiteY37" fmla="*/ 4915 h 172497"/>
                <a:gd name="connsiteX38" fmla="*/ 399755 w 602456"/>
                <a:gd name="connsiteY38" fmla="*/ 24117 h 172497"/>
                <a:gd name="connsiteX39" fmla="*/ 334423 w 602456"/>
                <a:gd name="connsiteY39" fmla="*/ 24117 h 172497"/>
                <a:gd name="connsiteX40" fmla="*/ 325641 w 602456"/>
                <a:gd name="connsiteY40" fmla="*/ 68171 h 172497"/>
                <a:gd name="connsiteX41" fmla="*/ 356597 w 602456"/>
                <a:gd name="connsiteY41" fmla="*/ 57893 h 172497"/>
                <a:gd name="connsiteX42" fmla="*/ 392763 w 602456"/>
                <a:gd name="connsiteY42" fmla="*/ 72781 h 172497"/>
                <a:gd name="connsiteX43" fmla="*/ 407489 w 602456"/>
                <a:gd name="connsiteY43" fmla="*/ 110881 h 172497"/>
                <a:gd name="connsiteX44" fmla="*/ 394545 w 602456"/>
                <a:gd name="connsiteY44" fmla="*/ 149276 h 172497"/>
                <a:gd name="connsiteX45" fmla="*/ 351530 w 602456"/>
                <a:gd name="connsiteY45" fmla="*/ 169221 h 172497"/>
                <a:gd name="connsiteX46" fmla="*/ 315068 w 602456"/>
                <a:gd name="connsiteY46" fmla="*/ 156715 h 172497"/>
                <a:gd name="connsiteX47" fmla="*/ 298999 w 602456"/>
                <a:gd name="connsiteY47" fmla="*/ 123530 h 172497"/>
                <a:gd name="connsiteX48" fmla="*/ 426539 w 602456"/>
                <a:gd name="connsiteY48" fmla="*/ 41977 h 172497"/>
                <a:gd name="connsiteX49" fmla="*/ 435321 w 602456"/>
                <a:gd name="connsiteY49" fmla="*/ 12354 h 172497"/>
                <a:gd name="connsiteX50" fmla="*/ 460924 w 602456"/>
                <a:gd name="connsiteY50" fmla="*/ 0 h 172497"/>
                <a:gd name="connsiteX51" fmla="*/ 486518 w 602456"/>
                <a:gd name="connsiteY51" fmla="*/ 11021 h 172497"/>
                <a:gd name="connsiteX52" fmla="*/ 496643 w 602456"/>
                <a:gd name="connsiteY52" fmla="*/ 43310 h 172497"/>
                <a:gd name="connsiteX53" fmla="*/ 486375 w 602456"/>
                <a:gd name="connsiteY53" fmla="*/ 75314 h 172497"/>
                <a:gd name="connsiteX54" fmla="*/ 461220 w 602456"/>
                <a:gd name="connsiteY54" fmla="*/ 86468 h 172497"/>
                <a:gd name="connsiteX55" fmla="*/ 436369 w 602456"/>
                <a:gd name="connsiteY55" fmla="*/ 75457 h 172497"/>
                <a:gd name="connsiteX56" fmla="*/ 426539 w 602456"/>
                <a:gd name="connsiteY56" fmla="*/ 41977 h 172497"/>
                <a:gd name="connsiteX57" fmla="*/ 461515 w 602456"/>
                <a:gd name="connsiteY57" fmla="*/ 13840 h 172497"/>
                <a:gd name="connsiteX58" fmla="*/ 449018 w 602456"/>
                <a:gd name="connsiteY58" fmla="*/ 20393 h 172497"/>
                <a:gd name="connsiteX59" fmla="*/ 444103 w 602456"/>
                <a:gd name="connsiteY59" fmla="*/ 44053 h 172497"/>
                <a:gd name="connsiteX60" fmla="*/ 449161 w 602456"/>
                <a:gd name="connsiteY60" fmla="*/ 66227 h 172497"/>
                <a:gd name="connsiteX61" fmla="*/ 461515 w 602456"/>
                <a:gd name="connsiteY61" fmla="*/ 72628 h 172497"/>
                <a:gd name="connsiteX62" fmla="*/ 474021 w 602456"/>
                <a:gd name="connsiteY62" fmla="*/ 66227 h 172497"/>
                <a:gd name="connsiteX63" fmla="*/ 479079 w 602456"/>
                <a:gd name="connsiteY63" fmla="*/ 42415 h 172497"/>
                <a:gd name="connsiteX64" fmla="*/ 474021 w 602456"/>
                <a:gd name="connsiteY64" fmla="*/ 20241 h 172497"/>
                <a:gd name="connsiteX65" fmla="*/ 461515 w 602456"/>
                <a:gd name="connsiteY65" fmla="*/ 13840 h 172497"/>
                <a:gd name="connsiteX66" fmla="*/ 461667 w 602456"/>
                <a:gd name="connsiteY66" fmla="*/ 172498 h 172497"/>
                <a:gd name="connsiteX67" fmla="*/ 551117 w 602456"/>
                <a:gd name="connsiteY67" fmla="*/ 0 h 172497"/>
                <a:gd name="connsiteX68" fmla="*/ 567481 w 602456"/>
                <a:gd name="connsiteY68" fmla="*/ 0 h 172497"/>
                <a:gd name="connsiteX69" fmla="*/ 478336 w 602456"/>
                <a:gd name="connsiteY69" fmla="*/ 172498 h 172497"/>
                <a:gd name="connsiteX70" fmla="*/ 461667 w 602456"/>
                <a:gd name="connsiteY70" fmla="*/ 172498 h 172497"/>
                <a:gd name="connsiteX71" fmla="*/ 532362 w 602456"/>
                <a:gd name="connsiteY71" fmla="*/ 127997 h 172497"/>
                <a:gd name="connsiteX72" fmla="*/ 541144 w 602456"/>
                <a:gd name="connsiteY72" fmla="*/ 98079 h 172497"/>
                <a:gd name="connsiteX73" fmla="*/ 566890 w 602456"/>
                <a:gd name="connsiteY73" fmla="*/ 85878 h 172497"/>
                <a:gd name="connsiteX74" fmla="*/ 592341 w 602456"/>
                <a:gd name="connsiteY74" fmla="*/ 96888 h 172497"/>
                <a:gd name="connsiteX75" fmla="*/ 602456 w 602456"/>
                <a:gd name="connsiteY75" fmla="*/ 129188 h 172497"/>
                <a:gd name="connsiteX76" fmla="*/ 592188 w 602456"/>
                <a:gd name="connsiteY76" fmla="*/ 161335 h 172497"/>
                <a:gd name="connsiteX77" fmla="*/ 567033 w 602456"/>
                <a:gd name="connsiteY77" fmla="*/ 172498 h 172497"/>
                <a:gd name="connsiteX78" fmla="*/ 542182 w 602456"/>
                <a:gd name="connsiteY78" fmla="*/ 161335 h 172497"/>
                <a:gd name="connsiteX79" fmla="*/ 532362 w 602456"/>
                <a:gd name="connsiteY79" fmla="*/ 127997 h 172497"/>
                <a:gd name="connsiteX80" fmla="*/ 567481 w 602456"/>
                <a:gd name="connsiteY80" fmla="*/ 99717 h 172497"/>
                <a:gd name="connsiteX81" fmla="*/ 554831 w 602456"/>
                <a:gd name="connsiteY81" fmla="*/ 106271 h 172497"/>
                <a:gd name="connsiteX82" fmla="*/ 549926 w 602456"/>
                <a:gd name="connsiteY82" fmla="*/ 129931 h 172497"/>
                <a:gd name="connsiteX83" fmla="*/ 554984 w 602456"/>
                <a:gd name="connsiteY83" fmla="*/ 152105 h 172497"/>
                <a:gd name="connsiteX84" fmla="*/ 567337 w 602456"/>
                <a:gd name="connsiteY84" fmla="*/ 158506 h 172497"/>
                <a:gd name="connsiteX85" fmla="*/ 579987 w 602456"/>
                <a:gd name="connsiteY85" fmla="*/ 152105 h 172497"/>
                <a:gd name="connsiteX86" fmla="*/ 585045 w 602456"/>
                <a:gd name="connsiteY86" fmla="*/ 128445 h 172497"/>
                <a:gd name="connsiteX87" fmla="*/ 579987 w 602456"/>
                <a:gd name="connsiteY87" fmla="*/ 106118 h 172497"/>
                <a:gd name="connsiteX88" fmla="*/ 567481 w 602456"/>
                <a:gd name="connsiteY88" fmla="*/ 99717 h 172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602456" h="172497">
                  <a:moveTo>
                    <a:pt x="60274" y="166392"/>
                  </a:moveTo>
                  <a:lnTo>
                    <a:pt x="40186" y="166392"/>
                  </a:lnTo>
                  <a:lnTo>
                    <a:pt x="40186" y="38405"/>
                  </a:lnTo>
                  <a:cubicBezTo>
                    <a:pt x="35423" y="42967"/>
                    <a:pt x="29070" y="47577"/>
                    <a:pt x="21136" y="52245"/>
                  </a:cubicBezTo>
                  <a:cubicBezTo>
                    <a:pt x="13297" y="56807"/>
                    <a:pt x="6248" y="60227"/>
                    <a:pt x="0" y="62513"/>
                  </a:cubicBezTo>
                  <a:lnTo>
                    <a:pt x="0" y="43167"/>
                  </a:lnTo>
                  <a:cubicBezTo>
                    <a:pt x="11316" y="37910"/>
                    <a:pt x="21136" y="31509"/>
                    <a:pt x="29470" y="23965"/>
                  </a:cubicBezTo>
                  <a:cubicBezTo>
                    <a:pt x="37900" y="16421"/>
                    <a:pt x="43853" y="9135"/>
                    <a:pt x="47330" y="2086"/>
                  </a:cubicBezTo>
                  <a:lnTo>
                    <a:pt x="60274" y="2086"/>
                  </a:lnTo>
                  <a:lnTo>
                    <a:pt x="60274" y="166392"/>
                  </a:lnTo>
                  <a:close/>
                  <a:moveTo>
                    <a:pt x="184099" y="166392"/>
                  </a:moveTo>
                  <a:lnTo>
                    <a:pt x="164011" y="166392"/>
                  </a:lnTo>
                  <a:lnTo>
                    <a:pt x="164011" y="38405"/>
                  </a:lnTo>
                  <a:cubicBezTo>
                    <a:pt x="159248" y="42967"/>
                    <a:pt x="152895" y="47577"/>
                    <a:pt x="144961" y="52245"/>
                  </a:cubicBezTo>
                  <a:cubicBezTo>
                    <a:pt x="137122" y="56807"/>
                    <a:pt x="130073" y="60227"/>
                    <a:pt x="123825" y="62513"/>
                  </a:cubicBezTo>
                  <a:lnTo>
                    <a:pt x="123825" y="43167"/>
                  </a:lnTo>
                  <a:cubicBezTo>
                    <a:pt x="135141" y="37910"/>
                    <a:pt x="144961" y="31509"/>
                    <a:pt x="153295" y="23965"/>
                  </a:cubicBezTo>
                  <a:cubicBezTo>
                    <a:pt x="161725" y="16421"/>
                    <a:pt x="167678" y="9135"/>
                    <a:pt x="171155" y="2086"/>
                  </a:cubicBezTo>
                  <a:lnTo>
                    <a:pt x="184099" y="2086"/>
                  </a:lnTo>
                  <a:lnTo>
                    <a:pt x="184099" y="166392"/>
                  </a:lnTo>
                  <a:close/>
                  <a:moveTo>
                    <a:pt x="243630" y="166392"/>
                  </a:moveTo>
                  <a:lnTo>
                    <a:pt x="243630" y="143475"/>
                  </a:lnTo>
                  <a:lnTo>
                    <a:pt x="266405" y="143475"/>
                  </a:lnTo>
                  <a:lnTo>
                    <a:pt x="266405" y="166392"/>
                  </a:lnTo>
                  <a:lnTo>
                    <a:pt x="243630" y="166392"/>
                  </a:lnTo>
                  <a:close/>
                  <a:moveTo>
                    <a:pt x="298999" y="123530"/>
                  </a:moveTo>
                  <a:lnTo>
                    <a:pt x="320135" y="121749"/>
                  </a:lnTo>
                  <a:cubicBezTo>
                    <a:pt x="321621" y="131969"/>
                    <a:pt x="325193" y="139703"/>
                    <a:pt x="330851" y="144961"/>
                  </a:cubicBezTo>
                  <a:cubicBezTo>
                    <a:pt x="336604" y="150124"/>
                    <a:pt x="343500" y="152705"/>
                    <a:pt x="351530" y="152705"/>
                  </a:cubicBezTo>
                  <a:cubicBezTo>
                    <a:pt x="361255" y="152705"/>
                    <a:pt x="369446" y="149076"/>
                    <a:pt x="376095" y="141837"/>
                  </a:cubicBezTo>
                  <a:cubicBezTo>
                    <a:pt x="382838" y="134493"/>
                    <a:pt x="386210" y="124768"/>
                    <a:pt x="386210" y="112662"/>
                  </a:cubicBezTo>
                  <a:cubicBezTo>
                    <a:pt x="386210" y="101260"/>
                    <a:pt x="382991" y="92231"/>
                    <a:pt x="376533" y="85582"/>
                  </a:cubicBezTo>
                  <a:cubicBezTo>
                    <a:pt x="370084" y="78934"/>
                    <a:pt x="361655" y="75610"/>
                    <a:pt x="351234" y="75610"/>
                  </a:cubicBezTo>
                  <a:cubicBezTo>
                    <a:pt x="344786" y="75610"/>
                    <a:pt x="338938" y="77095"/>
                    <a:pt x="333670" y="80077"/>
                  </a:cubicBezTo>
                  <a:cubicBezTo>
                    <a:pt x="328517" y="82953"/>
                    <a:pt x="324450" y="86773"/>
                    <a:pt x="321469" y="91535"/>
                  </a:cubicBezTo>
                  <a:lnTo>
                    <a:pt x="302571" y="89002"/>
                  </a:lnTo>
                  <a:lnTo>
                    <a:pt x="318345" y="4915"/>
                  </a:lnTo>
                  <a:lnTo>
                    <a:pt x="399755" y="4915"/>
                  </a:lnTo>
                  <a:lnTo>
                    <a:pt x="399755" y="24117"/>
                  </a:lnTo>
                  <a:lnTo>
                    <a:pt x="334423" y="24117"/>
                  </a:lnTo>
                  <a:lnTo>
                    <a:pt x="325641" y="68171"/>
                  </a:lnTo>
                  <a:cubicBezTo>
                    <a:pt x="335461" y="61322"/>
                    <a:pt x="345777" y="57893"/>
                    <a:pt x="356597" y="57893"/>
                  </a:cubicBezTo>
                  <a:cubicBezTo>
                    <a:pt x="370884" y="57893"/>
                    <a:pt x="382934" y="62855"/>
                    <a:pt x="392763" y="72781"/>
                  </a:cubicBezTo>
                  <a:cubicBezTo>
                    <a:pt x="402584" y="82601"/>
                    <a:pt x="407489" y="95307"/>
                    <a:pt x="407489" y="110881"/>
                  </a:cubicBezTo>
                  <a:cubicBezTo>
                    <a:pt x="407489" y="125663"/>
                    <a:pt x="403174" y="138465"/>
                    <a:pt x="394545" y="149276"/>
                  </a:cubicBezTo>
                  <a:cubicBezTo>
                    <a:pt x="384029" y="162573"/>
                    <a:pt x="369694" y="169221"/>
                    <a:pt x="351530" y="169221"/>
                  </a:cubicBezTo>
                  <a:cubicBezTo>
                    <a:pt x="336652" y="169221"/>
                    <a:pt x="324498" y="165049"/>
                    <a:pt x="315068" y="156715"/>
                  </a:cubicBezTo>
                  <a:cubicBezTo>
                    <a:pt x="305648" y="148380"/>
                    <a:pt x="300285" y="137322"/>
                    <a:pt x="298999" y="123530"/>
                  </a:cubicBezTo>
                  <a:close/>
                  <a:moveTo>
                    <a:pt x="426539" y="41977"/>
                  </a:moveTo>
                  <a:cubicBezTo>
                    <a:pt x="426539" y="30366"/>
                    <a:pt x="429473" y="20488"/>
                    <a:pt x="435321" y="12354"/>
                  </a:cubicBezTo>
                  <a:cubicBezTo>
                    <a:pt x="441274" y="4124"/>
                    <a:pt x="449809" y="0"/>
                    <a:pt x="460924" y="0"/>
                  </a:cubicBezTo>
                  <a:cubicBezTo>
                    <a:pt x="471240" y="0"/>
                    <a:pt x="479774" y="3677"/>
                    <a:pt x="486518" y="11021"/>
                  </a:cubicBezTo>
                  <a:cubicBezTo>
                    <a:pt x="493271" y="18259"/>
                    <a:pt x="496643" y="29023"/>
                    <a:pt x="496643" y="43310"/>
                  </a:cubicBezTo>
                  <a:cubicBezTo>
                    <a:pt x="496643" y="57102"/>
                    <a:pt x="493214" y="67771"/>
                    <a:pt x="486375" y="75314"/>
                  </a:cubicBezTo>
                  <a:cubicBezTo>
                    <a:pt x="479527" y="82753"/>
                    <a:pt x="471145" y="86468"/>
                    <a:pt x="461220" y="86468"/>
                  </a:cubicBezTo>
                  <a:cubicBezTo>
                    <a:pt x="451294" y="86468"/>
                    <a:pt x="443017" y="82801"/>
                    <a:pt x="436369" y="75457"/>
                  </a:cubicBezTo>
                  <a:cubicBezTo>
                    <a:pt x="429816" y="68018"/>
                    <a:pt x="426539" y="56855"/>
                    <a:pt x="426539" y="41977"/>
                  </a:cubicBezTo>
                  <a:close/>
                  <a:moveTo>
                    <a:pt x="461515" y="13840"/>
                  </a:moveTo>
                  <a:cubicBezTo>
                    <a:pt x="456562" y="13840"/>
                    <a:pt x="452390" y="16031"/>
                    <a:pt x="449018" y="20393"/>
                  </a:cubicBezTo>
                  <a:cubicBezTo>
                    <a:pt x="445741" y="24660"/>
                    <a:pt x="444103" y="32547"/>
                    <a:pt x="444103" y="44053"/>
                  </a:cubicBezTo>
                  <a:cubicBezTo>
                    <a:pt x="444103" y="54578"/>
                    <a:pt x="445789" y="61970"/>
                    <a:pt x="449161" y="66227"/>
                  </a:cubicBezTo>
                  <a:cubicBezTo>
                    <a:pt x="452542" y="70495"/>
                    <a:pt x="456657" y="72628"/>
                    <a:pt x="461515" y="72628"/>
                  </a:cubicBezTo>
                  <a:cubicBezTo>
                    <a:pt x="466582" y="72628"/>
                    <a:pt x="470745" y="70495"/>
                    <a:pt x="474021" y="66227"/>
                  </a:cubicBezTo>
                  <a:cubicBezTo>
                    <a:pt x="477393" y="61865"/>
                    <a:pt x="479079" y="53931"/>
                    <a:pt x="479079" y="42415"/>
                  </a:cubicBezTo>
                  <a:cubicBezTo>
                    <a:pt x="479079" y="31899"/>
                    <a:pt x="477393" y="24508"/>
                    <a:pt x="474021" y="20241"/>
                  </a:cubicBezTo>
                  <a:cubicBezTo>
                    <a:pt x="470649" y="15973"/>
                    <a:pt x="466477" y="13840"/>
                    <a:pt x="461515" y="13840"/>
                  </a:cubicBezTo>
                  <a:close/>
                  <a:moveTo>
                    <a:pt x="461667" y="172498"/>
                  </a:moveTo>
                  <a:lnTo>
                    <a:pt x="551117" y="0"/>
                  </a:lnTo>
                  <a:lnTo>
                    <a:pt x="567481" y="0"/>
                  </a:lnTo>
                  <a:lnTo>
                    <a:pt x="478336" y="172498"/>
                  </a:lnTo>
                  <a:lnTo>
                    <a:pt x="461667" y="172498"/>
                  </a:lnTo>
                  <a:close/>
                  <a:moveTo>
                    <a:pt x="532362" y="127997"/>
                  </a:moveTo>
                  <a:cubicBezTo>
                    <a:pt x="532362" y="116186"/>
                    <a:pt x="535286" y="106213"/>
                    <a:pt x="541144" y="98079"/>
                  </a:cubicBezTo>
                  <a:cubicBezTo>
                    <a:pt x="547097" y="89945"/>
                    <a:pt x="555679" y="85878"/>
                    <a:pt x="566890" y="85878"/>
                  </a:cubicBezTo>
                  <a:cubicBezTo>
                    <a:pt x="577205" y="85878"/>
                    <a:pt x="585692" y="89545"/>
                    <a:pt x="592341" y="96888"/>
                  </a:cubicBezTo>
                  <a:cubicBezTo>
                    <a:pt x="599084" y="104232"/>
                    <a:pt x="602456" y="114995"/>
                    <a:pt x="602456" y="129188"/>
                  </a:cubicBezTo>
                  <a:cubicBezTo>
                    <a:pt x="602456" y="143075"/>
                    <a:pt x="599037" y="153791"/>
                    <a:pt x="592188" y="161335"/>
                  </a:cubicBezTo>
                  <a:cubicBezTo>
                    <a:pt x="585445" y="168773"/>
                    <a:pt x="577063" y="172498"/>
                    <a:pt x="567033" y="172498"/>
                  </a:cubicBezTo>
                  <a:cubicBezTo>
                    <a:pt x="557117" y="172498"/>
                    <a:pt x="548830" y="168773"/>
                    <a:pt x="542182" y="161335"/>
                  </a:cubicBezTo>
                  <a:cubicBezTo>
                    <a:pt x="535638" y="153896"/>
                    <a:pt x="532362" y="142780"/>
                    <a:pt x="532362" y="127997"/>
                  </a:cubicBezTo>
                  <a:close/>
                  <a:moveTo>
                    <a:pt x="567481" y="99717"/>
                  </a:moveTo>
                  <a:cubicBezTo>
                    <a:pt x="562423" y="99717"/>
                    <a:pt x="558203" y="101898"/>
                    <a:pt x="554831" y="106271"/>
                  </a:cubicBezTo>
                  <a:cubicBezTo>
                    <a:pt x="551555" y="110538"/>
                    <a:pt x="549926" y="118424"/>
                    <a:pt x="549926" y="129931"/>
                  </a:cubicBezTo>
                  <a:cubicBezTo>
                    <a:pt x="549926" y="140351"/>
                    <a:pt x="551612" y="147742"/>
                    <a:pt x="554984" y="152105"/>
                  </a:cubicBezTo>
                  <a:cubicBezTo>
                    <a:pt x="558355" y="156372"/>
                    <a:pt x="562470" y="158506"/>
                    <a:pt x="567337" y="158506"/>
                  </a:cubicBezTo>
                  <a:cubicBezTo>
                    <a:pt x="572491" y="158506"/>
                    <a:pt x="576710" y="156372"/>
                    <a:pt x="579987" y="152105"/>
                  </a:cubicBezTo>
                  <a:cubicBezTo>
                    <a:pt x="583359" y="147742"/>
                    <a:pt x="585045" y="139856"/>
                    <a:pt x="585045" y="128445"/>
                  </a:cubicBezTo>
                  <a:cubicBezTo>
                    <a:pt x="585045" y="117824"/>
                    <a:pt x="583359" y="110385"/>
                    <a:pt x="579987" y="106118"/>
                  </a:cubicBezTo>
                  <a:cubicBezTo>
                    <a:pt x="576615" y="101851"/>
                    <a:pt x="572443" y="99717"/>
                    <a:pt x="567481" y="99717"/>
                  </a:cubicBezTo>
                  <a:close/>
                </a:path>
              </a:pathLst>
            </a:custGeom>
            <a:solidFill>
              <a:srgbClr val="000000"/>
            </a:solidFill>
            <a:ln w="9525" cap="sq">
              <a:noFill/>
              <a:prstDash val="solid"/>
              <a:miter/>
            </a:ln>
          </p:spPr>
          <p:txBody>
            <a:bodyPr rtlCol="0" anchor="ctr"/>
            <a:lstStyle/>
            <a:p>
              <a:endParaRPr lang="ja-JP" altLang="en-US"/>
            </a:p>
          </p:txBody>
        </p:sp>
        <p:sp>
          <p:nvSpPr>
            <p:cNvPr id="30" name="フリーフォーム: 図形 29">
              <a:extLst>
                <a:ext uri="{FF2B5EF4-FFF2-40B4-BE49-F238E27FC236}">
                  <a16:creationId xmlns:a16="http://schemas.microsoft.com/office/drawing/2014/main" id="{B0E105D8-DE98-1EDC-DAEE-EB02F2C1DF40}"/>
                </a:ext>
              </a:extLst>
            </p:cNvPr>
            <p:cNvSpPr/>
            <p:nvPr/>
          </p:nvSpPr>
          <p:spPr>
            <a:xfrm>
              <a:off x="2288806" y="2020798"/>
              <a:ext cx="624331" cy="172488"/>
            </a:xfrm>
            <a:custGeom>
              <a:avLst/>
              <a:gdLst>
                <a:gd name="connsiteX0" fmla="*/ 70996 w 624331"/>
                <a:gd name="connsiteY0" fmla="*/ 166392 h 172488"/>
                <a:gd name="connsiteX1" fmla="*/ 70996 w 624331"/>
                <a:gd name="connsiteY1" fmla="*/ 127244 h 172488"/>
                <a:gd name="connsiteX2" fmla="*/ 0 w 624331"/>
                <a:gd name="connsiteY2" fmla="*/ 127244 h 172488"/>
                <a:gd name="connsiteX3" fmla="*/ 0 w 624331"/>
                <a:gd name="connsiteY3" fmla="*/ 108795 h 172488"/>
                <a:gd name="connsiteX4" fmla="*/ 74567 w 624331"/>
                <a:gd name="connsiteY4" fmla="*/ 2677 h 172488"/>
                <a:gd name="connsiteX5" fmla="*/ 91084 w 624331"/>
                <a:gd name="connsiteY5" fmla="*/ 2677 h 172488"/>
                <a:gd name="connsiteX6" fmla="*/ 91084 w 624331"/>
                <a:gd name="connsiteY6" fmla="*/ 108795 h 172488"/>
                <a:gd name="connsiteX7" fmla="*/ 113106 w 624331"/>
                <a:gd name="connsiteY7" fmla="*/ 108795 h 172488"/>
                <a:gd name="connsiteX8" fmla="*/ 113106 w 624331"/>
                <a:gd name="connsiteY8" fmla="*/ 127244 h 172488"/>
                <a:gd name="connsiteX9" fmla="*/ 91084 w 624331"/>
                <a:gd name="connsiteY9" fmla="*/ 127244 h 172488"/>
                <a:gd name="connsiteX10" fmla="*/ 91084 w 624331"/>
                <a:gd name="connsiteY10" fmla="*/ 166392 h 172488"/>
                <a:gd name="connsiteX11" fmla="*/ 70996 w 624331"/>
                <a:gd name="connsiteY11" fmla="*/ 166392 h 172488"/>
                <a:gd name="connsiteX12" fmla="*/ 70996 w 624331"/>
                <a:gd name="connsiteY12" fmla="*/ 108795 h 172488"/>
                <a:gd name="connsiteX13" fmla="*/ 70996 w 624331"/>
                <a:gd name="connsiteY13" fmla="*/ 34976 h 172488"/>
                <a:gd name="connsiteX14" fmla="*/ 19645 w 624331"/>
                <a:gd name="connsiteY14" fmla="*/ 108795 h 172488"/>
                <a:gd name="connsiteX15" fmla="*/ 70996 w 624331"/>
                <a:gd name="connsiteY15" fmla="*/ 108795 h 172488"/>
                <a:gd name="connsiteX16" fmla="*/ 235892 w 624331"/>
                <a:gd name="connsiteY16" fmla="*/ 147037 h 172488"/>
                <a:gd name="connsiteX17" fmla="*/ 235892 w 624331"/>
                <a:gd name="connsiteY17" fmla="*/ 166392 h 172488"/>
                <a:gd name="connsiteX18" fmla="*/ 127841 w 624331"/>
                <a:gd name="connsiteY18" fmla="*/ 166392 h 172488"/>
                <a:gd name="connsiteX19" fmla="*/ 130079 w 624331"/>
                <a:gd name="connsiteY19" fmla="*/ 152400 h 172488"/>
                <a:gd name="connsiteX20" fmla="*/ 143319 w 624331"/>
                <a:gd name="connsiteY20" fmla="*/ 130673 h 172488"/>
                <a:gd name="connsiteX21" fmla="*/ 169665 w 624331"/>
                <a:gd name="connsiteY21" fmla="*/ 105813 h 172488"/>
                <a:gd name="connsiteX22" fmla="*/ 205679 w 624331"/>
                <a:gd name="connsiteY22" fmla="*/ 71285 h 172488"/>
                <a:gd name="connsiteX23" fmla="*/ 215061 w 624331"/>
                <a:gd name="connsiteY23" fmla="*/ 47025 h 172488"/>
                <a:gd name="connsiteX24" fmla="*/ 206422 w 624331"/>
                <a:gd name="connsiteY24" fmla="*/ 26937 h 172488"/>
                <a:gd name="connsiteX25" fmla="*/ 184248 w 624331"/>
                <a:gd name="connsiteY25" fmla="*/ 18755 h 172488"/>
                <a:gd name="connsiteX26" fmla="*/ 161035 w 624331"/>
                <a:gd name="connsiteY26" fmla="*/ 27537 h 172488"/>
                <a:gd name="connsiteX27" fmla="*/ 152253 w 624331"/>
                <a:gd name="connsiteY27" fmla="*/ 51492 h 172488"/>
                <a:gd name="connsiteX28" fmla="*/ 131565 w 624331"/>
                <a:gd name="connsiteY28" fmla="*/ 49406 h 172488"/>
                <a:gd name="connsiteX29" fmla="*/ 147491 w 624331"/>
                <a:gd name="connsiteY29" fmla="*/ 14288 h 172488"/>
                <a:gd name="connsiteX30" fmla="*/ 184695 w 624331"/>
                <a:gd name="connsiteY30" fmla="*/ 2086 h 172488"/>
                <a:gd name="connsiteX31" fmla="*/ 221900 w 624331"/>
                <a:gd name="connsiteY31" fmla="*/ 15183 h 172488"/>
                <a:gd name="connsiteX32" fmla="*/ 235740 w 624331"/>
                <a:gd name="connsiteY32" fmla="*/ 47473 h 172488"/>
                <a:gd name="connsiteX33" fmla="*/ 231730 w 624331"/>
                <a:gd name="connsiteY33" fmla="*/ 66827 h 172488"/>
                <a:gd name="connsiteX34" fmla="*/ 218328 w 624331"/>
                <a:gd name="connsiteY34" fmla="*/ 86916 h 172488"/>
                <a:gd name="connsiteX35" fmla="*/ 187372 w 624331"/>
                <a:gd name="connsiteY35" fmla="*/ 115643 h 172488"/>
                <a:gd name="connsiteX36" fmla="*/ 164160 w 624331"/>
                <a:gd name="connsiteY36" fmla="*/ 136179 h 172488"/>
                <a:gd name="connsiteX37" fmla="*/ 155673 w 624331"/>
                <a:gd name="connsiteY37" fmla="*/ 147037 h 172488"/>
                <a:gd name="connsiteX38" fmla="*/ 235892 w 624331"/>
                <a:gd name="connsiteY38" fmla="*/ 147037 h 172488"/>
                <a:gd name="connsiteX39" fmla="*/ 265506 w 624331"/>
                <a:gd name="connsiteY39" fmla="*/ 166392 h 172488"/>
                <a:gd name="connsiteX40" fmla="*/ 265506 w 624331"/>
                <a:gd name="connsiteY40" fmla="*/ 143466 h 172488"/>
                <a:gd name="connsiteX41" fmla="*/ 288280 w 624331"/>
                <a:gd name="connsiteY41" fmla="*/ 143466 h 172488"/>
                <a:gd name="connsiteX42" fmla="*/ 288280 w 624331"/>
                <a:gd name="connsiteY42" fmla="*/ 166392 h 172488"/>
                <a:gd name="connsiteX43" fmla="*/ 265506 w 624331"/>
                <a:gd name="connsiteY43" fmla="*/ 166392 h 172488"/>
                <a:gd name="connsiteX44" fmla="*/ 321027 w 624331"/>
                <a:gd name="connsiteY44" fmla="*/ 123225 h 172488"/>
                <a:gd name="connsiteX45" fmla="*/ 341115 w 624331"/>
                <a:gd name="connsiteY45" fmla="*/ 120548 h 172488"/>
                <a:gd name="connsiteX46" fmla="*/ 352869 w 624331"/>
                <a:gd name="connsiteY46" fmla="*/ 145104 h 172488"/>
                <a:gd name="connsiteX47" fmla="*/ 373110 w 624331"/>
                <a:gd name="connsiteY47" fmla="*/ 152695 h 172488"/>
                <a:gd name="connsiteX48" fmla="*/ 396922 w 624331"/>
                <a:gd name="connsiteY48" fmla="*/ 142875 h 172488"/>
                <a:gd name="connsiteX49" fmla="*/ 406752 w 624331"/>
                <a:gd name="connsiteY49" fmla="*/ 118462 h 172488"/>
                <a:gd name="connsiteX50" fmla="*/ 397665 w 624331"/>
                <a:gd name="connsiteY50" fmla="*/ 95698 h 172488"/>
                <a:gd name="connsiteX51" fmla="*/ 374748 w 624331"/>
                <a:gd name="connsiteY51" fmla="*/ 86620 h 172488"/>
                <a:gd name="connsiteX52" fmla="*/ 360613 w 624331"/>
                <a:gd name="connsiteY52" fmla="*/ 88849 h 172488"/>
                <a:gd name="connsiteX53" fmla="*/ 362842 w 624331"/>
                <a:gd name="connsiteY53" fmla="*/ 71285 h 172488"/>
                <a:gd name="connsiteX54" fmla="*/ 366118 w 624331"/>
                <a:gd name="connsiteY54" fmla="*/ 71438 h 172488"/>
                <a:gd name="connsiteX55" fmla="*/ 389188 w 624331"/>
                <a:gd name="connsiteY55" fmla="*/ 64741 h 172488"/>
                <a:gd name="connsiteX56" fmla="*/ 399456 w 624331"/>
                <a:gd name="connsiteY56" fmla="*/ 44206 h 172488"/>
                <a:gd name="connsiteX57" fmla="*/ 391864 w 624331"/>
                <a:gd name="connsiteY57" fmla="*/ 25898 h 172488"/>
                <a:gd name="connsiteX58" fmla="*/ 372662 w 624331"/>
                <a:gd name="connsiteY58" fmla="*/ 18602 h 172488"/>
                <a:gd name="connsiteX59" fmla="*/ 353021 w 624331"/>
                <a:gd name="connsiteY59" fmla="*/ 26041 h 172488"/>
                <a:gd name="connsiteX60" fmla="*/ 343049 w 624331"/>
                <a:gd name="connsiteY60" fmla="*/ 48073 h 172488"/>
                <a:gd name="connsiteX61" fmla="*/ 322960 w 624331"/>
                <a:gd name="connsiteY61" fmla="*/ 44501 h 172488"/>
                <a:gd name="connsiteX62" fmla="*/ 339629 w 624331"/>
                <a:gd name="connsiteY62" fmla="*/ 13249 h 172488"/>
                <a:gd name="connsiteX63" fmla="*/ 372224 w 624331"/>
                <a:gd name="connsiteY63" fmla="*/ 2086 h 172488"/>
                <a:gd name="connsiteX64" fmla="*/ 396779 w 624331"/>
                <a:gd name="connsiteY64" fmla="*/ 7887 h 172488"/>
                <a:gd name="connsiteX65" fmla="*/ 414038 w 624331"/>
                <a:gd name="connsiteY65" fmla="*/ 23517 h 172488"/>
                <a:gd name="connsiteX66" fmla="*/ 420144 w 624331"/>
                <a:gd name="connsiteY66" fmla="*/ 44644 h 172488"/>
                <a:gd name="connsiteX67" fmla="*/ 414334 w 624331"/>
                <a:gd name="connsiteY67" fmla="*/ 63998 h 172488"/>
                <a:gd name="connsiteX68" fmla="*/ 397522 w 624331"/>
                <a:gd name="connsiteY68" fmla="*/ 77686 h 172488"/>
                <a:gd name="connsiteX69" fmla="*/ 420144 w 624331"/>
                <a:gd name="connsiteY69" fmla="*/ 91678 h 172488"/>
                <a:gd name="connsiteX70" fmla="*/ 428183 w 624331"/>
                <a:gd name="connsiteY70" fmla="*/ 118024 h 172488"/>
                <a:gd name="connsiteX71" fmla="*/ 412552 w 624331"/>
                <a:gd name="connsiteY71" fmla="*/ 154486 h 172488"/>
                <a:gd name="connsiteX72" fmla="*/ 372967 w 624331"/>
                <a:gd name="connsiteY72" fmla="*/ 169364 h 172488"/>
                <a:gd name="connsiteX73" fmla="*/ 337095 w 624331"/>
                <a:gd name="connsiteY73" fmla="*/ 156562 h 172488"/>
                <a:gd name="connsiteX74" fmla="*/ 321027 w 624331"/>
                <a:gd name="connsiteY74" fmla="*/ 123225 h 172488"/>
                <a:gd name="connsiteX75" fmla="*/ 448424 w 624331"/>
                <a:gd name="connsiteY75" fmla="*/ 41967 h 172488"/>
                <a:gd name="connsiteX76" fmla="*/ 457196 w 624331"/>
                <a:gd name="connsiteY76" fmla="*/ 12354 h 172488"/>
                <a:gd name="connsiteX77" fmla="*/ 482799 w 624331"/>
                <a:gd name="connsiteY77" fmla="*/ 0 h 172488"/>
                <a:gd name="connsiteX78" fmla="*/ 508393 w 624331"/>
                <a:gd name="connsiteY78" fmla="*/ 11011 h 172488"/>
                <a:gd name="connsiteX79" fmla="*/ 518518 w 624331"/>
                <a:gd name="connsiteY79" fmla="*/ 43310 h 172488"/>
                <a:gd name="connsiteX80" fmla="*/ 508250 w 624331"/>
                <a:gd name="connsiteY80" fmla="*/ 75305 h 172488"/>
                <a:gd name="connsiteX81" fmla="*/ 483095 w 624331"/>
                <a:gd name="connsiteY81" fmla="*/ 86468 h 172488"/>
                <a:gd name="connsiteX82" fmla="*/ 458244 w 624331"/>
                <a:gd name="connsiteY82" fmla="*/ 75457 h 172488"/>
                <a:gd name="connsiteX83" fmla="*/ 448424 w 624331"/>
                <a:gd name="connsiteY83" fmla="*/ 41967 h 172488"/>
                <a:gd name="connsiteX84" fmla="*/ 483390 w 624331"/>
                <a:gd name="connsiteY84" fmla="*/ 13840 h 172488"/>
                <a:gd name="connsiteX85" fmla="*/ 470893 w 624331"/>
                <a:gd name="connsiteY85" fmla="*/ 20393 h 172488"/>
                <a:gd name="connsiteX86" fmla="*/ 465978 w 624331"/>
                <a:gd name="connsiteY86" fmla="*/ 44053 h 172488"/>
                <a:gd name="connsiteX87" fmla="*/ 471046 w 624331"/>
                <a:gd name="connsiteY87" fmla="*/ 66227 h 172488"/>
                <a:gd name="connsiteX88" fmla="*/ 483390 w 624331"/>
                <a:gd name="connsiteY88" fmla="*/ 72628 h 172488"/>
                <a:gd name="connsiteX89" fmla="*/ 495896 w 624331"/>
                <a:gd name="connsiteY89" fmla="*/ 66227 h 172488"/>
                <a:gd name="connsiteX90" fmla="*/ 500954 w 624331"/>
                <a:gd name="connsiteY90" fmla="*/ 42415 h 172488"/>
                <a:gd name="connsiteX91" fmla="*/ 495896 w 624331"/>
                <a:gd name="connsiteY91" fmla="*/ 20241 h 172488"/>
                <a:gd name="connsiteX92" fmla="*/ 483390 w 624331"/>
                <a:gd name="connsiteY92" fmla="*/ 13840 h 172488"/>
                <a:gd name="connsiteX93" fmla="*/ 483542 w 624331"/>
                <a:gd name="connsiteY93" fmla="*/ 172488 h 172488"/>
                <a:gd name="connsiteX94" fmla="*/ 572992 w 624331"/>
                <a:gd name="connsiteY94" fmla="*/ 0 h 172488"/>
                <a:gd name="connsiteX95" fmla="*/ 589356 w 624331"/>
                <a:gd name="connsiteY95" fmla="*/ 0 h 172488"/>
                <a:gd name="connsiteX96" fmla="*/ 500211 w 624331"/>
                <a:gd name="connsiteY96" fmla="*/ 172488 h 172488"/>
                <a:gd name="connsiteX97" fmla="*/ 483542 w 624331"/>
                <a:gd name="connsiteY97" fmla="*/ 172488 h 172488"/>
                <a:gd name="connsiteX98" fmla="*/ 554237 w 624331"/>
                <a:gd name="connsiteY98" fmla="*/ 127987 h 172488"/>
                <a:gd name="connsiteX99" fmla="*/ 563019 w 624331"/>
                <a:gd name="connsiteY99" fmla="*/ 98079 h 172488"/>
                <a:gd name="connsiteX100" fmla="*/ 588765 w 624331"/>
                <a:gd name="connsiteY100" fmla="*/ 85877 h 172488"/>
                <a:gd name="connsiteX101" fmla="*/ 614216 w 624331"/>
                <a:gd name="connsiteY101" fmla="*/ 96888 h 172488"/>
                <a:gd name="connsiteX102" fmla="*/ 624331 w 624331"/>
                <a:gd name="connsiteY102" fmla="*/ 129178 h 172488"/>
                <a:gd name="connsiteX103" fmla="*/ 614063 w 624331"/>
                <a:gd name="connsiteY103" fmla="*/ 161325 h 172488"/>
                <a:gd name="connsiteX104" fmla="*/ 588917 w 624331"/>
                <a:gd name="connsiteY104" fmla="*/ 172488 h 172488"/>
                <a:gd name="connsiteX105" fmla="*/ 564057 w 624331"/>
                <a:gd name="connsiteY105" fmla="*/ 161325 h 172488"/>
                <a:gd name="connsiteX106" fmla="*/ 554237 w 624331"/>
                <a:gd name="connsiteY106" fmla="*/ 127987 h 172488"/>
                <a:gd name="connsiteX107" fmla="*/ 589356 w 624331"/>
                <a:gd name="connsiteY107" fmla="*/ 99717 h 172488"/>
                <a:gd name="connsiteX108" fmla="*/ 576706 w 624331"/>
                <a:gd name="connsiteY108" fmla="*/ 106261 h 172488"/>
                <a:gd name="connsiteX109" fmla="*/ 571801 w 624331"/>
                <a:gd name="connsiteY109" fmla="*/ 129931 h 172488"/>
                <a:gd name="connsiteX110" fmla="*/ 576859 w 624331"/>
                <a:gd name="connsiteY110" fmla="*/ 152105 h 172488"/>
                <a:gd name="connsiteX111" fmla="*/ 589213 w 624331"/>
                <a:gd name="connsiteY111" fmla="*/ 158506 h 172488"/>
                <a:gd name="connsiteX112" fmla="*/ 601862 w 624331"/>
                <a:gd name="connsiteY112" fmla="*/ 152105 h 172488"/>
                <a:gd name="connsiteX113" fmla="*/ 606920 w 624331"/>
                <a:gd name="connsiteY113" fmla="*/ 128435 h 172488"/>
                <a:gd name="connsiteX114" fmla="*/ 601862 w 624331"/>
                <a:gd name="connsiteY114" fmla="*/ 106118 h 172488"/>
                <a:gd name="connsiteX115" fmla="*/ 589356 w 624331"/>
                <a:gd name="connsiteY115" fmla="*/ 99717 h 172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624331" h="172488">
                  <a:moveTo>
                    <a:pt x="70996" y="166392"/>
                  </a:moveTo>
                  <a:lnTo>
                    <a:pt x="70996" y="127244"/>
                  </a:lnTo>
                  <a:lnTo>
                    <a:pt x="0" y="127244"/>
                  </a:lnTo>
                  <a:lnTo>
                    <a:pt x="0" y="108795"/>
                  </a:lnTo>
                  <a:lnTo>
                    <a:pt x="74567" y="2677"/>
                  </a:lnTo>
                  <a:lnTo>
                    <a:pt x="91084" y="2677"/>
                  </a:lnTo>
                  <a:lnTo>
                    <a:pt x="91084" y="108795"/>
                  </a:lnTo>
                  <a:lnTo>
                    <a:pt x="113106" y="108795"/>
                  </a:lnTo>
                  <a:lnTo>
                    <a:pt x="113106" y="127244"/>
                  </a:lnTo>
                  <a:lnTo>
                    <a:pt x="91084" y="127244"/>
                  </a:lnTo>
                  <a:lnTo>
                    <a:pt x="91084" y="166392"/>
                  </a:lnTo>
                  <a:lnTo>
                    <a:pt x="70996" y="166392"/>
                  </a:lnTo>
                  <a:close/>
                  <a:moveTo>
                    <a:pt x="70996" y="108795"/>
                  </a:moveTo>
                  <a:lnTo>
                    <a:pt x="70996" y="34976"/>
                  </a:lnTo>
                  <a:lnTo>
                    <a:pt x="19645" y="108795"/>
                  </a:lnTo>
                  <a:lnTo>
                    <a:pt x="70996" y="108795"/>
                  </a:lnTo>
                  <a:close/>
                  <a:moveTo>
                    <a:pt x="235892" y="147037"/>
                  </a:moveTo>
                  <a:lnTo>
                    <a:pt x="235892" y="166392"/>
                  </a:lnTo>
                  <a:lnTo>
                    <a:pt x="127841" y="166392"/>
                  </a:lnTo>
                  <a:cubicBezTo>
                    <a:pt x="127641" y="161525"/>
                    <a:pt x="128393" y="156867"/>
                    <a:pt x="130079" y="152400"/>
                  </a:cubicBezTo>
                  <a:cubicBezTo>
                    <a:pt x="132851" y="145056"/>
                    <a:pt x="137270" y="137817"/>
                    <a:pt x="143319" y="130673"/>
                  </a:cubicBezTo>
                  <a:cubicBezTo>
                    <a:pt x="149377" y="123530"/>
                    <a:pt x="158159" y="115243"/>
                    <a:pt x="169665" y="105813"/>
                  </a:cubicBezTo>
                  <a:cubicBezTo>
                    <a:pt x="187429" y="91230"/>
                    <a:pt x="199431" y="79724"/>
                    <a:pt x="205679" y="71285"/>
                  </a:cubicBezTo>
                  <a:cubicBezTo>
                    <a:pt x="211927" y="62751"/>
                    <a:pt x="215061" y="54674"/>
                    <a:pt x="215061" y="47025"/>
                  </a:cubicBezTo>
                  <a:cubicBezTo>
                    <a:pt x="215061" y="39091"/>
                    <a:pt x="212175" y="32395"/>
                    <a:pt x="206422" y="26937"/>
                  </a:cubicBezTo>
                  <a:cubicBezTo>
                    <a:pt x="200774" y="21479"/>
                    <a:pt x="193382" y="18755"/>
                    <a:pt x="184248" y="18755"/>
                  </a:cubicBezTo>
                  <a:cubicBezTo>
                    <a:pt x="174628" y="18755"/>
                    <a:pt x="166884" y="21679"/>
                    <a:pt x="161035" y="27537"/>
                  </a:cubicBezTo>
                  <a:cubicBezTo>
                    <a:pt x="155282" y="33290"/>
                    <a:pt x="152349" y="41272"/>
                    <a:pt x="152253" y="51492"/>
                  </a:cubicBezTo>
                  <a:lnTo>
                    <a:pt x="131565" y="49406"/>
                  </a:lnTo>
                  <a:cubicBezTo>
                    <a:pt x="132956" y="34033"/>
                    <a:pt x="138261" y="22327"/>
                    <a:pt x="147491" y="14288"/>
                  </a:cubicBezTo>
                  <a:cubicBezTo>
                    <a:pt x="156721" y="6153"/>
                    <a:pt x="169122" y="2086"/>
                    <a:pt x="184695" y="2086"/>
                  </a:cubicBezTo>
                  <a:cubicBezTo>
                    <a:pt x="200374" y="2086"/>
                    <a:pt x="212775" y="6448"/>
                    <a:pt x="221900" y="15183"/>
                  </a:cubicBezTo>
                  <a:cubicBezTo>
                    <a:pt x="231130" y="23813"/>
                    <a:pt x="235740" y="34576"/>
                    <a:pt x="235740" y="47473"/>
                  </a:cubicBezTo>
                  <a:cubicBezTo>
                    <a:pt x="235740" y="54026"/>
                    <a:pt x="234406" y="60474"/>
                    <a:pt x="231730" y="66827"/>
                  </a:cubicBezTo>
                  <a:cubicBezTo>
                    <a:pt x="229044" y="73171"/>
                    <a:pt x="224586" y="79867"/>
                    <a:pt x="218328" y="86916"/>
                  </a:cubicBezTo>
                  <a:cubicBezTo>
                    <a:pt x="212175" y="93859"/>
                    <a:pt x="201859" y="103432"/>
                    <a:pt x="187372" y="115643"/>
                  </a:cubicBezTo>
                  <a:cubicBezTo>
                    <a:pt x="175370" y="125759"/>
                    <a:pt x="167627" y="132607"/>
                    <a:pt x="164160" y="136179"/>
                  </a:cubicBezTo>
                  <a:cubicBezTo>
                    <a:pt x="160788" y="139751"/>
                    <a:pt x="157959" y="143370"/>
                    <a:pt x="155673" y="147037"/>
                  </a:cubicBezTo>
                  <a:lnTo>
                    <a:pt x="235892" y="147037"/>
                  </a:lnTo>
                  <a:close/>
                  <a:moveTo>
                    <a:pt x="265506" y="166392"/>
                  </a:moveTo>
                  <a:lnTo>
                    <a:pt x="265506" y="143466"/>
                  </a:lnTo>
                  <a:lnTo>
                    <a:pt x="288280" y="143466"/>
                  </a:lnTo>
                  <a:lnTo>
                    <a:pt x="288280" y="166392"/>
                  </a:lnTo>
                  <a:lnTo>
                    <a:pt x="265506" y="166392"/>
                  </a:lnTo>
                  <a:close/>
                  <a:moveTo>
                    <a:pt x="321027" y="123225"/>
                  </a:moveTo>
                  <a:lnTo>
                    <a:pt x="341115" y="120548"/>
                  </a:lnTo>
                  <a:cubicBezTo>
                    <a:pt x="343401" y="131864"/>
                    <a:pt x="347316" y="140046"/>
                    <a:pt x="352869" y="145104"/>
                  </a:cubicBezTo>
                  <a:cubicBezTo>
                    <a:pt x="358431" y="150171"/>
                    <a:pt x="365175" y="152695"/>
                    <a:pt x="373110" y="152695"/>
                  </a:cubicBezTo>
                  <a:cubicBezTo>
                    <a:pt x="382539" y="152695"/>
                    <a:pt x="390474" y="149419"/>
                    <a:pt x="396922" y="142875"/>
                  </a:cubicBezTo>
                  <a:cubicBezTo>
                    <a:pt x="403475" y="136322"/>
                    <a:pt x="406752" y="128188"/>
                    <a:pt x="406752" y="118462"/>
                  </a:cubicBezTo>
                  <a:cubicBezTo>
                    <a:pt x="406752" y="109242"/>
                    <a:pt x="403723" y="101651"/>
                    <a:pt x="397665" y="95698"/>
                  </a:cubicBezTo>
                  <a:cubicBezTo>
                    <a:pt x="391712" y="89640"/>
                    <a:pt x="384073" y="86620"/>
                    <a:pt x="374748" y="86620"/>
                  </a:cubicBezTo>
                  <a:cubicBezTo>
                    <a:pt x="370976" y="86620"/>
                    <a:pt x="366271" y="87363"/>
                    <a:pt x="360613" y="88849"/>
                  </a:cubicBezTo>
                  <a:lnTo>
                    <a:pt x="362842" y="71285"/>
                  </a:lnTo>
                  <a:cubicBezTo>
                    <a:pt x="364137" y="71390"/>
                    <a:pt x="365223" y="71438"/>
                    <a:pt x="366118" y="71438"/>
                  </a:cubicBezTo>
                  <a:cubicBezTo>
                    <a:pt x="374653" y="71438"/>
                    <a:pt x="382339" y="69209"/>
                    <a:pt x="389188" y="64741"/>
                  </a:cubicBezTo>
                  <a:cubicBezTo>
                    <a:pt x="396036" y="60274"/>
                    <a:pt x="399456" y="53426"/>
                    <a:pt x="399456" y="44206"/>
                  </a:cubicBezTo>
                  <a:cubicBezTo>
                    <a:pt x="399456" y="36757"/>
                    <a:pt x="396922" y="30661"/>
                    <a:pt x="391864" y="25898"/>
                  </a:cubicBezTo>
                  <a:cubicBezTo>
                    <a:pt x="386902" y="21031"/>
                    <a:pt x="380501" y="18602"/>
                    <a:pt x="372662" y="18602"/>
                  </a:cubicBezTo>
                  <a:cubicBezTo>
                    <a:pt x="364832" y="18602"/>
                    <a:pt x="358279" y="21079"/>
                    <a:pt x="353021" y="26041"/>
                  </a:cubicBezTo>
                  <a:cubicBezTo>
                    <a:pt x="347859" y="30909"/>
                    <a:pt x="344535" y="38252"/>
                    <a:pt x="343049" y="48073"/>
                  </a:cubicBezTo>
                  <a:lnTo>
                    <a:pt x="322960" y="44501"/>
                  </a:lnTo>
                  <a:cubicBezTo>
                    <a:pt x="325437" y="31004"/>
                    <a:pt x="330990" y="20583"/>
                    <a:pt x="339629" y="13249"/>
                  </a:cubicBezTo>
                  <a:cubicBezTo>
                    <a:pt x="348354" y="5801"/>
                    <a:pt x="359222" y="2086"/>
                    <a:pt x="372224" y="2086"/>
                  </a:cubicBezTo>
                  <a:cubicBezTo>
                    <a:pt x="381149" y="2086"/>
                    <a:pt x="389331" y="4020"/>
                    <a:pt x="396779" y="7887"/>
                  </a:cubicBezTo>
                  <a:cubicBezTo>
                    <a:pt x="404313" y="11659"/>
                    <a:pt x="410076" y="16869"/>
                    <a:pt x="414038" y="23517"/>
                  </a:cubicBezTo>
                  <a:cubicBezTo>
                    <a:pt x="418106" y="30166"/>
                    <a:pt x="420144" y="37205"/>
                    <a:pt x="420144" y="44644"/>
                  </a:cubicBezTo>
                  <a:cubicBezTo>
                    <a:pt x="420144" y="51692"/>
                    <a:pt x="418210" y="58141"/>
                    <a:pt x="414334" y="63998"/>
                  </a:cubicBezTo>
                  <a:cubicBezTo>
                    <a:pt x="410571" y="69752"/>
                    <a:pt x="404961" y="74314"/>
                    <a:pt x="397522" y="77686"/>
                  </a:cubicBezTo>
                  <a:cubicBezTo>
                    <a:pt x="407247" y="79972"/>
                    <a:pt x="414781" y="84630"/>
                    <a:pt x="420144" y="91678"/>
                  </a:cubicBezTo>
                  <a:cubicBezTo>
                    <a:pt x="425497" y="98727"/>
                    <a:pt x="428183" y="107499"/>
                    <a:pt x="428183" y="118024"/>
                  </a:cubicBezTo>
                  <a:cubicBezTo>
                    <a:pt x="428183" y="132312"/>
                    <a:pt x="422973" y="144466"/>
                    <a:pt x="412552" y="154486"/>
                  </a:cubicBezTo>
                  <a:cubicBezTo>
                    <a:pt x="402132" y="164401"/>
                    <a:pt x="388940" y="169364"/>
                    <a:pt x="372967" y="169364"/>
                  </a:cubicBezTo>
                  <a:cubicBezTo>
                    <a:pt x="358574" y="169364"/>
                    <a:pt x="346620" y="165097"/>
                    <a:pt x="337095" y="156562"/>
                  </a:cubicBezTo>
                  <a:cubicBezTo>
                    <a:pt x="327666" y="147933"/>
                    <a:pt x="322313" y="136827"/>
                    <a:pt x="321027" y="123225"/>
                  </a:cubicBezTo>
                  <a:close/>
                  <a:moveTo>
                    <a:pt x="448424" y="41967"/>
                  </a:moveTo>
                  <a:cubicBezTo>
                    <a:pt x="448424" y="30356"/>
                    <a:pt x="451348" y="20488"/>
                    <a:pt x="457196" y="12354"/>
                  </a:cubicBezTo>
                  <a:cubicBezTo>
                    <a:pt x="463149" y="4115"/>
                    <a:pt x="471684" y="0"/>
                    <a:pt x="482799" y="0"/>
                  </a:cubicBezTo>
                  <a:cubicBezTo>
                    <a:pt x="493115" y="0"/>
                    <a:pt x="501649" y="3667"/>
                    <a:pt x="508393" y="11011"/>
                  </a:cubicBezTo>
                  <a:cubicBezTo>
                    <a:pt x="515146" y="18259"/>
                    <a:pt x="518518" y="29023"/>
                    <a:pt x="518518" y="43310"/>
                  </a:cubicBezTo>
                  <a:cubicBezTo>
                    <a:pt x="518518" y="57102"/>
                    <a:pt x="515099" y="67770"/>
                    <a:pt x="508250" y="75305"/>
                  </a:cubicBezTo>
                  <a:cubicBezTo>
                    <a:pt x="501402" y="82744"/>
                    <a:pt x="493020" y="86468"/>
                    <a:pt x="483095" y="86468"/>
                  </a:cubicBezTo>
                  <a:cubicBezTo>
                    <a:pt x="473179" y="86468"/>
                    <a:pt x="464892" y="82801"/>
                    <a:pt x="458244" y="75457"/>
                  </a:cubicBezTo>
                  <a:cubicBezTo>
                    <a:pt x="451691" y="68018"/>
                    <a:pt x="448424" y="56855"/>
                    <a:pt x="448424" y="41967"/>
                  </a:cubicBezTo>
                  <a:close/>
                  <a:moveTo>
                    <a:pt x="483390" y="13840"/>
                  </a:moveTo>
                  <a:cubicBezTo>
                    <a:pt x="478437" y="13840"/>
                    <a:pt x="474265" y="16021"/>
                    <a:pt x="470893" y="20393"/>
                  </a:cubicBezTo>
                  <a:cubicBezTo>
                    <a:pt x="467617" y="24651"/>
                    <a:pt x="465978" y="32547"/>
                    <a:pt x="465978" y="44053"/>
                  </a:cubicBezTo>
                  <a:cubicBezTo>
                    <a:pt x="465978" y="54569"/>
                    <a:pt x="467664" y="61960"/>
                    <a:pt x="471046" y="66227"/>
                  </a:cubicBezTo>
                  <a:cubicBezTo>
                    <a:pt x="474417" y="70495"/>
                    <a:pt x="478532" y="72628"/>
                    <a:pt x="483390" y="72628"/>
                  </a:cubicBezTo>
                  <a:cubicBezTo>
                    <a:pt x="488457" y="72628"/>
                    <a:pt x="492620" y="70495"/>
                    <a:pt x="495896" y="66227"/>
                  </a:cubicBezTo>
                  <a:cubicBezTo>
                    <a:pt x="499268" y="61865"/>
                    <a:pt x="500954" y="53921"/>
                    <a:pt x="500954" y="42415"/>
                  </a:cubicBezTo>
                  <a:cubicBezTo>
                    <a:pt x="500954" y="31899"/>
                    <a:pt x="499268" y="24508"/>
                    <a:pt x="495896" y="20241"/>
                  </a:cubicBezTo>
                  <a:cubicBezTo>
                    <a:pt x="492524" y="15973"/>
                    <a:pt x="488352" y="13840"/>
                    <a:pt x="483390" y="13840"/>
                  </a:cubicBezTo>
                  <a:close/>
                  <a:moveTo>
                    <a:pt x="483542" y="172488"/>
                  </a:moveTo>
                  <a:lnTo>
                    <a:pt x="572992" y="0"/>
                  </a:lnTo>
                  <a:lnTo>
                    <a:pt x="589356" y="0"/>
                  </a:lnTo>
                  <a:lnTo>
                    <a:pt x="500211" y="172488"/>
                  </a:lnTo>
                  <a:lnTo>
                    <a:pt x="483542" y="172488"/>
                  </a:lnTo>
                  <a:close/>
                  <a:moveTo>
                    <a:pt x="554237" y="127987"/>
                  </a:moveTo>
                  <a:cubicBezTo>
                    <a:pt x="554237" y="116186"/>
                    <a:pt x="557161" y="106213"/>
                    <a:pt x="563019" y="98079"/>
                  </a:cubicBezTo>
                  <a:cubicBezTo>
                    <a:pt x="568972" y="89945"/>
                    <a:pt x="577554" y="85877"/>
                    <a:pt x="588765" y="85877"/>
                  </a:cubicBezTo>
                  <a:cubicBezTo>
                    <a:pt x="599081" y="85877"/>
                    <a:pt x="607567" y="89545"/>
                    <a:pt x="614216" y="96888"/>
                  </a:cubicBezTo>
                  <a:cubicBezTo>
                    <a:pt x="620960" y="104232"/>
                    <a:pt x="624331" y="114995"/>
                    <a:pt x="624331" y="129178"/>
                  </a:cubicBezTo>
                  <a:cubicBezTo>
                    <a:pt x="624331" y="143075"/>
                    <a:pt x="620912" y="153791"/>
                    <a:pt x="614063" y="161325"/>
                  </a:cubicBezTo>
                  <a:cubicBezTo>
                    <a:pt x="607320" y="168773"/>
                    <a:pt x="598938" y="172488"/>
                    <a:pt x="588917" y="172488"/>
                  </a:cubicBezTo>
                  <a:cubicBezTo>
                    <a:pt x="578992" y="172488"/>
                    <a:pt x="570706" y="168773"/>
                    <a:pt x="564057" y="161325"/>
                  </a:cubicBezTo>
                  <a:cubicBezTo>
                    <a:pt x="557514" y="153886"/>
                    <a:pt x="554237" y="142780"/>
                    <a:pt x="554237" y="127987"/>
                  </a:cubicBezTo>
                  <a:close/>
                  <a:moveTo>
                    <a:pt x="589356" y="99717"/>
                  </a:moveTo>
                  <a:cubicBezTo>
                    <a:pt x="584298" y="99717"/>
                    <a:pt x="580078" y="101898"/>
                    <a:pt x="576706" y="106261"/>
                  </a:cubicBezTo>
                  <a:cubicBezTo>
                    <a:pt x="573439" y="110528"/>
                    <a:pt x="571801" y="118415"/>
                    <a:pt x="571801" y="129931"/>
                  </a:cubicBezTo>
                  <a:cubicBezTo>
                    <a:pt x="571801" y="140341"/>
                    <a:pt x="573487" y="147733"/>
                    <a:pt x="576859" y="152105"/>
                  </a:cubicBezTo>
                  <a:cubicBezTo>
                    <a:pt x="580231" y="156372"/>
                    <a:pt x="584345" y="158506"/>
                    <a:pt x="589213" y="158506"/>
                  </a:cubicBezTo>
                  <a:cubicBezTo>
                    <a:pt x="594366" y="158506"/>
                    <a:pt x="598585" y="156372"/>
                    <a:pt x="601862" y="152105"/>
                  </a:cubicBezTo>
                  <a:cubicBezTo>
                    <a:pt x="605234" y="147733"/>
                    <a:pt x="606920" y="139846"/>
                    <a:pt x="606920" y="128435"/>
                  </a:cubicBezTo>
                  <a:cubicBezTo>
                    <a:pt x="606920" y="117824"/>
                    <a:pt x="605234" y="110376"/>
                    <a:pt x="601862" y="106118"/>
                  </a:cubicBezTo>
                  <a:cubicBezTo>
                    <a:pt x="598490" y="101851"/>
                    <a:pt x="594318" y="99717"/>
                    <a:pt x="589356" y="99717"/>
                  </a:cubicBezTo>
                  <a:close/>
                </a:path>
              </a:pathLst>
            </a:custGeom>
            <a:solidFill>
              <a:srgbClr val="000000"/>
            </a:solidFill>
            <a:ln w="9525" cap="sq">
              <a:noFill/>
              <a:prstDash val="solid"/>
              <a:miter/>
            </a:ln>
          </p:spPr>
          <p:txBody>
            <a:bodyPr rtlCol="0" anchor="ctr"/>
            <a:lstStyle/>
            <a:p>
              <a:endParaRPr lang="ja-JP" altLang="en-US"/>
            </a:p>
          </p:txBody>
        </p:sp>
      </p:grpSp>
      <p:sp>
        <p:nvSpPr>
          <p:cNvPr id="2" name="タイトル 1">
            <a:extLst>
              <a:ext uri="{FF2B5EF4-FFF2-40B4-BE49-F238E27FC236}">
                <a16:creationId xmlns:a16="http://schemas.microsoft.com/office/drawing/2014/main" id="{4B596EE9-39B5-2B7A-C885-82F219BF9289}"/>
              </a:ext>
            </a:extLst>
          </p:cNvPr>
          <p:cNvSpPr>
            <a:spLocks noGrp="1"/>
          </p:cNvSpPr>
          <p:nvPr>
            <p:ph type="title"/>
          </p:nvPr>
        </p:nvSpPr>
        <p:spPr/>
        <p:txBody>
          <a:bodyPr/>
          <a:lstStyle/>
          <a:p>
            <a:r>
              <a:rPr kumimoji="1" lang="en-US" altLang="ja-JP" dirty="0"/>
              <a:t>COCOA</a:t>
            </a:r>
            <a:r>
              <a:rPr kumimoji="1" lang="ja-JP" altLang="en-US" dirty="0"/>
              <a:t>の現状</a:t>
            </a:r>
          </a:p>
        </p:txBody>
      </p:sp>
      <p:sp>
        <p:nvSpPr>
          <p:cNvPr id="3" name="日付プレースホルダー 2">
            <a:extLst>
              <a:ext uri="{FF2B5EF4-FFF2-40B4-BE49-F238E27FC236}">
                <a16:creationId xmlns:a16="http://schemas.microsoft.com/office/drawing/2014/main" id="{92E4156D-AF90-D492-19E8-0FEBB262EB31}"/>
              </a:ext>
            </a:extLst>
          </p:cNvPr>
          <p:cNvSpPr>
            <a:spLocks noGrp="1"/>
          </p:cNvSpPr>
          <p:nvPr>
            <p:ph type="dt" sz="half" idx="10"/>
          </p:nvPr>
        </p:nvSpPr>
        <p:spPr/>
        <p:txBody>
          <a:bodyPr/>
          <a:lstStyle/>
          <a:p>
            <a:r>
              <a:rPr kumimoji="1" lang="en-US" altLang="ja-JP"/>
              <a:t>2022/11/5</a:t>
            </a:r>
            <a:endParaRPr kumimoji="1" lang="ja-JP" altLang="en-US"/>
          </a:p>
        </p:txBody>
      </p:sp>
      <p:sp>
        <p:nvSpPr>
          <p:cNvPr id="4" name="スライド番号プレースホルダー 3">
            <a:extLst>
              <a:ext uri="{FF2B5EF4-FFF2-40B4-BE49-F238E27FC236}">
                <a16:creationId xmlns:a16="http://schemas.microsoft.com/office/drawing/2014/main" id="{26D495F3-5B2D-ABB7-2B16-80EE490E28D1}"/>
              </a:ext>
            </a:extLst>
          </p:cNvPr>
          <p:cNvSpPr>
            <a:spLocks noGrp="1"/>
          </p:cNvSpPr>
          <p:nvPr>
            <p:ph type="sldNum" sz="quarter" idx="12"/>
          </p:nvPr>
        </p:nvSpPr>
        <p:spPr/>
        <p:txBody>
          <a:bodyPr/>
          <a:lstStyle/>
          <a:p>
            <a:fld id="{84B595E1-5139-4859-97B1-43FD09C5A850}" type="slidenum">
              <a:rPr kumimoji="1" lang="ja-JP" altLang="en-US" smtClean="0"/>
              <a:t>4</a:t>
            </a:fld>
            <a:endParaRPr kumimoji="1" lang="ja-JP" altLang="en-US"/>
          </a:p>
        </p:txBody>
      </p:sp>
      <p:grpSp>
        <p:nvGrpSpPr>
          <p:cNvPr id="19" name="グループ化 18">
            <a:extLst>
              <a:ext uri="{FF2B5EF4-FFF2-40B4-BE49-F238E27FC236}">
                <a16:creationId xmlns:a16="http://schemas.microsoft.com/office/drawing/2014/main" id="{3869A70A-B768-1C42-C927-79EDDBAEB59E}"/>
              </a:ext>
            </a:extLst>
          </p:cNvPr>
          <p:cNvGrpSpPr>
            <a:grpSpLocks noChangeAspect="1"/>
          </p:cNvGrpSpPr>
          <p:nvPr/>
        </p:nvGrpSpPr>
        <p:grpSpPr>
          <a:xfrm>
            <a:off x="9274002" y="4469232"/>
            <a:ext cx="2085227" cy="1042731"/>
            <a:chOff x="8404666" y="4026663"/>
            <a:chExt cx="1629235" cy="814710"/>
          </a:xfrm>
        </p:grpSpPr>
        <p:sp>
          <p:nvSpPr>
            <p:cNvPr id="20" name="フリーフォーム: 図形 19">
              <a:extLst>
                <a:ext uri="{FF2B5EF4-FFF2-40B4-BE49-F238E27FC236}">
                  <a16:creationId xmlns:a16="http://schemas.microsoft.com/office/drawing/2014/main" id="{1A278887-D1EF-E563-DCFA-56240E7C61BD}"/>
                </a:ext>
              </a:extLst>
            </p:cNvPr>
            <p:cNvSpPr/>
            <p:nvPr/>
          </p:nvSpPr>
          <p:spPr>
            <a:xfrm>
              <a:off x="8404666" y="4026663"/>
              <a:ext cx="132116" cy="132114"/>
            </a:xfrm>
            <a:custGeom>
              <a:avLst/>
              <a:gdLst>
                <a:gd name="connsiteX0" fmla="*/ 132117 w 132116"/>
                <a:gd name="connsiteY0" fmla="*/ 66057 h 132114"/>
                <a:gd name="connsiteX1" fmla="*/ 66058 w 132116"/>
                <a:gd name="connsiteY1" fmla="*/ 132115 h 132114"/>
                <a:gd name="connsiteX2" fmla="*/ 0 w 132116"/>
                <a:gd name="connsiteY2" fmla="*/ 66057 h 132114"/>
                <a:gd name="connsiteX3" fmla="*/ 66058 w 132116"/>
                <a:gd name="connsiteY3" fmla="*/ 0 h 132114"/>
                <a:gd name="connsiteX4" fmla="*/ 132117 w 132116"/>
                <a:gd name="connsiteY4" fmla="*/ 66057 h 1321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116" h="132114">
                  <a:moveTo>
                    <a:pt x="132117" y="66057"/>
                  </a:moveTo>
                  <a:cubicBezTo>
                    <a:pt x="132117" y="102540"/>
                    <a:pt x="102545" y="132115"/>
                    <a:pt x="66058" y="132115"/>
                  </a:cubicBezTo>
                  <a:cubicBezTo>
                    <a:pt x="29572" y="132115"/>
                    <a:pt x="0" y="102540"/>
                    <a:pt x="0" y="66057"/>
                  </a:cubicBezTo>
                  <a:cubicBezTo>
                    <a:pt x="0" y="29575"/>
                    <a:pt x="29572" y="0"/>
                    <a:pt x="66058" y="0"/>
                  </a:cubicBezTo>
                  <a:cubicBezTo>
                    <a:pt x="102545" y="0"/>
                    <a:pt x="132117" y="29575"/>
                    <a:pt x="132117" y="66057"/>
                  </a:cubicBezTo>
                  <a:close/>
                </a:path>
              </a:pathLst>
            </a:custGeom>
            <a:solidFill>
              <a:srgbClr val="4285F4"/>
            </a:solidFill>
            <a:ln w="6064" cap="sq">
              <a:noFill/>
              <a:prstDash val="solid"/>
              <a:miter/>
            </a:ln>
          </p:spPr>
          <p:txBody>
            <a:bodyPr rtlCol="0" anchor="ctr"/>
            <a:lstStyle/>
            <a:p>
              <a:endParaRPr lang="ja-JP" altLang="en-US"/>
            </a:p>
          </p:txBody>
        </p:sp>
        <p:sp>
          <p:nvSpPr>
            <p:cNvPr id="21" name="フリーフォーム: 図形 20">
              <a:extLst>
                <a:ext uri="{FF2B5EF4-FFF2-40B4-BE49-F238E27FC236}">
                  <a16:creationId xmlns:a16="http://schemas.microsoft.com/office/drawing/2014/main" id="{182AB383-CA07-44C7-CA0D-186FC8616455}"/>
                </a:ext>
              </a:extLst>
            </p:cNvPr>
            <p:cNvSpPr/>
            <p:nvPr/>
          </p:nvSpPr>
          <p:spPr>
            <a:xfrm>
              <a:off x="8632603" y="4032509"/>
              <a:ext cx="1130909" cy="113019"/>
            </a:xfrm>
            <a:custGeom>
              <a:avLst/>
              <a:gdLst>
                <a:gd name="connsiteX0" fmla="*/ 0 w 1130909"/>
                <a:gd name="connsiteY0" fmla="*/ 66574 h 113019"/>
                <a:gd name="connsiteX1" fmla="*/ 82056 w 1130909"/>
                <a:gd name="connsiteY1" fmla="*/ 2581 h 113019"/>
                <a:gd name="connsiteX2" fmla="*/ 91865 w 1130909"/>
                <a:gd name="connsiteY2" fmla="*/ 10838 h 113019"/>
                <a:gd name="connsiteX3" fmla="*/ 88254 w 1130909"/>
                <a:gd name="connsiteY3" fmla="*/ 15483 h 113019"/>
                <a:gd name="connsiteX4" fmla="*/ 62965 w 1130909"/>
                <a:gd name="connsiteY4" fmla="*/ 41802 h 113019"/>
                <a:gd name="connsiteX5" fmla="*/ 62965 w 1130909"/>
                <a:gd name="connsiteY5" fmla="*/ 111988 h 113019"/>
                <a:gd name="connsiteX6" fmla="*/ 51096 w 1130909"/>
                <a:gd name="connsiteY6" fmla="*/ 111988 h 113019"/>
                <a:gd name="connsiteX7" fmla="*/ 51096 w 1130909"/>
                <a:gd name="connsiteY7" fmla="*/ 51607 h 113019"/>
                <a:gd name="connsiteX8" fmla="*/ 8775 w 1130909"/>
                <a:gd name="connsiteY8" fmla="*/ 76895 h 113019"/>
                <a:gd name="connsiteX9" fmla="*/ 0 w 1130909"/>
                <a:gd name="connsiteY9" fmla="*/ 66574 h 113019"/>
                <a:gd name="connsiteX10" fmla="*/ 209703 w 1130909"/>
                <a:gd name="connsiteY10" fmla="*/ 44383 h 113019"/>
                <a:gd name="connsiteX11" fmla="*/ 117837 w 1130909"/>
                <a:gd name="connsiteY11" fmla="*/ 104247 h 113019"/>
                <a:gd name="connsiteX12" fmla="*/ 112685 w 1130909"/>
                <a:gd name="connsiteY12" fmla="*/ 105279 h 113019"/>
                <a:gd name="connsiteX13" fmla="*/ 108556 w 1130909"/>
                <a:gd name="connsiteY13" fmla="*/ 91862 h 113019"/>
                <a:gd name="connsiteX14" fmla="*/ 198869 w 1130909"/>
                <a:gd name="connsiteY14" fmla="*/ 36641 h 113019"/>
                <a:gd name="connsiteX15" fmla="*/ 209703 w 1130909"/>
                <a:gd name="connsiteY15" fmla="*/ 44383 h 113019"/>
                <a:gd name="connsiteX16" fmla="*/ 136939 w 1130909"/>
                <a:gd name="connsiteY16" fmla="*/ 44383 h 113019"/>
                <a:gd name="connsiteX17" fmla="*/ 110615 w 1130909"/>
                <a:gd name="connsiteY17" fmla="*/ 23224 h 113019"/>
                <a:gd name="connsiteX18" fmla="*/ 119390 w 1130909"/>
                <a:gd name="connsiteY18" fmla="*/ 12386 h 113019"/>
                <a:gd name="connsiteX19" fmla="*/ 146738 w 1130909"/>
                <a:gd name="connsiteY19" fmla="*/ 34577 h 113019"/>
                <a:gd name="connsiteX20" fmla="*/ 136939 w 1130909"/>
                <a:gd name="connsiteY20" fmla="*/ 44383 h 113019"/>
                <a:gd name="connsiteX21" fmla="*/ 281607 w 1130909"/>
                <a:gd name="connsiteY21" fmla="*/ 57284 h 113019"/>
                <a:gd name="connsiteX22" fmla="*/ 325481 w 1130909"/>
                <a:gd name="connsiteY22" fmla="*/ 96505 h 113019"/>
                <a:gd name="connsiteX23" fmla="*/ 315154 w 1130909"/>
                <a:gd name="connsiteY23" fmla="*/ 105279 h 113019"/>
                <a:gd name="connsiteX24" fmla="*/ 273350 w 1130909"/>
                <a:gd name="connsiteY24" fmla="*/ 67090 h 113019"/>
                <a:gd name="connsiteX25" fmla="*/ 227428 w 1130909"/>
                <a:gd name="connsiteY25" fmla="*/ 105795 h 113019"/>
                <a:gd name="connsiteX26" fmla="*/ 217619 w 1130909"/>
                <a:gd name="connsiteY26" fmla="*/ 97022 h 113019"/>
                <a:gd name="connsiteX27" fmla="*/ 287806 w 1130909"/>
                <a:gd name="connsiteY27" fmla="*/ 25804 h 113019"/>
                <a:gd name="connsiteX28" fmla="*/ 231557 w 1130909"/>
                <a:gd name="connsiteY28" fmla="*/ 29416 h 113019"/>
                <a:gd name="connsiteX29" fmla="*/ 230005 w 1130909"/>
                <a:gd name="connsiteY29" fmla="*/ 17031 h 113019"/>
                <a:gd name="connsiteX30" fmla="*/ 289865 w 1130909"/>
                <a:gd name="connsiteY30" fmla="*/ 14450 h 113019"/>
                <a:gd name="connsiteX31" fmla="*/ 296063 w 1130909"/>
                <a:gd name="connsiteY31" fmla="*/ 12902 h 113019"/>
                <a:gd name="connsiteX32" fmla="*/ 304320 w 1130909"/>
                <a:gd name="connsiteY32" fmla="*/ 21159 h 113019"/>
                <a:gd name="connsiteX33" fmla="*/ 302251 w 1130909"/>
                <a:gd name="connsiteY33" fmla="*/ 25804 h 113019"/>
                <a:gd name="connsiteX34" fmla="*/ 281607 w 1130909"/>
                <a:gd name="connsiteY34" fmla="*/ 57284 h 113019"/>
                <a:gd name="connsiteX35" fmla="*/ 361945 w 1130909"/>
                <a:gd name="connsiteY35" fmla="*/ 42319 h 113019"/>
                <a:gd name="connsiteX36" fmla="*/ 413042 w 1130909"/>
                <a:gd name="connsiteY36" fmla="*/ 61929 h 113019"/>
                <a:gd name="connsiteX37" fmla="*/ 406843 w 1130909"/>
                <a:gd name="connsiteY37" fmla="*/ 73798 h 113019"/>
                <a:gd name="connsiteX38" fmla="*/ 361945 w 1130909"/>
                <a:gd name="connsiteY38" fmla="*/ 55220 h 113019"/>
                <a:gd name="connsiteX39" fmla="*/ 361945 w 1130909"/>
                <a:gd name="connsiteY39" fmla="*/ 108891 h 113019"/>
                <a:gd name="connsiteX40" fmla="*/ 350077 w 1130909"/>
                <a:gd name="connsiteY40" fmla="*/ 108891 h 113019"/>
                <a:gd name="connsiteX41" fmla="*/ 350077 w 1130909"/>
                <a:gd name="connsiteY41" fmla="*/ 5677 h 113019"/>
                <a:gd name="connsiteX42" fmla="*/ 360404 w 1130909"/>
                <a:gd name="connsiteY42" fmla="*/ 5677 h 113019"/>
                <a:gd name="connsiteX43" fmla="*/ 361945 w 1130909"/>
                <a:gd name="connsiteY43" fmla="*/ 9805 h 113019"/>
                <a:gd name="connsiteX44" fmla="*/ 361945 w 1130909"/>
                <a:gd name="connsiteY44" fmla="*/ 42319 h 113019"/>
                <a:gd name="connsiteX45" fmla="*/ 427839 w 1130909"/>
                <a:gd name="connsiteY45" fmla="*/ 61929 h 113019"/>
                <a:gd name="connsiteX46" fmla="*/ 427839 w 1130909"/>
                <a:gd name="connsiteY46" fmla="*/ 50576 h 113019"/>
                <a:gd name="connsiteX47" fmla="*/ 542924 w 1130909"/>
                <a:gd name="connsiteY47" fmla="*/ 50576 h 113019"/>
                <a:gd name="connsiteX48" fmla="*/ 542924 w 1130909"/>
                <a:gd name="connsiteY48" fmla="*/ 61929 h 113019"/>
                <a:gd name="connsiteX49" fmla="*/ 427839 w 1130909"/>
                <a:gd name="connsiteY49" fmla="*/ 61929 h 113019"/>
                <a:gd name="connsiteX50" fmla="*/ 631167 w 1130909"/>
                <a:gd name="connsiteY50" fmla="*/ 89281 h 113019"/>
                <a:gd name="connsiteX51" fmla="*/ 672971 w 1130909"/>
                <a:gd name="connsiteY51" fmla="*/ 54188 h 113019"/>
                <a:gd name="connsiteX52" fmla="*/ 680204 w 1130909"/>
                <a:gd name="connsiteY52" fmla="*/ 63993 h 113019"/>
                <a:gd name="connsiteX53" fmla="*/ 630661 w 1130909"/>
                <a:gd name="connsiteY53" fmla="*/ 102698 h 113019"/>
                <a:gd name="connsiteX54" fmla="*/ 626532 w 1130909"/>
                <a:gd name="connsiteY54" fmla="*/ 104763 h 113019"/>
                <a:gd name="connsiteX55" fmla="*/ 618274 w 1130909"/>
                <a:gd name="connsiteY55" fmla="*/ 98570 h 113019"/>
                <a:gd name="connsiteX56" fmla="*/ 619298 w 1130909"/>
                <a:gd name="connsiteY56" fmla="*/ 95990 h 113019"/>
                <a:gd name="connsiteX57" fmla="*/ 619298 w 1130909"/>
                <a:gd name="connsiteY57" fmla="*/ 12902 h 113019"/>
                <a:gd name="connsiteX58" fmla="*/ 630143 w 1130909"/>
                <a:gd name="connsiteY58" fmla="*/ 12902 h 113019"/>
                <a:gd name="connsiteX59" fmla="*/ 631167 w 1130909"/>
                <a:gd name="connsiteY59" fmla="*/ 17031 h 113019"/>
                <a:gd name="connsiteX60" fmla="*/ 631167 w 1130909"/>
                <a:gd name="connsiteY60" fmla="*/ 89281 h 113019"/>
                <a:gd name="connsiteX61" fmla="*/ 562015 w 1130909"/>
                <a:gd name="connsiteY61" fmla="*/ 103215 h 113019"/>
                <a:gd name="connsiteX62" fmla="*/ 587821 w 1130909"/>
                <a:gd name="connsiteY62" fmla="*/ 41802 h 113019"/>
                <a:gd name="connsiteX63" fmla="*/ 587821 w 1130909"/>
                <a:gd name="connsiteY63" fmla="*/ 18579 h 113019"/>
                <a:gd name="connsiteX64" fmla="*/ 598655 w 1130909"/>
                <a:gd name="connsiteY64" fmla="*/ 18579 h 113019"/>
                <a:gd name="connsiteX65" fmla="*/ 599690 w 1130909"/>
                <a:gd name="connsiteY65" fmla="*/ 22707 h 113019"/>
                <a:gd name="connsiteX66" fmla="*/ 599690 w 1130909"/>
                <a:gd name="connsiteY66" fmla="*/ 41286 h 113019"/>
                <a:gd name="connsiteX67" fmla="*/ 572342 w 1130909"/>
                <a:gd name="connsiteY67" fmla="*/ 109924 h 113019"/>
                <a:gd name="connsiteX68" fmla="*/ 562015 w 1130909"/>
                <a:gd name="connsiteY68" fmla="*/ 103215 h 113019"/>
                <a:gd name="connsiteX69" fmla="*/ 781869 w 1130909"/>
                <a:gd name="connsiteY69" fmla="*/ 85669 h 113019"/>
                <a:gd name="connsiteX70" fmla="*/ 733877 w 1130909"/>
                <a:gd name="connsiteY70" fmla="*/ 109924 h 113019"/>
                <a:gd name="connsiteX71" fmla="*/ 706517 w 1130909"/>
                <a:gd name="connsiteY71" fmla="*/ 101150 h 113019"/>
                <a:gd name="connsiteX72" fmla="*/ 699813 w 1130909"/>
                <a:gd name="connsiteY72" fmla="*/ 75347 h 113019"/>
                <a:gd name="connsiteX73" fmla="*/ 699813 w 1130909"/>
                <a:gd name="connsiteY73" fmla="*/ 6193 h 113019"/>
                <a:gd name="connsiteX74" fmla="*/ 710646 w 1130909"/>
                <a:gd name="connsiteY74" fmla="*/ 6193 h 113019"/>
                <a:gd name="connsiteX75" fmla="*/ 711681 w 1130909"/>
                <a:gd name="connsiteY75" fmla="*/ 10321 h 113019"/>
                <a:gd name="connsiteX76" fmla="*/ 711681 w 1130909"/>
                <a:gd name="connsiteY76" fmla="*/ 75347 h 113019"/>
                <a:gd name="connsiteX77" fmla="*/ 716327 w 1130909"/>
                <a:gd name="connsiteY77" fmla="*/ 92893 h 113019"/>
                <a:gd name="connsiteX78" fmla="*/ 733360 w 1130909"/>
                <a:gd name="connsiteY78" fmla="*/ 98570 h 113019"/>
                <a:gd name="connsiteX79" fmla="*/ 774129 w 1130909"/>
                <a:gd name="connsiteY79" fmla="*/ 75863 h 113019"/>
                <a:gd name="connsiteX80" fmla="*/ 781869 w 1130909"/>
                <a:gd name="connsiteY80" fmla="*/ 85669 h 113019"/>
                <a:gd name="connsiteX81" fmla="*/ 896435 w 1130909"/>
                <a:gd name="connsiteY81" fmla="*/ 23224 h 113019"/>
                <a:gd name="connsiteX82" fmla="*/ 868052 w 1130909"/>
                <a:gd name="connsiteY82" fmla="*/ 26836 h 113019"/>
                <a:gd name="connsiteX83" fmla="*/ 846892 w 1130909"/>
                <a:gd name="connsiteY83" fmla="*/ 40770 h 113019"/>
                <a:gd name="connsiteX84" fmla="*/ 837093 w 1130909"/>
                <a:gd name="connsiteY84" fmla="*/ 66057 h 113019"/>
                <a:gd name="connsiteX85" fmla="*/ 844833 w 1130909"/>
                <a:gd name="connsiteY85" fmla="*/ 86184 h 113019"/>
                <a:gd name="connsiteX86" fmla="*/ 884567 w 1130909"/>
                <a:gd name="connsiteY86" fmla="*/ 97538 h 113019"/>
                <a:gd name="connsiteX87" fmla="*/ 880438 w 1130909"/>
                <a:gd name="connsiteY87" fmla="*/ 108891 h 113019"/>
                <a:gd name="connsiteX88" fmla="*/ 838117 w 1130909"/>
                <a:gd name="connsiteY88" fmla="*/ 95474 h 113019"/>
                <a:gd name="connsiteX89" fmla="*/ 826248 w 1130909"/>
                <a:gd name="connsiteY89" fmla="*/ 66574 h 113019"/>
                <a:gd name="connsiteX90" fmla="*/ 845351 w 1130909"/>
                <a:gd name="connsiteY90" fmla="*/ 28384 h 113019"/>
                <a:gd name="connsiteX91" fmla="*/ 795807 w 1130909"/>
                <a:gd name="connsiteY91" fmla="*/ 35609 h 113019"/>
                <a:gd name="connsiteX92" fmla="*/ 792702 w 1130909"/>
                <a:gd name="connsiteY92" fmla="*/ 23740 h 113019"/>
                <a:gd name="connsiteX93" fmla="*/ 894377 w 1130909"/>
                <a:gd name="connsiteY93" fmla="*/ 11354 h 113019"/>
                <a:gd name="connsiteX94" fmla="*/ 896435 w 1130909"/>
                <a:gd name="connsiteY94" fmla="*/ 23224 h 113019"/>
                <a:gd name="connsiteX95" fmla="*/ 963870 w 1130909"/>
                <a:gd name="connsiteY95" fmla="*/ 78443 h 113019"/>
                <a:gd name="connsiteX96" fmla="*/ 954072 w 1130909"/>
                <a:gd name="connsiteY96" fmla="*/ 96505 h 113019"/>
                <a:gd name="connsiteX97" fmla="*/ 939616 w 1130909"/>
                <a:gd name="connsiteY97" fmla="*/ 105279 h 113019"/>
                <a:gd name="connsiteX98" fmla="*/ 920525 w 1130909"/>
                <a:gd name="connsiteY98" fmla="*/ 90313 h 113019"/>
                <a:gd name="connsiteX99" fmla="*/ 916914 w 1130909"/>
                <a:gd name="connsiteY99" fmla="*/ 52640 h 113019"/>
                <a:gd name="connsiteX100" fmla="*/ 918972 w 1130909"/>
                <a:gd name="connsiteY100" fmla="*/ 10838 h 113019"/>
                <a:gd name="connsiteX101" fmla="*/ 929806 w 1130909"/>
                <a:gd name="connsiteY101" fmla="*/ 13418 h 113019"/>
                <a:gd name="connsiteX102" fmla="*/ 930323 w 1130909"/>
                <a:gd name="connsiteY102" fmla="*/ 18579 h 113019"/>
                <a:gd name="connsiteX103" fmla="*/ 928265 w 1130909"/>
                <a:gd name="connsiteY103" fmla="*/ 53155 h 113019"/>
                <a:gd name="connsiteX104" fmla="*/ 930841 w 1130909"/>
                <a:gd name="connsiteY104" fmla="*/ 83088 h 113019"/>
                <a:gd name="connsiteX105" fmla="*/ 938581 w 1130909"/>
                <a:gd name="connsiteY105" fmla="*/ 91862 h 113019"/>
                <a:gd name="connsiteX106" fmla="*/ 948391 w 1130909"/>
                <a:gd name="connsiteY106" fmla="*/ 83604 h 113019"/>
                <a:gd name="connsiteX107" fmla="*/ 953554 w 1130909"/>
                <a:gd name="connsiteY107" fmla="*/ 71219 h 113019"/>
                <a:gd name="connsiteX108" fmla="*/ 963870 w 1130909"/>
                <a:gd name="connsiteY108" fmla="*/ 78443 h 113019"/>
                <a:gd name="connsiteX109" fmla="*/ 994324 w 1130909"/>
                <a:gd name="connsiteY109" fmla="*/ 18062 h 113019"/>
                <a:gd name="connsiteX110" fmla="*/ 1022707 w 1130909"/>
                <a:gd name="connsiteY110" fmla="*/ 76895 h 113019"/>
                <a:gd name="connsiteX111" fmla="*/ 1008768 w 1130909"/>
                <a:gd name="connsiteY111" fmla="*/ 80507 h 113019"/>
                <a:gd name="connsiteX112" fmla="*/ 983479 w 1130909"/>
                <a:gd name="connsiteY112" fmla="*/ 24255 h 113019"/>
                <a:gd name="connsiteX113" fmla="*/ 994324 w 1130909"/>
                <a:gd name="connsiteY113" fmla="*/ 18062 h 113019"/>
                <a:gd name="connsiteX114" fmla="*/ 1099951 w 1130909"/>
                <a:gd name="connsiteY114" fmla="*/ 101667 h 113019"/>
                <a:gd name="connsiteX115" fmla="*/ 1113878 w 1130909"/>
                <a:gd name="connsiteY115" fmla="*/ 94957 h 113019"/>
                <a:gd name="connsiteX116" fmla="*/ 1120077 w 1130909"/>
                <a:gd name="connsiteY116" fmla="*/ 78443 h 113019"/>
                <a:gd name="connsiteX117" fmla="*/ 1113361 w 1130909"/>
                <a:gd name="connsiteY117" fmla="*/ 60381 h 113019"/>
                <a:gd name="connsiteX118" fmla="*/ 1092200 w 1130909"/>
                <a:gd name="connsiteY118" fmla="*/ 53672 h 113019"/>
                <a:gd name="connsiteX119" fmla="*/ 1065887 w 1130909"/>
                <a:gd name="connsiteY119" fmla="*/ 60381 h 113019"/>
                <a:gd name="connsiteX120" fmla="*/ 1043173 w 1130909"/>
                <a:gd name="connsiteY120" fmla="*/ 82572 h 113019"/>
                <a:gd name="connsiteX121" fmla="*/ 1034399 w 1130909"/>
                <a:gd name="connsiteY121" fmla="*/ 74831 h 113019"/>
                <a:gd name="connsiteX122" fmla="*/ 1090659 w 1130909"/>
                <a:gd name="connsiteY122" fmla="*/ 12902 h 113019"/>
                <a:gd name="connsiteX123" fmla="*/ 1056594 w 1130909"/>
                <a:gd name="connsiteY123" fmla="*/ 16514 h 113019"/>
                <a:gd name="connsiteX124" fmla="*/ 1052984 w 1130909"/>
                <a:gd name="connsiteY124" fmla="*/ 4645 h 113019"/>
                <a:gd name="connsiteX125" fmla="*/ 1097881 w 1130909"/>
                <a:gd name="connsiteY125" fmla="*/ 2064 h 113019"/>
                <a:gd name="connsiteX126" fmla="*/ 1102527 w 1130909"/>
                <a:gd name="connsiteY126" fmla="*/ 0 h 113019"/>
                <a:gd name="connsiteX127" fmla="*/ 1108208 w 1130909"/>
                <a:gd name="connsiteY127" fmla="*/ 5677 h 113019"/>
                <a:gd name="connsiteX128" fmla="*/ 1105621 w 1130909"/>
                <a:gd name="connsiteY128" fmla="*/ 12386 h 113019"/>
                <a:gd name="connsiteX129" fmla="*/ 1074662 w 1130909"/>
                <a:gd name="connsiteY129" fmla="*/ 46962 h 113019"/>
                <a:gd name="connsiteX130" fmla="*/ 1092717 w 1130909"/>
                <a:gd name="connsiteY130" fmla="*/ 44383 h 113019"/>
                <a:gd name="connsiteX131" fmla="*/ 1121618 w 1130909"/>
                <a:gd name="connsiteY131" fmla="*/ 53672 h 113019"/>
                <a:gd name="connsiteX132" fmla="*/ 1130910 w 1130909"/>
                <a:gd name="connsiteY132" fmla="*/ 77412 h 113019"/>
                <a:gd name="connsiteX133" fmla="*/ 1122653 w 1130909"/>
                <a:gd name="connsiteY133" fmla="*/ 100634 h 113019"/>
                <a:gd name="connsiteX134" fmla="*/ 1091176 w 1130909"/>
                <a:gd name="connsiteY134" fmla="*/ 113020 h 113019"/>
                <a:gd name="connsiteX135" fmla="*/ 1064851 w 1130909"/>
                <a:gd name="connsiteY135" fmla="*/ 104763 h 113019"/>
                <a:gd name="connsiteX136" fmla="*/ 1058147 w 1130909"/>
                <a:gd name="connsiteY136" fmla="*/ 88765 h 113019"/>
                <a:gd name="connsiteX137" fmla="*/ 1062793 w 1130909"/>
                <a:gd name="connsiteY137" fmla="*/ 77927 h 113019"/>
                <a:gd name="connsiteX138" fmla="*/ 1074662 w 1130909"/>
                <a:gd name="connsiteY138" fmla="*/ 72767 h 113019"/>
                <a:gd name="connsiteX139" fmla="*/ 1090142 w 1130909"/>
                <a:gd name="connsiteY139" fmla="*/ 78959 h 113019"/>
                <a:gd name="connsiteX140" fmla="*/ 1099951 w 1130909"/>
                <a:gd name="connsiteY140" fmla="*/ 101667 h 113019"/>
                <a:gd name="connsiteX141" fmla="*/ 1089623 w 1130909"/>
                <a:gd name="connsiteY141" fmla="*/ 103215 h 113019"/>
                <a:gd name="connsiteX142" fmla="*/ 1083436 w 1130909"/>
                <a:gd name="connsiteY142" fmla="*/ 85152 h 113019"/>
                <a:gd name="connsiteX143" fmla="*/ 1076203 w 1130909"/>
                <a:gd name="connsiteY143" fmla="*/ 81540 h 113019"/>
                <a:gd name="connsiteX144" fmla="*/ 1070016 w 1130909"/>
                <a:gd name="connsiteY144" fmla="*/ 83604 h 113019"/>
                <a:gd name="connsiteX145" fmla="*/ 1067428 w 1130909"/>
                <a:gd name="connsiteY145" fmla="*/ 89281 h 113019"/>
                <a:gd name="connsiteX146" fmla="*/ 1071557 w 1130909"/>
                <a:gd name="connsiteY146" fmla="*/ 98054 h 113019"/>
                <a:gd name="connsiteX147" fmla="*/ 1084977 w 1130909"/>
                <a:gd name="connsiteY147" fmla="*/ 103215 h 113019"/>
                <a:gd name="connsiteX148" fmla="*/ 1089623 w 1130909"/>
                <a:gd name="connsiteY148" fmla="*/ 103215 h 113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1130909" h="113019">
                  <a:moveTo>
                    <a:pt x="0" y="66574"/>
                  </a:moveTo>
                  <a:cubicBezTo>
                    <a:pt x="36134" y="51436"/>
                    <a:pt x="63482" y="30105"/>
                    <a:pt x="82056" y="2581"/>
                  </a:cubicBezTo>
                  <a:lnTo>
                    <a:pt x="91865" y="10838"/>
                  </a:lnTo>
                  <a:cubicBezTo>
                    <a:pt x="94618" y="12902"/>
                    <a:pt x="93418" y="14450"/>
                    <a:pt x="88254" y="15483"/>
                  </a:cubicBezTo>
                  <a:cubicBezTo>
                    <a:pt x="81714" y="24083"/>
                    <a:pt x="73292" y="32857"/>
                    <a:pt x="62965" y="41802"/>
                  </a:cubicBezTo>
                  <a:lnTo>
                    <a:pt x="62965" y="111988"/>
                  </a:lnTo>
                  <a:lnTo>
                    <a:pt x="51096" y="111988"/>
                  </a:lnTo>
                  <a:lnTo>
                    <a:pt x="51096" y="51607"/>
                  </a:lnTo>
                  <a:cubicBezTo>
                    <a:pt x="39052" y="60897"/>
                    <a:pt x="24948" y="69326"/>
                    <a:pt x="8775" y="76895"/>
                  </a:cubicBezTo>
                  <a:lnTo>
                    <a:pt x="0" y="66574"/>
                  </a:lnTo>
                  <a:close/>
                  <a:moveTo>
                    <a:pt x="209703" y="44383"/>
                  </a:moveTo>
                  <a:cubicBezTo>
                    <a:pt x="191470" y="82228"/>
                    <a:pt x="160852" y="102183"/>
                    <a:pt x="117837" y="104247"/>
                  </a:cubicBezTo>
                  <a:cubicBezTo>
                    <a:pt x="116120" y="108719"/>
                    <a:pt x="114402" y="109064"/>
                    <a:pt x="112685" y="105279"/>
                  </a:cubicBezTo>
                  <a:lnTo>
                    <a:pt x="108556" y="91862"/>
                  </a:lnTo>
                  <a:cubicBezTo>
                    <a:pt x="153278" y="90829"/>
                    <a:pt x="183389" y="72422"/>
                    <a:pt x="198869" y="36641"/>
                  </a:cubicBezTo>
                  <a:lnTo>
                    <a:pt x="209703" y="44383"/>
                  </a:lnTo>
                  <a:close/>
                  <a:moveTo>
                    <a:pt x="136939" y="44383"/>
                  </a:moveTo>
                  <a:cubicBezTo>
                    <a:pt x="127647" y="35781"/>
                    <a:pt x="118872" y="28728"/>
                    <a:pt x="110615" y="23224"/>
                  </a:cubicBezTo>
                  <a:lnTo>
                    <a:pt x="119390" y="12386"/>
                  </a:lnTo>
                  <a:cubicBezTo>
                    <a:pt x="126612" y="16859"/>
                    <a:pt x="135728" y="24255"/>
                    <a:pt x="146738" y="34577"/>
                  </a:cubicBezTo>
                  <a:lnTo>
                    <a:pt x="136939" y="44383"/>
                  </a:lnTo>
                  <a:close/>
                  <a:moveTo>
                    <a:pt x="281607" y="57284"/>
                  </a:moveTo>
                  <a:cubicBezTo>
                    <a:pt x="296404" y="68638"/>
                    <a:pt x="311025" y="81712"/>
                    <a:pt x="325481" y="96505"/>
                  </a:cubicBezTo>
                  <a:lnTo>
                    <a:pt x="315154" y="105279"/>
                  </a:lnTo>
                  <a:cubicBezTo>
                    <a:pt x="300709" y="90141"/>
                    <a:pt x="286771" y="77412"/>
                    <a:pt x="273350" y="67090"/>
                  </a:cubicBezTo>
                  <a:cubicBezTo>
                    <a:pt x="259940" y="81540"/>
                    <a:pt x="244626" y="94441"/>
                    <a:pt x="227428" y="105795"/>
                  </a:cubicBezTo>
                  <a:lnTo>
                    <a:pt x="217619" y="97022"/>
                  </a:lnTo>
                  <a:cubicBezTo>
                    <a:pt x="254083" y="73283"/>
                    <a:pt x="277479" y="49543"/>
                    <a:pt x="287806" y="25804"/>
                  </a:cubicBezTo>
                  <a:lnTo>
                    <a:pt x="231557" y="29416"/>
                  </a:lnTo>
                  <a:lnTo>
                    <a:pt x="230005" y="17031"/>
                  </a:lnTo>
                  <a:lnTo>
                    <a:pt x="289865" y="14450"/>
                  </a:lnTo>
                  <a:lnTo>
                    <a:pt x="296063" y="12902"/>
                  </a:lnTo>
                  <a:lnTo>
                    <a:pt x="304320" y="21159"/>
                  </a:lnTo>
                  <a:cubicBezTo>
                    <a:pt x="306731" y="23567"/>
                    <a:pt x="306038" y="25116"/>
                    <a:pt x="302251" y="25804"/>
                  </a:cubicBezTo>
                  <a:cubicBezTo>
                    <a:pt x="295722" y="37157"/>
                    <a:pt x="288841" y="47651"/>
                    <a:pt x="281607" y="57284"/>
                  </a:cubicBezTo>
                  <a:close/>
                  <a:moveTo>
                    <a:pt x="361945" y="42319"/>
                  </a:moveTo>
                  <a:cubicBezTo>
                    <a:pt x="378812" y="47135"/>
                    <a:pt x="395834" y="53672"/>
                    <a:pt x="413042" y="61929"/>
                  </a:cubicBezTo>
                  <a:lnTo>
                    <a:pt x="406843" y="73798"/>
                  </a:lnTo>
                  <a:cubicBezTo>
                    <a:pt x="388611" y="64509"/>
                    <a:pt x="373649" y="58317"/>
                    <a:pt x="361945" y="55220"/>
                  </a:cubicBezTo>
                  <a:lnTo>
                    <a:pt x="361945" y="108891"/>
                  </a:lnTo>
                  <a:lnTo>
                    <a:pt x="350077" y="108891"/>
                  </a:lnTo>
                  <a:lnTo>
                    <a:pt x="350077" y="5677"/>
                  </a:lnTo>
                  <a:lnTo>
                    <a:pt x="360404" y="5677"/>
                  </a:lnTo>
                  <a:cubicBezTo>
                    <a:pt x="364533" y="6021"/>
                    <a:pt x="365050" y="7397"/>
                    <a:pt x="361945" y="9805"/>
                  </a:cubicBezTo>
                  <a:lnTo>
                    <a:pt x="361945" y="42319"/>
                  </a:lnTo>
                  <a:close/>
                  <a:moveTo>
                    <a:pt x="427839" y="61929"/>
                  </a:moveTo>
                  <a:lnTo>
                    <a:pt x="427839" y="50576"/>
                  </a:lnTo>
                  <a:lnTo>
                    <a:pt x="542924" y="50576"/>
                  </a:lnTo>
                  <a:lnTo>
                    <a:pt x="542924" y="61929"/>
                  </a:lnTo>
                  <a:lnTo>
                    <a:pt x="427839" y="61929"/>
                  </a:lnTo>
                  <a:close/>
                  <a:moveTo>
                    <a:pt x="631167" y="89281"/>
                  </a:moveTo>
                  <a:cubicBezTo>
                    <a:pt x="646305" y="83432"/>
                    <a:pt x="660243" y="71734"/>
                    <a:pt x="672971" y="54188"/>
                  </a:cubicBezTo>
                  <a:lnTo>
                    <a:pt x="680204" y="63993"/>
                  </a:lnTo>
                  <a:cubicBezTo>
                    <a:pt x="667124" y="81884"/>
                    <a:pt x="650610" y="94786"/>
                    <a:pt x="630661" y="102698"/>
                  </a:cubicBezTo>
                  <a:lnTo>
                    <a:pt x="626532" y="104763"/>
                  </a:lnTo>
                  <a:lnTo>
                    <a:pt x="618274" y="98570"/>
                  </a:lnTo>
                  <a:lnTo>
                    <a:pt x="619298" y="95990"/>
                  </a:lnTo>
                  <a:lnTo>
                    <a:pt x="619298" y="12902"/>
                  </a:lnTo>
                  <a:lnTo>
                    <a:pt x="630143" y="12902"/>
                  </a:lnTo>
                  <a:cubicBezTo>
                    <a:pt x="633237" y="13590"/>
                    <a:pt x="633578" y="14966"/>
                    <a:pt x="631167" y="17031"/>
                  </a:cubicBezTo>
                  <a:lnTo>
                    <a:pt x="631167" y="89281"/>
                  </a:lnTo>
                  <a:close/>
                  <a:moveTo>
                    <a:pt x="562015" y="103215"/>
                  </a:moveTo>
                  <a:cubicBezTo>
                    <a:pt x="579223" y="86700"/>
                    <a:pt x="587821" y="66229"/>
                    <a:pt x="587821" y="41802"/>
                  </a:cubicBezTo>
                  <a:lnTo>
                    <a:pt x="587821" y="18579"/>
                  </a:lnTo>
                  <a:lnTo>
                    <a:pt x="598655" y="18579"/>
                  </a:lnTo>
                  <a:cubicBezTo>
                    <a:pt x="601760" y="19267"/>
                    <a:pt x="602101" y="20643"/>
                    <a:pt x="599690" y="22707"/>
                  </a:cubicBezTo>
                  <a:lnTo>
                    <a:pt x="599690" y="41286"/>
                  </a:lnTo>
                  <a:cubicBezTo>
                    <a:pt x="599690" y="70186"/>
                    <a:pt x="590574" y="93065"/>
                    <a:pt x="572342" y="109924"/>
                  </a:cubicBezTo>
                  <a:lnTo>
                    <a:pt x="562015" y="103215"/>
                  </a:lnTo>
                  <a:close/>
                  <a:moveTo>
                    <a:pt x="781869" y="85669"/>
                  </a:moveTo>
                  <a:cubicBezTo>
                    <a:pt x="767071" y="101838"/>
                    <a:pt x="751074" y="109924"/>
                    <a:pt x="733877" y="109924"/>
                  </a:cubicBezTo>
                  <a:cubicBezTo>
                    <a:pt x="721491" y="109924"/>
                    <a:pt x="712363" y="107000"/>
                    <a:pt x="706517" y="101150"/>
                  </a:cubicBezTo>
                  <a:cubicBezTo>
                    <a:pt x="702048" y="96678"/>
                    <a:pt x="699813" y="88076"/>
                    <a:pt x="699813" y="75347"/>
                  </a:cubicBezTo>
                  <a:lnTo>
                    <a:pt x="699813" y="6193"/>
                  </a:lnTo>
                  <a:lnTo>
                    <a:pt x="710646" y="6193"/>
                  </a:lnTo>
                  <a:cubicBezTo>
                    <a:pt x="713740" y="6881"/>
                    <a:pt x="714092" y="8257"/>
                    <a:pt x="711681" y="10321"/>
                  </a:cubicBezTo>
                  <a:lnTo>
                    <a:pt x="711681" y="75347"/>
                  </a:lnTo>
                  <a:cubicBezTo>
                    <a:pt x="711681" y="83948"/>
                    <a:pt x="713234" y="89797"/>
                    <a:pt x="716327" y="92893"/>
                  </a:cubicBezTo>
                  <a:cubicBezTo>
                    <a:pt x="720115" y="96678"/>
                    <a:pt x="725784" y="98570"/>
                    <a:pt x="733360" y="98570"/>
                  </a:cubicBezTo>
                  <a:cubicBezTo>
                    <a:pt x="746769" y="98570"/>
                    <a:pt x="760366" y="91001"/>
                    <a:pt x="774129" y="75863"/>
                  </a:cubicBezTo>
                  <a:lnTo>
                    <a:pt x="781869" y="85669"/>
                  </a:lnTo>
                  <a:close/>
                  <a:moveTo>
                    <a:pt x="896435" y="23224"/>
                  </a:moveTo>
                  <a:cubicBezTo>
                    <a:pt x="884391" y="23224"/>
                    <a:pt x="874933" y="24428"/>
                    <a:pt x="868052" y="26836"/>
                  </a:cubicBezTo>
                  <a:cubicBezTo>
                    <a:pt x="860489" y="29588"/>
                    <a:pt x="853432" y="34233"/>
                    <a:pt x="846892" y="40770"/>
                  </a:cubicBezTo>
                  <a:cubicBezTo>
                    <a:pt x="840352" y="47307"/>
                    <a:pt x="837093" y="55736"/>
                    <a:pt x="837093" y="66057"/>
                  </a:cubicBezTo>
                  <a:cubicBezTo>
                    <a:pt x="837093" y="74315"/>
                    <a:pt x="839670" y="81024"/>
                    <a:pt x="844833" y="86184"/>
                  </a:cubicBezTo>
                  <a:cubicBezTo>
                    <a:pt x="851714" y="93065"/>
                    <a:pt x="864959" y="96850"/>
                    <a:pt x="884567" y="97538"/>
                  </a:cubicBezTo>
                  <a:lnTo>
                    <a:pt x="880438" y="108891"/>
                  </a:lnTo>
                  <a:cubicBezTo>
                    <a:pt x="860136" y="107860"/>
                    <a:pt x="846033" y="103386"/>
                    <a:pt x="838117" y="95474"/>
                  </a:cubicBezTo>
                  <a:cubicBezTo>
                    <a:pt x="830212" y="87560"/>
                    <a:pt x="826248" y="77927"/>
                    <a:pt x="826248" y="66574"/>
                  </a:cubicBezTo>
                  <a:cubicBezTo>
                    <a:pt x="826248" y="50403"/>
                    <a:pt x="832612" y="37674"/>
                    <a:pt x="845351" y="28384"/>
                  </a:cubicBezTo>
                  <a:cubicBezTo>
                    <a:pt x="829177" y="30793"/>
                    <a:pt x="812663" y="33200"/>
                    <a:pt x="795807" y="35609"/>
                  </a:cubicBezTo>
                  <a:lnTo>
                    <a:pt x="792702" y="23740"/>
                  </a:lnTo>
                  <a:cubicBezTo>
                    <a:pt x="826425" y="21331"/>
                    <a:pt x="860313" y="17202"/>
                    <a:pt x="894377" y="11354"/>
                  </a:cubicBezTo>
                  <a:lnTo>
                    <a:pt x="896435" y="23224"/>
                  </a:lnTo>
                  <a:close/>
                  <a:moveTo>
                    <a:pt x="963870" y="78443"/>
                  </a:moveTo>
                  <a:cubicBezTo>
                    <a:pt x="960777" y="86357"/>
                    <a:pt x="957506" y="92377"/>
                    <a:pt x="954072" y="96505"/>
                  </a:cubicBezTo>
                  <a:cubicBezTo>
                    <a:pt x="949249" y="102355"/>
                    <a:pt x="944438" y="105279"/>
                    <a:pt x="939616" y="105279"/>
                  </a:cubicBezTo>
                  <a:cubicBezTo>
                    <a:pt x="931018" y="105279"/>
                    <a:pt x="924654" y="100291"/>
                    <a:pt x="920525" y="90313"/>
                  </a:cubicBezTo>
                  <a:cubicBezTo>
                    <a:pt x="918114" y="84464"/>
                    <a:pt x="916914" y="71907"/>
                    <a:pt x="916914" y="52640"/>
                  </a:cubicBezTo>
                  <a:cubicBezTo>
                    <a:pt x="916914" y="38878"/>
                    <a:pt x="917596" y="24943"/>
                    <a:pt x="918972" y="10838"/>
                  </a:cubicBezTo>
                  <a:lnTo>
                    <a:pt x="929806" y="13418"/>
                  </a:lnTo>
                  <a:cubicBezTo>
                    <a:pt x="933935" y="14450"/>
                    <a:pt x="934111" y="16171"/>
                    <a:pt x="930323" y="18579"/>
                  </a:cubicBezTo>
                  <a:cubicBezTo>
                    <a:pt x="928947" y="31309"/>
                    <a:pt x="928265" y="42834"/>
                    <a:pt x="928265" y="53155"/>
                  </a:cubicBezTo>
                  <a:cubicBezTo>
                    <a:pt x="928265" y="67262"/>
                    <a:pt x="929124" y="77239"/>
                    <a:pt x="930841" y="83088"/>
                  </a:cubicBezTo>
                  <a:cubicBezTo>
                    <a:pt x="932558" y="88936"/>
                    <a:pt x="935146" y="91862"/>
                    <a:pt x="938581" y="91862"/>
                  </a:cubicBezTo>
                  <a:cubicBezTo>
                    <a:pt x="942368" y="91862"/>
                    <a:pt x="945639" y="89109"/>
                    <a:pt x="948391" y="83604"/>
                  </a:cubicBezTo>
                  <a:cubicBezTo>
                    <a:pt x="950108" y="80164"/>
                    <a:pt x="951825" y="76035"/>
                    <a:pt x="953554" y="71219"/>
                  </a:cubicBezTo>
                  <a:lnTo>
                    <a:pt x="963870" y="78443"/>
                  </a:lnTo>
                  <a:close/>
                  <a:moveTo>
                    <a:pt x="994324" y="18062"/>
                  </a:moveTo>
                  <a:cubicBezTo>
                    <a:pt x="1009803" y="34233"/>
                    <a:pt x="1019260" y="53843"/>
                    <a:pt x="1022707" y="76895"/>
                  </a:cubicBezTo>
                  <a:lnTo>
                    <a:pt x="1008768" y="80507"/>
                  </a:lnTo>
                  <a:cubicBezTo>
                    <a:pt x="1004639" y="56424"/>
                    <a:pt x="996217" y="37674"/>
                    <a:pt x="983479" y="24255"/>
                  </a:cubicBezTo>
                  <a:lnTo>
                    <a:pt x="994324" y="18062"/>
                  </a:lnTo>
                  <a:close/>
                  <a:moveTo>
                    <a:pt x="1099951" y="101667"/>
                  </a:moveTo>
                  <a:cubicBezTo>
                    <a:pt x="1105456" y="100979"/>
                    <a:pt x="1110091" y="98743"/>
                    <a:pt x="1113878" y="94957"/>
                  </a:cubicBezTo>
                  <a:cubicBezTo>
                    <a:pt x="1118007" y="90829"/>
                    <a:pt x="1120077" y="85324"/>
                    <a:pt x="1120077" y="78443"/>
                  </a:cubicBezTo>
                  <a:cubicBezTo>
                    <a:pt x="1120077" y="70874"/>
                    <a:pt x="1117842" y="64853"/>
                    <a:pt x="1113361" y="60381"/>
                  </a:cubicBezTo>
                  <a:cubicBezTo>
                    <a:pt x="1108890" y="55908"/>
                    <a:pt x="1101833" y="53672"/>
                    <a:pt x="1092200" y="53672"/>
                  </a:cubicBezTo>
                  <a:cubicBezTo>
                    <a:pt x="1080849" y="53672"/>
                    <a:pt x="1072074" y="55908"/>
                    <a:pt x="1065887" y="60381"/>
                  </a:cubicBezTo>
                  <a:cubicBezTo>
                    <a:pt x="1060041" y="64509"/>
                    <a:pt x="1052466" y="71907"/>
                    <a:pt x="1043173" y="82572"/>
                  </a:cubicBezTo>
                  <a:lnTo>
                    <a:pt x="1034399" y="74831"/>
                  </a:lnTo>
                  <a:cubicBezTo>
                    <a:pt x="1059171" y="50059"/>
                    <a:pt x="1077932" y="29416"/>
                    <a:pt x="1090659" y="12902"/>
                  </a:cubicBezTo>
                  <a:cubicBezTo>
                    <a:pt x="1079308" y="14278"/>
                    <a:pt x="1067945" y="15483"/>
                    <a:pt x="1056594" y="16514"/>
                  </a:cubicBezTo>
                  <a:lnTo>
                    <a:pt x="1052984" y="4645"/>
                  </a:lnTo>
                  <a:cubicBezTo>
                    <a:pt x="1069839" y="4645"/>
                    <a:pt x="1084813" y="3785"/>
                    <a:pt x="1097881" y="2064"/>
                  </a:cubicBezTo>
                  <a:lnTo>
                    <a:pt x="1102527" y="0"/>
                  </a:lnTo>
                  <a:lnTo>
                    <a:pt x="1108208" y="5677"/>
                  </a:lnTo>
                  <a:cubicBezTo>
                    <a:pt x="1111984" y="9117"/>
                    <a:pt x="1111125" y="11354"/>
                    <a:pt x="1105621" y="12386"/>
                  </a:cubicBezTo>
                  <a:cubicBezTo>
                    <a:pt x="1095305" y="24083"/>
                    <a:pt x="1084977" y="35609"/>
                    <a:pt x="1074662" y="46962"/>
                  </a:cubicBezTo>
                  <a:cubicBezTo>
                    <a:pt x="1081884" y="45243"/>
                    <a:pt x="1087907" y="44383"/>
                    <a:pt x="1092717" y="44383"/>
                  </a:cubicBezTo>
                  <a:cubicBezTo>
                    <a:pt x="1105797" y="44383"/>
                    <a:pt x="1115431" y="47479"/>
                    <a:pt x="1121618" y="53672"/>
                  </a:cubicBezTo>
                  <a:cubicBezTo>
                    <a:pt x="1127817" y="59864"/>
                    <a:pt x="1130910" y="67778"/>
                    <a:pt x="1130910" y="77412"/>
                  </a:cubicBezTo>
                  <a:cubicBezTo>
                    <a:pt x="1130910" y="87388"/>
                    <a:pt x="1128158" y="95129"/>
                    <a:pt x="1122653" y="100634"/>
                  </a:cubicBezTo>
                  <a:cubicBezTo>
                    <a:pt x="1114395" y="108891"/>
                    <a:pt x="1103904" y="113020"/>
                    <a:pt x="1091176" y="113020"/>
                  </a:cubicBezTo>
                  <a:cubicBezTo>
                    <a:pt x="1079132" y="113020"/>
                    <a:pt x="1070356" y="110267"/>
                    <a:pt x="1064851" y="104763"/>
                  </a:cubicBezTo>
                  <a:cubicBezTo>
                    <a:pt x="1060382" y="100291"/>
                    <a:pt x="1058147" y="94957"/>
                    <a:pt x="1058147" y="88765"/>
                  </a:cubicBezTo>
                  <a:cubicBezTo>
                    <a:pt x="1058147" y="84636"/>
                    <a:pt x="1059688" y="81024"/>
                    <a:pt x="1062793" y="77927"/>
                  </a:cubicBezTo>
                  <a:cubicBezTo>
                    <a:pt x="1066228" y="74486"/>
                    <a:pt x="1070180" y="72767"/>
                    <a:pt x="1074662" y="72767"/>
                  </a:cubicBezTo>
                  <a:cubicBezTo>
                    <a:pt x="1080849" y="72767"/>
                    <a:pt x="1086013" y="74831"/>
                    <a:pt x="1090142" y="78959"/>
                  </a:cubicBezTo>
                  <a:cubicBezTo>
                    <a:pt x="1094952" y="83776"/>
                    <a:pt x="1098222" y="91345"/>
                    <a:pt x="1099951" y="101667"/>
                  </a:cubicBezTo>
                  <a:close/>
                  <a:moveTo>
                    <a:pt x="1089623" y="103215"/>
                  </a:moveTo>
                  <a:cubicBezTo>
                    <a:pt x="1088589" y="94269"/>
                    <a:pt x="1086530" y="88248"/>
                    <a:pt x="1083436" y="85152"/>
                  </a:cubicBezTo>
                  <a:cubicBezTo>
                    <a:pt x="1081025" y="82743"/>
                    <a:pt x="1078614" y="81540"/>
                    <a:pt x="1076203" y="81540"/>
                  </a:cubicBezTo>
                  <a:cubicBezTo>
                    <a:pt x="1073450" y="81540"/>
                    <a:pt x="1071392" y="82228"/>
                    <a:pt x="1070016" y="83604"/>
                  </a:cubicBezTo>
                  <a:cubicBezTo>
                    <a:pt x="1068298" y="85324"/>
                    <a:pt x="1067428" y="87217"/>
                    <a:pt x="1067428" y="89281"/>
                  </a:cubicBezTo>
                  <a:cubicBezTo>
                    <a:pt x="1067428" y="92377"/>
                    <a:pt x="1068804" y="95302"/>
                    <a:pt x="1071557" y="98054"/>
                  </a:cubicBezTo>
                  <a:cubicBezTo>
                    <a:pt x="1075003" y="101495"/>
                    <a:pt x="1079472" y="103215"/>
                    <a:pt x="1084977" y="103215"/>
                  </a:cubicBezTo>
                  <a:cubicBezTo>
                    <a:pt x="1086354" y="103215"/>
                    <a:pt x="1087907" y="103215"/>
                    <a:pt x="1089623" y="103215"/>
                  </a:cubicBezTo>
                  <a:close/>
                </a:path>
              </a:pathLst>
            </a:custGeom>
            <a:solidFill>
              <a:srgbClr val="1A1A1A"/>
            </a:solidFill>
            <a:ln w="6064" cap="sq">
              <a:noFill/>
              <a:prstDash val="solid"/>
              <a:miter/>
            </a:ln>
          </p:spPr>
          <p:txBody>
            <a:bodyPr rtlCol="0" anchor="ctr"/>
            <a:lstStyle/>
            <a:p>
              <a:endParaRPr lang="ja-JP" altLang="en-US"/>
            </a:p>
          </p:txBody>
        </p:sp>
        <p:sp>
          <p:nvSpPr>
            <p:cNvPr id="22" name="フリーフォーム: 図形 21">
              <a:extLst>
                <a:ext uri="{FF2B5EF4-FFF2-40B4-BE49-F238E27FC236}">
                  <a16:creationId xmlns:a16="http://schemas.microsoft.com/office/drawing/2014/main" id="{773191CD-D30E-959B-2A34-6BD084C277E7}"/>
                </a:ext>
              </a:extLst>
            </p:cNvPr>
            <p:cNvSpPr/>
            <p:nvPr/>
          </p:nvSpPr>
          <p:spPr>
            <a:xfrm>
              <a:off x="8404666" y="4290892"/>
              <a:ext cx="132116" cy="132114"/>
            </a:xfrm>
            <a:custGeom>
              <a:avLst/>
              <a:gdLst>
                <a:gd name="connsiteX0" fmla="*/ 132117 w 132116"/>
                <a:gd name="connsiteY0" fmla="*/ 66057 h 132114"/>
                <a:gd name="connsiteX1" fmla="*/ 66058 w 132116"/>
                <a:gd name="connsiteY1" fmla="*/ 132115 h 132114"/>
                <a:gd name="connsiteX2" fmla="*/ 0 w 132116"/>
                <a:gd name="connsiteY2" fmla="*/ 66057 h 132114"/>
                <a:gd name="connsiteX3" fmla="*/ 66058 w 132116"/>
                <a:gd name="connsiteY3" fmla="*/ 0 h 132114"/>
                <a:gd name="connsiteX4" fmla="*/ 132117 w 132116"/>
                <a:gd name="connsiteY4" fmla="*/ 66057 h 1321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116" h="132114">
                  <a:moveTo>
                    <a:pt x="132117" y="66057"/>
                  </a:moveTo>
                  <a:cubicBezTo>
                    <a:pt x="132117" y="102540"/>
                    <a:pt x="102545" y="132115"/>
                    <a:pt x="66058" y="132115"/>
                  </a:cubicBezTo>
                  <a:cubicBezTo>
                    <a:pt x="29572" y="132115"/>
                    <a:pt x="0" y="102540"/>
                    <a:pt x="0" y="66057"/>
                  </a:cubicBezTo>
                  <a:cubicBezTo>
                    <a:pt x="0" y="29575"/>
                    <a:pt x="29572" y="0"/>
                    <a:pt x="66058" y="0"/>
                  </a:cubicBezTo>
                  <a:cubicBezTo>
                    <a:pt x="102545" y="0"/>
                    <a:pt x="132117" y="29575"/>
                    <a:pt x="132117" y="66057"/>
                  </a:cubicBezTo>
                  <a:close/>
                </a:path>
              </a:pathLst>
            </a:custGeom>
            <a:solidFill>
              <a:srgbClr val="EA4335"/>
            </a:solidFill>
            <a:ln w="6064" cap="sq">
              <a:noFill/>
              <a:prstDash val="solid"/>
              <a:miter/>
            </a:ln>
          </p:spPr>
          <p:txBody>
            <a:bodyPr rtlCol="0" anchor="ctr"/>
            <a:lstStyle/>
            <a:p>
              <a:endParaRPr lang="ja-JP" altLang="en-US"/>
            </a:p>
          </p:txBody>
        </p:sp>
        <p:sp>
          <p:nvSpPr>
            <p:cNvPr id="23" name="フリーフォーム: 図形 22">
              <a:extLst>
                <a:ext uri="{FF2B5EF4-FFF2-40B4-BE49-F238E27FC236}">
                  <a16:creationId xmlns:a16="http://schemas.microsoft.com/office/drawing/2014/main" id="{7F37ED6A-056F-4C18-558C-71409A9B1CF4}"/>
                </a:ext>
              </a:extLst>
            </p:cNvPr>
            <p:cNvSpPr/>
            <p:nvPr/>
          </p:nvSpPr>
          <p:spPr>
            <a:xfrm>
              <a:off x="8632601" y="4291580"/>
              <a:ext cx="1401300" cy="119212"/>
            </a:xfrm>
            <a:custGeom>
              <a:avLst/>
              <a:gdLst>
                <a:gd name="connsiteX0" fmla="*/ 0 w 1401300"/>
                <a:gd name="connsiteY0" fmla="*/ 71734 h 119212"/>
                <a:gd name="connsiteX1" fmla="*/ 82056 w 1401300"/>
                <a:gd name="connsiteY1" fmla="*/ 7741 h 119212"/>
                <a:gd name="connsiteX2" fmla="*/ 91865 w 1401300"/>
                <a:gd name="connsiteY2" fmla="*/ 15998 h 119212"/>
                <a:gd name="connsiteX3" fmla="*/ 88254 w 1401300"/>
                <a:gd name="connsiteY3" fmla="*/ 20643 h 119212"/>
                <a:gd name="connsiteX4" fmla="*/ 62965 w 1401300"/>
                <a:gd name="connsiteY4" fmla="*/ 46962 h 119212"/>
                <a:gd name="connsiteX5" fmla="*/ 62965 w 1401300"/>
                <a:gd name="connsiteY5" fmla="*/ 117148 h 119212"/>
                <a:gd name="connsiteX6" fmla="*/ 51096 w 1401300"/>
                <a:gd name="connsiteY6" fmla="*/ 117148 h 119212"/>
                <a:gd name="connsiteX7" fmla="*/ 51096 w 1401300"/>
                <a:gd name="connsiteY7" fmla="*/ 56767 h 119212"/>
                <a:gd name="connsiteX8" fmla="*/ 8775 w 1401300"/>
                <a:gd name="connsiteY8" fmla="*/ 82055 h 119212"/>
                <a:gd name="connsiteX9" fmla="*/ 0 w 1401300"/>
                <a:gd name="connsiteY9" fmla="*/ 71734 h 119212"/>
                <a:gd name="connsiteX10" fmla="*/ 209703 w 1401300"/>
                <a:gd name="connsiteY10" fmla="*/ 49543 h 119212"/>
                <a:gd name="connsiteX11" fmla="*/ 117837 w 1401300"/>
                <a:gd name="connsiteY11" fmla="*/ 109408 h 119212"/>
                <a:gd name="connsiteX12" fmla="*/ 112685 w 1401300"/>
                <a:gd name="connsiteY12" fmla="*/ 110439 h 119212"/>
                <a:gd name="connsiteX13" fmla="*/ 108556 w 1401300"/>
                <a:gd name="connsiteY13" fmla="*/ 97022 h 119212"/>
                <a:gd name="connsiteX14" fmla="*/ 198869 w 1401300"/>
                <a:gd name="connsiteY14" fmla="*/ 41801 h 119212"/>
                <a:gd name="connsiteX15" fmla="*/ 209703 w 1401300"/>
                <a:gd name="connsiteY15" fmla="*/ 49543 h 119212"/>
                <a:gd name="connsiteX16" fmla="*/ 136939 w 1401300"/>
                <a:gd name="connsiteY16" fmla="*/ 49543 h 119212"/>
                <a:gd name="connsiteX17" fmla="*/ 110615 w 1401300"/>
                <a:gd name="connsiteY17" fmla="*/ 28384 h 119212"/>
                <a:gd name="connsiteX18" fmla="*/ 119390 w 1401300"/>
                <a:gd name="connsiteY18" fmla="*/ 17546 h 119212"/>
                <a:gd name="connsiteX19" fmla="*/ 146738 w 1401300"/>
                <a:gd name="connsiteY19" fmla="*/ 39737 h 119212"/>
                <a:gd name="connsiteX20" fmla="*/ 136939 w 1401300"/>
                <a:gd name="connsiteY20" fmla="*/ 49543 h 119212"/>
                <a:gd name="connsiteX21" fmla="*/ 281607 w 1401300"/>
                <a:gd name="connsiteY21" fmla="*/ 62444 h 119212"/>
                <a:gd name="connsiteX22" fmla="*/ 325481 w 1401300"/>
                <a:gd name="connsiteY22" fmla="*/ 101666 h 119212"/>
                <a:gd name="connsiteX23" fmla="*/ 315154 w 1401300"/>
                <a:gd name="connsiteY23" fmla="*/ 110439 h 119212"/>
                <a:gd name="connsiteX24" fmla="*/ 273350 w 1401300"/>
                <a:gd name="connsiteY24" fmla="*/ 72250 h 119212"/>
                <a:gd name="connsiteX25" fmla="*/ 227428 w 1401300"/>
                <a:gd name="connsiteY25" fmla="*/ 110955 h 119212"/>
                <a:gd name="connsiteX26" fmla="*/ 217619 w 1401300"/>
                <a:gd name="connsiteY26" fmla="*/ 102182 h 119212"/>
                <a:gd name="connsiteX27" fmla="*/ 287806 w 1401300"/>
                <a:gd name="connsiteY27" fmla="*/ 30964 h 119212"/>
                <a:gd name="connsiteX28" fmla="*/ 231557 w 1401300"/>
                <a:gd name="connsiteY28" fmla="*/ 34577 h 119212"/>
                <a:gd name="connsiteX29" fmla="*/ 230005 w 1401300"/>
                <a:gd name="connsiteY29" fmla="*/ 22191 h 119212"/>
                <a:gd name="connsiteX30" fmla="*/ 289865 w 1401300"/>
                <a:gd name="connsiteY30" fmla="*/ 19610 h 119212"/>
                <a:gd name="connsiteX31" fmla="*/ 296063 w 1401300"/>
                <a:gd name="connsiteY31" fmla="*/ 18062 h 119212"/>
                <a:gd name="connsiteX32" fmla="*/ 304320 w 1401300"/>
                <a:gd name="connsiteY32" fmla="*/ 26319 h 119212"/>
                <a:gd name="connsiteX33" fmla="*/ 302251 w 1401300"/>
                <a:gd name="connsiteY33" fmla="*/ 30964 h 119212"/>
                <a:gd name="connsiteX34" fmla="*/ 281607 w 1401300"/>
                <a:gd name="connsiteY34" fmla="*/ 62444 h 119212"/>
                <a:gd name="connsiteX35" fmla="*/ 361945 w 1401300"/>
                <a:gd name="connsiteY35" fmla="*/ 47479 h 119212"/>
                <a:gd name="connsiteX36" fmla="*/ 413042 w 1401300"/>
                <a:gd name="connsiteY36" fmla="*/ 67089 h 119212"/>
                <a:gd name="connsiteX37" fmla="*/ 406843 w 1401300"/>
                <a:gd name="connsiteY37" fmla="*/ 78958 h 119212"/>
                <a:gd name="connsiteX38" fmla="*/ 361945 w 1401300"/>
                <a:gd name="connsiteY38" fmla="*/ 60380 h 119212"/>
                <a:gd name="connsiteX39" fmla="*/ 361945 w 1401300"/>
                <a:gd name="connsiteY39" fmla="*/ 114051 h 119212"/>
                <a:gd name="connsiteX40" fmla="*/ 350077 w 1401300"/>
                <a:gd name="connsiteY40" fmla="*/ 114051 h 119212"/>
                <a:gd name="connsiteX41" fmla="*/ 350077 w 1401300"/>
                <a:gd name="connsiteY41" fmla="*/ 10837 h 119212"/>
                <a:gd name="connsiteX42" fmla="*/ 360404 w 1401300"/>
                <a:gd name="connsiteY42" fmla="*/ 10837 h 119212"/>
                <a:gd name="connsiteX43" fmla="*/ 361945 w 1401300"/>
                <a:gd name="connsiteY43" fmla="*/ 14965 h 119212"/>
                <a:gd name="connsiteX44" fmla="*/ 361945 w 1401300"/>
                <a:gd name="connsiteY44" fmla="*/ 47479 h 119212"/>
                <a:gd name="connsiteX45" fmla="*/ 427839 w 1401300"/>
                <a:gd name="connsiteY45" fmla="*/ 67089 h 119212"/>
                <a:gd name="connsiteX46" fmla="*/ 427839 w 1401300"/>
                <a:gd name="connsiteY46" fmla="*/ 55736 h 119212"/>
                <a:gd name="connsiteX47" fmla="*/ 542924 w 1401300"/>
                <a:gd name="connsiteY47" fmla="*/ 55736 h 119212"/>
                <a:gd name="connsiteX48" fmla="*/ 542924 w 1401300"/>
                <a:gd name="connsiteY48" fmla="*/ 67089 h 119212"/>
                <a:gd name="connsiteX49" fmla="*/ 427839 w 1401300"/>
                <a:gd name="connsiteY49" fmla="*/ 67089 h 119212"/>
                <a:gd name="connsiteX50" fmla="*/ 631167 w 1401300"/>
                <a:gd name="connsiteY50" fmla="*/ 94441 h 119212"/>
                <a:gd name="connsiteX51" fmla="*/ 672971 w 1401300"/>
                <a:gd name="connsiteY51" fmla="*/ 59348 h 119212"/>
                <a:gd name="connsiteX52" fmla="*/ 680204 w 1401300"/>
                <a:gd name="connsiteY52" fmla="*/ 69153 h 119212"/>
                <a:gd name="connsiteX53" fmla="*/ 630661 w 1401300"/>
                <a:gd name="connsiteY53" fmla="*/ 107858 h 119212"/>
                <a:gd name="connsiteX54" fmla="*/ 626532 w 1401300"/>
                <a:gd name="connsiteY54" fmla="*/ 109923 h 119212"/>
                <a:gd name="connsiteX55" fmla="*/ 618274 w 1401300"/>
                <a:gd name="connsiteY55" fmla="*/ 103730 h 119212"/>
                <a:gd name="connsiteX56" fmla="*/ 619298 w 1401300"/>
                <a:gd name="connsiteY56" fmla="*/ 101150 h 119212"/>
                <a:gd name="connsiteX57" fmla="*/ 619298 w 1401300"/>
                <a:gd name="connsiteY57" fmla="*/ 18062 h 119212"/>
                <a:gd name="connsiteX58" fmla="*/ 630143 w 1401300"/>
                <a:gd name="connsiteY58" fmla="*/ 18062 h 119212"/>
                <a:gd name="connsiteX59" fmla="*/ 631167 w 1401300"/>
                <a:gd name="connsiteY59" fmla="*/ 22191 h 119212"/>
                <a:gd name="connsiteX60" fmla="*/ 631167 w 1401300"/>
                <a:gd name="connsiteY60" fmla="*/ 94441 h 119212"/>
                <a:gd name="connsiteX61" fmla="*/ 562015 w 1401300"/>
                <a:gd name="connsiteY61" fmla="*/ 108375 h 119212"/>
                <a:gd name="connsiteX62" fmla="*/ 587821 w 1401300"/>
                <a:gd name="connsiteY62" fmla="*/ 46962 h 119212"/>
                <a:gd name="connsiteX63" fmla="*/ 587821 w 1401300"/>
                <a:gd name="connsiteY63" fmla="*/ 23739 h 119212"/>
                <a:gd name="connsiteX64" fmla="*/ 598655 w 1401300"/>
                <a:gd name="connsiteY64" fmla="*/ 23739 h 119212"/>
                <a:gd name="connsiteX65" fmla="*/ 599690 w 1401300"/>
                <a:gd name="connsiteY65" fmla="*/ 27867 h 119212"/>
                <a:gd name="connsiteX66" fmla="*/ 599690 w 1401300"/>
                <a:gd name="connsiteY66" fmla="*/ 46446 h 119212"/>
                <a:gd name="connsiteX67" fmla="*/ 572342 w 1401300"/>
                <a:gd name="connsiteY67" fmla="*/ 115084 h 119212"/>
                <a:gd name="connsiteX68" fmla="*/ 562015 w 1401300"/>
                <a:gd name="connsiteY68" fmla="*/ 108375 h 119212"/>
                <a:gd name="connsiteX69" fmla="*/ 781869 w 1401300"/>
                <a:gd name="connsiteY69" fmla="*/ 90829 h 119212"/>
                <a:gd name="connsiteX70" fmla="*/ 733877 w 1401300"/>
                <a:gd name="connsiteY70" fmla="*/ 115084 h 119212"/>
                <a:gd name="connsiteX71" fmla="*/ 706517 w 1401300"/>
                <a:gd name="connsiteY71" fmla="*/ 106310 h 119212"/>
                <a:gd name="connsiteX72" fmla="*/ 699813 w 1401300"/>
                <a:gd name="connsiteY72" fmla="*/ 80507 h 119212"/>
                <a:gd name="connsiteX73" fmla="*/ 699813 w 1401300"/>
                <a:gd name="connsiteY73" fmla="*/ 11353 h 119212"/>
                <a:gd name="connsiteX74" fmla="*/ 710646 w 1401300"/>
                <a:gd name="connsiteY74" fmla="*/ 11353 h 119212"/>
                <a:gd name="connsiteX75" fmla="*/ 711681 w 1401300"/>
                <a:gd name="connsiteY75" fmla="*/ 15482 h 119212"/>
                <a:gd name="connsiteX76" fmla="*/ 711681 w 1401300"/>
                <a:gd name="connsiteY76" fmla="*/ 80507 h 119212"/>
                <a:gd name="connsiteX77" fmla="*/ 716327 w 1401300"/>
                <a:gd name="connsiteY77" fmla="*/ 98053 h 119212"/>
                <a:gd name="connsiteX78" fmla="*/ 733360 w 1401300"/>
                <a:gd name="connsiteY78" fmla="*/ 103730 h 119212"/>
                <a:gd name="connsiteX79" fmla="*/ 774129 w 1401300"/>
                <a:gd name="connsiteY79" fmla="*/ 81023 h 119212"/>
                <a:gd name="connsiteX80" fmla="*/ 781869 w 1401300"/>
                <a:gd name="connsiteY80" fmla="*/ 90829 h 119212"/>
                <a:gd name="connsiteX81" fmla="*/ 896435 w 1401300"/>
                <a:gd name="connsiteY81" fmla="*/ 28384 h 119212"/>
                <a:gd name="connsiteX82" fmla="*/ 868052 w 1401300"/>
                <a:gd name="connsiteY82" fmla="*/ 31996 h 119212"/>
                <a:gd name="connsiteX83" fmla="*/ 846892 w 1401300"/>
                <a:gd name="connsiteY83" fmla="*/ 45930 h 119212"/>
                <a:gd name="connsiteX84" fmla="*/ 837093 w 1401300"/>
                <a:gd name="connsiteY84" fmla="*/ 71218 h 119212"/>
                <a:gd name="connsiteX85" fmla="*/ 844833 w 1401300"/>
                <a:gd name="connsiteY85" fmla="*/ 91344 h 119212"/>
                <a:gd name="connsiteX86" fmla="*/ 884567 w 1401300"/>
                <a:gd name="connsiteY86" fmla="*/ 102698 h 119212"/>
                <a:gd name="connsiteX87" fmla="*/ 880438 w 1401300"/>
                <a:gd name="connsiteY87" fmla="*/ 114051 h 119212"/>
                <a:gd name="connsiteX88" fmla="*/ 838117 w 1401300"/>
                <a:gd name="connsiteY88" fmla="*/ 100634 h 119212"/>
                <a:gd name="connsiteX89" fmla="*/ 826248 w 1401300"/>
                <a:gd name="connsiteY89" fmla="*/ 71734 h 119212"/>
                <a:gd name="connsiteX90" fmla="*/ 845351 w 1401300"/>
                <a:gd name="connsiteY90" fmla="*/ 33544 h 119212"/>
                <a:gd name="connsiteX91" fmla="*/ 795807 w 1401300"/>
                <a:gd name="connsiteY91" fmla="*/ 40769 h 119212"/>
                <a:gd name="connsiteX92" fmla="*/ 792702 w 1401300"/>
                <a:gd name="connsiteY92" fmla="*/ 28900 h 119212"/>
                <a:gd name="connsiteX93" fmla="*/ 894377 w 1401300"/>
                <a:gd name="connsiteY93" fmla="*/ 16514 h 119212"/>
                <a:gd name="connsiteX94" fmla="*/ 896435 w 1401300"/>
                <a:gd name="connsiteY94" fmla="*/ 28384 h 119212"/>
                <a:gd name="connsiteX95" fmla="*/ 963870 w 1401300"/>
                <a:gd name="connsiteY95" fmla="*/ 83603 h 119212"/>
                <a:gd name="connsiteX96" fmla="*/ 954072 w 1401300"/>
                <a:gd name="connsiteY96" fmla="*/ 101666 h 119212"/>
                <a:gd name="connsiteX97" fmla="*/ 939616 w 1401300"/>
                <a:gd name="connsiteY97" fmla="*/ 110439 h 119212"/>
                <a:gd name="connsiteX98" fmla="*/ 920525 w 1401300"/>
                <a:gd name="connsiteY98" fmla="*/ 95473 h 119212"/>
                <a:gd name="connsiteX99" fmla="*/ 916914 w 1401300"/>
                <a:gd name="connsiteY99" fmla="*/ 57800 h 119212"/>
                <a:gd name="connsiteX100" fmla="*/ 918972 w 1401300"/>
                <a:gd name="connsiteY100" fmla="*/ 15998 h 119212"/>
                <a:gd name="connsiteX101" fmla="*/ 929806 w 1401300"/>
                <a:gd name="connsiteY101" fmla="*/ 18579 h 119212"/>
                <a:gd name="connsiteX102" fmla="*/ 930323 w 1401300"/>
                <a:gd name="connsiteY102" fmla="*/ 23739 h 119212"/>
                <a:gd name="connsiteX103" fmla="*/ 928265 w 1401300"/>
                <a:gd name="connsiteY103" fmla="*/ 58315 h 119212"/>
                <a:gd name="connsiteX104" fmla="*/ 930841 w 1401300"/>
                <a:gd name="connsiteY104" fmla="*/ 88248 h 119212"/>
                <a:gd name="connsiteX105" fmla="*/ 938581 w 1401300"/>
                <a:gd name="connsiteY105" fmla="*/ 97022 h 119212"/>
                <a:gd name="connsiteX106" fmla="*/ 948391 w 1401300"/>
                <a:gd name="connsiteY106" fmla="*/ 88765 h 119212"/>
                <a:gd name="connsiteX107" fmla="*/ 953554 w 1401300"/>
                <a:gd name="connsiteY107" fmla="*/ 76379 h 119212"/>
                <a:gd name="connsiteX108" fmla="*/ 963870 w 1401300"/>
                <a:gd name="connsiteY108" fmla="*/ 83603 h 119212"/>
                <a:gd name="connsiteX109" fmla="*/ 994324 w 1401300"/>
                <a:gd name="connsiteY109" fmla="*/ 23222 h 119212"/>
                <a:gd name="connsiteX110" fmla="*/ 1022707 w 1401300"/>
                <a:gd name="connsiteY110" fmla="*/ 82055 h 119212"/>
                <a:gd name="connsiteX111" fmla="*/ 1008768 w 1401300"/>
                <a:gd name="connsiteY111" fmla="*/ 85668 h 119212"/>
                <a:gd name="connsiteX112" fmla="*/ 983479 w 1401300"/>
                <a:gd name="connsiteY112" fmla="*/ 29415 h 119212"/>
                <a:gd name="connsiteX113" fmla="*/ 994324 w 1401300"/>
                <a:gd name="connsiteY113" fmla="*/ 23222 h 119212"/>
                <a:gd name="connsiteX114" fmla="*/ 1140203 w 1401300"/>
                <a:gd name="connsiteY114" fmla="*/ 102698 h 119212"/>
                <a:gd name="connsiteX115" fmla="*/ 1140203 w 1401300"/>
                <a:gd name="connsiteY115" fmla="*/ 114051 h 119212"/>
                <a:gd name="connsiteX116" fmla="*/ 1117489 w 1401300"/>
                <a:gd name="connsiteY116" fmla="*/ 114051 h 119212"/>
                <a:gd name="connsiteX117" fmla="*/ 1080331 w 1401300"/>
                <a:gd name="connsiteY117" fmla="*/ 104763 h 119212"/>
                <a:gd name="connsiteX118" fmla="*/ 1084977 w 1401300"/>
                <a:gd name="connsiteY118" fmla="*/ 95473 h 119212"/>
                <a:gd name="connsiteX119" fmla="*/ 1117489 w 1401300"/>
                <a:gd name="connsiteY119" fmla="*/ 102698 h 119212"/>
                <a:gd name="connsiteX120" fmla="*/ 1140203 w 1401300"/>
                <a:gd name="connsiteY120" fmla="*/ 102698 h 119212"/>
                <a:gd name="connsiteX121" fmla="*/ 1068980 w 1401300"/>
                <a:gd name="connsiteY121" fmla="*/ 42317 h 119212"/>
                <a:gd name="connsiteX122" fmla="*/ 1049890 w 1401300"/>
                <a:gd name="connsiteY122" fmla="*/ 115084 h 119212"/>
                <a:gd name="connsiteX123" fmla="*/ 1038527 w 1401300"/>
                <a:gd name="connsiteY123" fmla="*/ 111472 h 119212"/>
                <a:gd name="connsiteX124" fmla="*/ 1058147 w 1401300"/>
                <a:gd name="connsiteY124" fmla="*/ 43350 h 119212"/>
                <a:gd name="connsiteX125" fmla="*/ 1035951 w 1401300"/>
                <a:gd name="connsiteY125" fmla="*/ 44382 h 119212"/>
                <a:gd name="connsiteX126" fmla="*/ 1033893 w 1401300"/>
                <a:gd name="connsiteY126" fmla="*/ 34060 h 119212"/>
                <a:gd name="connsiteX127" fmla="*/ 1059688 w 1401300"/>
                <a:gd name="connsiteY127" fmla="*/ 33029 h 119212"/>
                <a:gd name="connsiteX128" fmla="*/ 1063299 w 1401300"/>
                <a:gd name="connsiteY128" fmla="*/ 5160 h 119212"/>
                <a:gd name="connsiteX129" fmla="*/ 1073627 w 1401300"/>
                <a:gd name="connsiteY129" fmla="*/ 7224 h 119212"/>
                <a:gd name="connsiteX130" fmla="*/ 1074662 w 1401300"/>
                <a:gd name="connsiteY130" fmla="*/ 11353 h 119212"/>
                <a:gd name="connsiteX131" fmla="*/ 1070533 w 1401300"/>
                <a:gd name="connsiteY131" fmla="*/ 31996 h 119212"/>
                <a:gd name="connsiteX132" fmla="*/ 1092200 w 1401300"/>
                <a:gd name="connsiteY132" fmla="*/ 27867 h 119212"/>
                <a:gd name="connsiteX133" fmla="*/ 1094270 w 1401300"/>
                <a:gd name="connsiteY133" fmla="*/ 38189 h 119212"/>
                <a:gd name="connsiteX134" fmla="*/ 1068980 w 1401300"/>
                <a:gd name="connsiteY134" fmla="*/ 42317 h 119212"/>
                <a:gd name="connsiteX135" fmla="*/ 1137615 w 1401300"/>
                <a:gd name="connsiteY135" fmla="*/ 59864 h 119212"/>
                <a:gd name="connsiteX136" fmla="*/ 1090659 w 1401300"/>
                <a:gd name="connsiteY136" fmla="*/ 68122 h 119212"/>
                <a:gd name="connsiteX137" fmla="*/ 1087565 w 1401300"/>
                <a:gd name="connsiteY137" fmla="*/ 57800 h 119212"/>
                <a:gd name="connsiteX138" fmla="*/ 1135557 w 1401300"/>
                <a:gd name="connsiteY138" fmla="*/ 49027 h 119212"/>
                <a:gd name="connsiteX139" fmla="*/ 1137615 w 1401300"/>
                <a:gd name="connsiteY139" fmla="*/ 59864 h 119212"/>
                <a:gd name="connsiteX140" fmla="*/ 1243242 w 1401300"/>
                <a:gd name="connsiteY140" fmla="*/ 26836 h 119212"/>
                <a:gd name="connsiteX141" fmla="*/ 1272143 w 1401300"/>
                <a:gd name="connsiteY141" fmla="*/ 78958 h 119212"/>
                <a:gd name="connsiteX142" fmla="*/ 1260793 w 1401300"/>
                <a:gd name="connsiteY142" fmla="*/ 83603 h 119212"/>
                <a:gd name="connsiteX143" fmla="*/ 1233950 w 1401300"/>
                <a:gd name="connsiteY143" fmla="*/ 33544 h 119212"/>
                <a:gd name="connsiteX144" fmla="*/ 1243242 w 1401300"/>
                <a:gd name="connsiteY144" fmla="*/ 26836 h 119212"/>
                <a:gd name="connsiteX145" fmla="*/ 1227763 w 1401300"/>
                <a:gd name="connsiteY145" fmla="*/ 68122 h 119212"/>
                <a:gd name="connsiteX146" fmla="*/ 1218988 w 1401300"/>
                <a:gd name="connsiteY146" fmla="*/ 106827 h 119212"/>
                <a:gd name="connsiteX147" fmla="*/ 1207120 w 1401300"/>
                <a:gd name="connsiteY147" fmla="*/ 111987 h 119212"/>
                <a:gd name="connsiteX148" fmla="*/ 1187512 w 1401300"/>
                <a:gd name="connsiteY148" fmla="*/ 100634 h 119212"/>
                <a:gd name="connsiteX149" fmla="*/ 1194216 w 1401300"/>
                <a:gd name="connsiteY149" fmla="*/ 91344 h 119212"/>
                <a:gd name="connsiteX150" fmla="*/ 1206602 w 1401300"/>
                <a:gd name="connsiteY150" fmla="*/ 99601 h 119212"/>
                <a:gd name="connsiteX151" fmla="*/ 1211249 w 1401300"/>
                <a:gd name="connsiteY151" fmla="*/ 97537 h 119212"/>
                <a:gd name="connsiteX152" fmla="*/ 1216930 w 1401300"/>
                <a:gd name="connsiteY152" fmla="*/ 66057 h 119212"/>
                <a:gd name="connsiteX153" fmla="*/ 1213824 w 1401300"/>
                <a:gd name="connsiteY153" fmla="*/ 48510 h 119212"/>
                <a:gd name="connsiteX154" fmla="*/ 1207638 w 1401300"/>
                <a:gd name="connsiteY154" fmla="*/ 46962 h 119212"/>
                <a:gd name="connsiteX155" fmla="*/ 1194734 w 1401300"/>
                <a:gd name="connsiteY155" fmla="*/ 47994 h 119212"/>
                <a:gd name="connsiteX156" fmla="*/ 1168927 w 1401300"/>
                <a:gd name="connsiteY156" fmla="*/ 113536 h 119212"/>
                <a:gd name="connsiteX157" fmla="*/ 1157058 w 1401300"/>
                <a:gd name="connsiteY157" fmla="*/ 109408 h 119212"/>
                <a:gd name="connsiteX158" fmla="*/ 1183383 w 1401300"/>
                <a:gd name="connsiteY158" fmla="*/ 49027 h 119212"/>
                <a:gd name="connsiteX159" fmla="*/ 1161187 w 1401300"/>
                <a:gd name="connsiteY159" fmla="*/ 51607 h 119212"/>
                <a:gd name="connsiteX160" fmla="*/ 1160152 w 1401300"/>
                <a:gd name="connsiteY160" fmla="*/ 40253 h 119212"/>
                <a:gd name="connsiteX161" fmla="*/ 1185959 w 1401300"/>
                <a:gd name="connsiteY161" fmla="*/ 38705 h 119212"/>
                <a:gd name="connsiteX162" fmla="*/ 1193699 w 1401300"/>
                <a:gd name="connsiteY162" fmla="*/ 6193 h 119212"/>
                <a:gd name="connsiteX163" fmla="*/ 1204544 w 1401300"/>
                <a:gd name="connsiteY163" fmla="*/ 9805 h 119212"/>
                <a:gd name="connsiteX164" fmla="*/ 1204026 w 1401300"/>
                <a:gd name="connsiteY164" fmla="*/ 14450 h 119212"/>
                <a:gd name="connsiteX165" fmla="*/ 1197827 w 1401300"/>
                <a:gd name="connsiteY165" fmla="*/ 37673 h 119212"/>
                <a:gd name="connsiteX166" fmla="*/ 1210731 w 1401300"/>
                <a:gd name="connsiteY166" fmla="*/ 36641 h 119212"/>
                <a:gd name="connsiteX167" fmla="*/ 1221564 w 1401300"/>
                <a:gd name="connsiteY167" fmla="*/ 40253 h 119212"/>
                <a:gd name="connsiteX168" fmla="*/ 1227763 w 1401300"/>
                <a:gd name="connsiteY168" fmla="*/ 68122 h 119212"/>
                <a:gd name="connsiteX169" fmla="*/ 1256664 w 1401300"/>
                <a:gd name="connsiteY169" fmla="*/ 0 h 119212"/>
                <a:gd name="connsiteX170" fmla="*/ 1277307 w 1401300"/>
                <a:gd name="connsiteY170" fmla="*/ 14450 h 119212"/>
                <a:gd name="connsiteX171" fmla="*/ 1271108 w 1401300"/>
                <a:gd name="connsiteY171" fmla="*/ 20643 h 119212"/>
                <a:gd name="connsiteX172" fmla="*/ 1250465 w 1401300"/>
                <a:gd name="connsiteY172" fmla="*/ 6193 h 119212"/>
                <a:gd name="connsiteX173" fmla="*/ 1256664 w 1401300"/>
                <a:gd name="connsiteY173" fmla="*/ 0 h 119212"/>
                <a:gd name="connsiteX174" fmla="*/ 1260275 w 1401300"/>
                <a:gd name="connsiteY174" fmla="*/ 33029 h 119212"/>
                <a:gd name="connsiteX175" fmla="*/ 1240149 w 1401300"/>
                <a:gd name="connsiteY175" fmla="*/ 18062 h 119212"/>
                <a:gd name="connsiteX176" fmla="*/ 1246336 w 1401300"/>
                <a:gd name="connsiteY176" fmla="*/ 11869 h 119212"/>
                <a:gd name="connsiteX177" fmla="*/ 1266980 w 1401300"/>
                <a:gd name="connsiteY177" fmla="*/ 26319 h 119212"/>
                <a:gd name="connsiteX178" fmla="*/ 1260275 w 1401300"/>
                <a:gd name="connsiteY178" fmla="*/ 33029 h 119212"/>
                <a:gd name="connsiteX179" fmla="*/ 1376395 w 1401300"/>
                <a:gd name="connsiteY179" fmla="*/ 91344 h 119212"/>
                <a:gd name="connsiteX180" fmla="*/ 1366067 w 1401300"/>
                <a:gd name="connsiteY180" fmla="*/ 91344 h 119212"/>
                <a:gd name="connsiteX181" fmla="*/ 1366067 w 1401300"/>
                <a:gd name="connsiteY181" fmla="*/ 19610 h 119212"/>
                <a:gd name="connsiteX182" fmla="*/ 1375877 w 1401300"/>
                <a:gd name="connsiteY182" fmla="*/ 19610 h 119212"/>
                <a:gd name="connsiteX183" fmla="*/ 1376395 w 1401300"/>
                <a:gd name="connsiteY183" fmla="*/ 22707 h 119212"/>
                <a:gd name="connsiteX184" fmla="*/ 1376395 w 1401300"/>
                <a:gd name="connsiteY184" fmla="*/ 91344 h 119212"/>
                <a:gd name="connsiteX185" fmla="*/ 1353681 w 1401300"/>
                <a:gd name="connsiteY185" fmla="*/ 15998 h 119212"/>
                <a:gd name="connsiteX186" fmla="*/ 1343366 w 1401300"/>
                <a:gd name="connsiteY186" fmla="*/ 35608 h 119212"/>
                <a:gd name="connsiteX187" fmla="*/ 1332532 w 1401300"/>
                <a:gd name="connsiteY187" fmla="*/ 29932 h 119212"/>
                <a:gd name="connsiteX188" fmla="*/ 1343883 w 1401300"/>
                <a:gd name="connsiteY188" fmla="*/ 8257 h 119212"/>
                <a:gd name="connsiteX189" fmla="*/ 1353681 w 1401300"/>
                <a:gd name="connsiteY189" fmla="*/ 11869 h 119212"/>
                <a:gd name="connsiteX190" fmla="*/ 1353681 w 1401300"/>
                <a:gd name="connsiteY190" fmla="*/ 15998 h 119212"/>
                <a:gd name="connsiteX191" fmla="*/ 1301561 w 1401300"/>
                <a:gd name="connsiteY191" fmla="*/ 34577 h 119212"/>
                <a:gd name="connsiteX192" fmla="*/ 1291245 w 1401300"/>
                <a:gd name="connsiteY192" fmla="*/ 15482 h 119212"/>
                <a:gd name="connsiteX193" fmla="*/ 1301561 w 1401300"/>
                <a:gd name="connsiteY193" fmla="*/ 9805 h 119212"/>
                <a:gd name="connsiteX194" fmla="*/ 1312912 w 1401300"/>
                <a:gd name="connsiteY194" fmla="*/ 28900 h 119212"/>
                <a:gd name="connsiteX195" fmla="*/ 1301561 w 1401300"/>
                <a:gd name="connsiteY195" fmla="*/ 34577 h 119212"/>
                <a:gd name="connsiteX196" fmla="*/ 1353681 w 1401300"/>
                <a:gd name="connsiteY196" fmla="*/ 111987 h 119212"/>
                <a:gd name="connsiteX197" fmla="*/ 1346976 w 1401300"/>
                <a:gd name="connsiteY197" fmla="*/ 118696 h 119212"/>
                <a:gd name="connsiteX198" fmla="*/ 1335108 w 1401300"/>
                <a:gd name="connsiteY198" fmla="*/ 118696 h 119212"/>
                <a:gd name="connsiteX199" fmla="*/ 1333555 w 1401300"/>
                <a:gd name="connsiteY199" fmla="*/ 108891 h 119212"/>
                <a:gd name="connsiteX200" fmla="*/ 1341295 w 1401300"/>
                <a:gd name="connsiteY200" fmla="*/ 108891 h 119212"/>
                <a:gd name="connsiteX201" fmla="*/ 1343366 w 1401300"/>
                <a:gd name="connsiteY201" fmla="*/ 106827 h 119212"/>
                <a:gd name="connsiteX202" fmla="*/ 1343366 w 1401300"/>
                <a:gd name="connsiteY202" fmla="*/ 89796 h 119212"/>
                <a:gd name="connsiteX203" fmla="*/ 1303114 w 1401300"/>
                <a:gd name="connsiteY203" fmla="*/ 89796 h 119212"/>
                <a:gd name="connsiteX204" fmla="*/ 1303114 w 1401300"/>
                <a:gd name="connsiteY204" fmla="*/ 119213 h 119212"/>
                <a:gd name="connsiteX205" fmla="*/ 1292786 w 1401300"/>
                <a:gd name="connsiteY205" fmla="*/ 119213 h 119212"/>
                <a:gd name="connsiteX206" fmla="*/ 1292786 w 1401300"/>
                <a:gd name="connsiteY206" fmla="*/ 39222 h 119212"/>
                <a:gd name="connsiteX207" fmla="*/ 1317558 w 1401300"/>
                <a:gd name="connsiteY207" fmla="*/ 39222 h 119212"/>
                <a:gd name="connsiteX208" fmla="*/ 1317558 w 1401300"/>
                <a:gd name="connsiteY208" fmla="*/ 3096 h 119212"/>
                <a:gd name="connsiteX209" fmla="*/ 1327369 w 1401300"/>
                <a:gd name="connsiteY209" fmla="*/ 3096 h 119212"/>
                <a:gd name="connsiteX210" fmla="*/ 1327886 w 1401300"/>
                <a:gd name="connsiteY210" fmla="*/ 6193 h 119212"/>
                <a:gd name="connsiteX211" fmla="*/ 1327886 w 1401300"/>
                <a:gd name="connsiteY211" fmla="*/ 39222 h 119212"/>
                <a:gd name="connsiteX212" fmla="*/ 1353681 w 1401300"/>
                <a:gd name="connsiteY212" fmla="*/ 39222 h 119212"/>
                <a:gd name="connsiteX213" fmla="*/ 1353681 w 1401300"/>
                <a:gd name="connsiteY213" fmla="*/ 111987 h 119212"/>
                <a:gd name="connsiteX214" fmla="*/ 1303114 w 1401300"/>
                <a:gd name="connsiteY214" fmla="*/ 79991 h 119212"/>
                <a:gd name="connsiteX215" fmla="*/ 1343366 w 1401300"/>
                <a:gd name="connsiteY215" fmla="*/ 79991 h 119212"/>
                <a:gd name="connsiteX216" fmla="*/ 1343366 w 1401300"/>
                <a:gd name="connsiteY216" fmla="*/ 69670 h 119212"/>
                <a:gd name="connsiteX217" fmla="*/ 1303114 w 1401300"/>
                <a:gd name="connsiteY217" fmla="*/ 69670 h 119212"/>
                <a:gd name="connsiteX218" fmla="*/ 1303114 w 1401300"/>
                <a:gd name="connsiteY218" fmla="*/ 79991 h 119212"/>
                <a:gd name="connsiteX219" fmla="*/ 1343366 w 1401300"/>
                <a:gd name="connsiteY219" fmla="*/ 49027 h 119212"/>
                <a:gd name="connsiteX220" fmla="*/ 1303114 w 1401300"/>
                <a:gd name="connsiteY220" fmla="*/ 49027 h 119212"/>
                <a:gd name="connsiteX221" fmla="*/ 1303114 w 1401300"/>
                <a:gd name="connsiteY221" fmla="*/ 59864 h 119212"/>
                <a:gd name="connsiteX222" fmla="*/ 1343366 w 1401300"/>
                <a:gd name="connsiteY222" fmla="*/ 59864 h 119212"/>
                <a:gd name="connsiteX223" fmla="*/ 1343366 w 1401300"/>
                <a:gd name="connsiteY223" fmla="*/ 49027 h 119212"/>
                <a:gd name="connsiteX224" fmla="*/ 1389298 w 1401300"/>
                <a:gd name="connsiteY224" fmla="*/ 6193 h 119212"/>
                <a:gd name="connsiteX225" fmla="*/ 1399097 w 1401300"/>
                <a:gd name="connsiteY225" fmla="*/ 6193 h 119212"/>
                <a:gd name="connsiteX226" fmla="*/ 1399614 w 1401300"/>
                <a:gd name="connsiteY226" fmla="*/ 9289 h 119212"/>
                <a:gd name="connsiteX227" fmla="*/ 1399614 w 1401300"/>
                <a:gd name="connsiteY227" fmla="*/ 111472 h 119212"/>
                <a:gd name="connsiteX228" fmla="*/ 1392910 w 1401300"/>
                <a:gd name="connsiteY228" fmla="*/ 118696 h 119212"/>
                <a:gd name="connsiteX229" fmla="*/ 1380006 w 1401300"/>
                <a:gd name="connsiteY229" fmla="*/ 118696 h 119212"/>
                <a:gd name="connsiteX230" fmla="*/ 1378453 w 1401300"/>
                <a:gd name="connsiteY230" fmla="*/ 108891 h 119212"/>
                <a:gd name="connsiteX231" fmla="*/ 1387228 w 1401300"/>
                <a:gd name="connsiteY231" fmla="*/ 108891 h 119212"/>
                <a:gd name="connsiteX232" fmla="*/ 1389298 w 1401300"/>
                <a:gd name="connsiteY232" fmla="*/ 106827 h 119212"/>
                <a:gd name="connsiteX233" fmla="*/ 1389298 w 1401300"/>
                <a:gd name="connsiteY233" fmla="*/ 6193 h 119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Lst>
              <a:rect l="l" t="t" r="r" b="b"/>
              <a:pathLst>
                <a:path w="1401300" h="119212">
                  <a:moveTo>
                    <a:pt x="0" y="71734"/>
                  </a:moveTo>
                  <a:cubicBezTo>
                    <a:pt x="36134" y="56596"/>
                    <a:pt x="63482" y="35265"/>
                    <a:pt x="82056" y="7741"/>
                  </a:cubicBezTo>
                  <a:lnTo>
                    <a:pt x="91865" y="15998"/>
                  </a:lnTo>
                  <a:cubicBezTo>
                    <a:pt x="94618" y="18062"/>
                    <a:pt x="93418" y="19610"/>
                    <a:pt x="88254" y="20643"/>
                  </a:cubicBezTo>
                  <a:cubicBezTo>
                    <a:pt x="81714" y="29244"/>
                    <a:pt x="73292" y="38017"/>
                    <a:pt x="62965" y="46962"/>
                  </a:cubicBezTo>
                  <a:lnTo>
                    <a:pt x="62965" y="117148"/>
                  </a:lnTo>
                  <a:lnTo>
                    <a:pt x="51096" y="117148"/>
                  </a:lnTo>
                  <a:lnTo>
                    <a:pt x="51096" y="56767"/>
                  </a:lnTo>
                  <a:cubicBezTo>
                    <a:pt x="39052" y="66057"/>
                    <a:pt x="24948" y="74486"/>
                    <a:pt x="8775" y="82055"/>
                  </a:cubicBezTo>
                  <a:lnTo>
                    <a:pt x="0" y="71734"/>
                  </a:lnTo>
                  <a:close/>
                  <a:moveTo>
                    <a:pt x="209703" y="49543"/>
                  </a:moveTo>
                  <a:cubicBezTo>
                    <a:pt x="191470" y="87388"/>
                    <a:pt x="160852" y="107343"/>
                    <a:pt x="117837" y="109408"/>
                  </a:cubicBezTo>
                  <a:cubicBezTo>
                    <a:pt x="116120" y="113880"/>
                    <a:pt x="114402" y="114224"/>
                    <a:pt x="112685" y="110439"/>
                  </a:cubicBezTo>
                  <a:lnTo>
                    <a:pt x="108556" y="97022"/>
                  </a:lnTo>
                  <a:cubicBezTo>
                    <a:pt x="153278" y="95989"/>
                    <a:pt x="183389" y="77582"/>
                    <a:pt x="198869" y="41801"/>
                  </a:cubicBezTo>
                  <a:lnTo>
                    <a:pt x="209703" y="49543"/>
                  </a:lnTo>
                  <a:close/>
                  <a:moveTo>
                    <a:pt x="136939" y="49543"/>
                  </a:moveTo>
                  <a:cubicBezTo>
                    <a:pt x="127647" y="40941"/>
                    <a:pt x="118872" y="33888"/>
                    <a:pt x="110615" y="28384"/>
                  </a:cubicBezTo>
                  <a:lnTo>
                    <a:pt x="119390" y="17546"/>
                  </a:lnTo>
                  <a:cubicBezTo>
                    <a:pt x="126612" y="22019"/>
                    <a:pt x="135728" y="29415"/>
                    <a:pt x="146738" y="39737"/>
                  </a:cubicBezTo>
                  <a:lnTo>
                    <a:pt x="136939" y="49543"/>
                  </a:lnTo>
                  <a:close/>
                  <a:moveTo>
                    <a:pt x="281607" y="62444"/>
                  </a:moveTo>
                  <a:cubicBezTo>
                    <a:pt x="296404" y="73798"/>
                    <a:pt x="311025" y="86872"/>
                    <a:pt x="325481" y="101666"/>
                  </a:cubicBezTo>
                  <a:lnTo>
                    <a:pt x="315154" y="110439"/>
                  </a:lnTo>
                  <a:cubicBezTo>
                    <a:pt x="300709" y="95301"/>
                    <a:pt x="286771" y="82572"/>
                    <a:pt x="273350" y="72250"/>
                  </a:cubicBezTo>
                  <a:cubicBezTo>
                    <a:pt x="259940" y="86700"/>
                    <a:pt x="244626" y="99601"/>
                    <a:pt x="227428" y="110955"/>
                  </a:cubicBezTo>
                  <a:lnTo>
                    <a:pt x="217619" y="102182"/>
                  </a:lnTo>
                  <a:cubicBezTo>
                    <a:pt x="254083" y="78443"/>
                    <a:pt x="277479" y="54703"/>
                    <a:pt x="287806" y="30964"/>
                  </a:cubicBezTo>
                  <a:lnTo>
                    <a:pt x="231557" y="34577"/>
                  </a:lnTo>
                  <a:lnTo>
                    <a:pt x="230005" y="22191"/>
                  </a:lnTo>
                  <a:lnTo>
                    <a:pt x="289865" y="19610"/>
                  </a:lnTo>
                  <a:lnTo>
                    <a:pt x="296063" y="18062"/>
                  </a:lnTo>
                  <a:lnTo>
                    <a:pt x="304320" y="26319"/>
                  </a:lnTo>
                  <a:cubicBezTo>
                    <a:pt x="306731" y="28727"/>
                    <a:pt x="306038" y="30276"/>
                    <a:pt x="302251" y="30964"/>
                  </a:cubicBezTo>
                  <a:cubicBezTo>
                    <a:pt x="295722" y="42317"/>
                    <a:pt x="288841" y="52811"/>
                    <a:pt x="281607" y="62444"/>
                  </a:cubicBezTo>
                  <a:close/>
                  <a:moveTo>
                    <a:pt x="361945" y="47479"/>
                  </a:moveTo>
                  <a:cubicBezTo>
                    <a:pt x="378812" y="52295"/>
                    <a:pt x="395834" y="58832"/>
                    <a:pt x="413042" y="67089"/>
                  </a:cubicBezTo>
                  <a:lnTo>
                    <a:pt x="406843" y="78958"/>
                  </a:lnTo>
                  <a:cubicBezTo>
                    <a:pt x="388611" y="69670"/>
                    <a:pt x="373649" y="63477"/>
                    <a:pt x="361945" y="60380"/>
                  </a:cubicBezTo>
                  <a:lnTo>
                    <a:pt x="361945" y="114051"/>
                  </a:lnTo>
                  <a:lnTo>
                    <a:pt x="350077" y="114051"/>
                  </a:lnTo>
                  <a:lnTo>
                    <a:pt x="350077" y="10837"/>
                  </a:lnTo>
                  <a:lnTo>
                    <a:pt x="360404" y="10837"/>
                  </a:lnTo>
                  <a:cubicBezTo>
                    <a:pt x="364533" y="11181"/>
                    <a:pt x="365050" y="12557"/>
                    <a:pt x="361945" y="14965"/>
                  </a:cubicBezTo>
                  <a:lnTo>
                    <a:pt x="361945" y="47479"/>
                  </a:lnTo>
                  <a:close/>
                  <a:moveTo>
                    <a:pt x="427839" y="67089"/>
                  </a:moveTo>
                  <a:lnTo>
                    <a:pt x="427839" y="55736"/>
                  </a:lnTo>
                  <a:lnTo>
                    <a:pt x="542924" y="55736"/>
                  </a:lnTo>
                  <a:lnTo>
                    <a:pt x="542924" y="67089"/>
                  </a:lnTo>
                  <a:lnTo>
                    <a:pt x="427839" y="67089"/>
                  </a:lnTo>
                  <a:close/>
                  <a:moveTo>
                    <a:pt x="631167" y="94441"/>
                  </a:moveTo>
                  <a:cubicBezTo>
                    <a:pt x="646305" y="88592"/>
                    <a:pt x="660243" y="76894"/>
                    <a:pt x="672971" y="59348"/>
                  </a:cubicBezTo>
                  <a:lnTo>
                    <a:pt x="680204" y="69153"/>
                  </a:lnTo>
                  <a:cubicBezTo>
                    <a:pt x="667124" y="87044"/>
                    <a:pt x="650610" y="99946"/>
                    <a:pt x="630661" y="107858"/>
                  </a:cubicBezTo>
                  <a:lnTo>
                    <a:pt x="626532" y="109923"/>
                  </a:lnTo>
                  <a:lnTo>
                    <a:pt x="618274" y="103730"/>
                  </a:lnTo>
                  <a:lnTo>
                    <a:pt x="619298" y="101150"/>
                  </a:lnTo>
                  <a:lnTo>
                    <a:pt x="619298" y="18062"/>
                  </a:lnTo>
                  <a:lnTo>
                    <a:pt x="630143" y="18062"/>
                  </a:lnTo>
                  <a:cubicBezTo>
                    <a:pt x="633237" y="18750"/>
                    <a:pt x="633578" y="20127"/>
                    <a:pt x="631167" y="22191"/>
                  </a:cubicBezTo>
                  <a:lnTo>
                    <a:pt x="631167" y="94441"/>
                  </a:lnTo>
                  <a:close/>
                  <a:moveTo>
                    <a:pt x="562015" y="108375"/>
                  </a:moveTo>
                  <a:cubicBezTo>
                    <a:pt x="579223" y="91860"/>
                    <a:pt x="587821" y="71389"/>
                    <a:pt x="587821" y="46962"/>
                  </a:cubicBezTo>
                  <a:lnTo>
                    <a:pt x="587821" y="23739"/>
                  </a:lnTo>
                  <a:lnTo>
                    <a:pt x="598655" y="23739"/>
                  </a:lnTo>
                  <a:cubicBezTo>
                    <a:pt x="601760" y="24427"/>
                    <a:pt x="602101" y="25803"/>
                    <a:pt x="599690" y="27867"/>
                  </a:cubicBezTo>
                  <a:lnTo>
                    <a:pt x="599690" y="46446"/>
                  </a:lnTo>
                  <a:cubicBezTo>
                    <a:pt x="599690" y="75346"/>
                    <a:pt x="590574" y="98225"/>
                    <a:pt x="572342" y="115084"/>
                  </a:cubicBezTo>
                  <a:lnTo>
                    <a:pt x="562015" y="108375"/>
                  </a:lnTo>
                  <a:close/>
                  <a:moveTo>
                    <a:pt x="781869" y="90829"/>
                  </a:moveTo>
                  <a:cubicBezTo>
                    <a:pt x="767071" y="106999"/>
                    <a:pt x="751074" y="115084"/>
                    <a:pt x="733877" y="115084"/>
                  </a:cubicBezTo>
                  <a:cubicBezTo>
                    <a:pt x="721491" y="115084"/>
                    <a:pt x="712363" y="112160"/>
                    <a:pt x="706517" y="106310"/>
                  </a:cubicBezTo>
                  <a:cubicBezTo>
                    <a:pt x="702048" y="101838"/>
                    <a:pt x="699813" y="93237"/>
                    <a:pt x="699813" y="80507"/>
                  </a:cubicBezTo>
                  <a:lnTo>
                    <a:pt x="699813" y="11353"/>
                  </a:lnTo>
                  <a:lnTo>
                    <a:pt x="710646" y="11353"/>
                  </a:lnTo>
                  <a:cubicBezTo>
                    <a:pt x="713740" y="12041"/>
                    <a:pt x="714092" y="13417"/>
                    <a:pt x="711681" y="15482"/>
                  </a:cubicBezTo>
                  <a:lnTo>
                    <a:pt x="711681" y="80507"/>
                  </a:lnTo>
                  <a:cubicBezTo>
                    <a:pt x="711681" y="89108"/>
                    <a:pt x="713234" y="94957"/>
                    <a:pt x="716327" y="98053"/>
                  </a:cubicBezTo>
                  <a:cubicBezTo>
                    <a:pt x="720115" y="101838"/>
                    <a:pt x="725784" y="103730"/>
                    <a:pt x="733360" y="103730"/>
                  </a:cubicBezTo>
                  <a:cubicBezTo>
                    <a:pt x="746769" y="103730"/>
                    <a:pt x="760366" y="96161"/>
                    <a:pt x="774129" y="81023"/>
                  </a:cubicBezTo>
                  <a:lnTo>
                    <a:pt x="781869" y="90829"/>
                  </a:lnTo>
                  <a:close/>
                  <a:moveTo>
                    <a:pt x="896435" y="28384"/>
                  </a:moveTo>
                  <a:cubicBezTo>
                    <a:pt x="884391" y="28384"/>
                    <a:pt x="874933" y="29588"/>
                    <a:pt x="868052" y="31996"/>
                  </a:cubicBezTo>
                  <a:cubicBezTo>
                    <a:pt x="860489" y="34748"/>
                    <a:pt x="853432" y="39393"/>
                    <a:pt x="846892" y="45930"/>
                  </a:cubicBezTo>
                  <a:cubicBezTo>
                    <a:pt x="840352" y="52467"/>
                    <a:pt x="837093" y="60896"/>
                    <a:pt x="837093" y="71218"/>
                  </a:cubicBezTo>
                  <a:cubicBezTo>
                    <a:pt x="837093" y="79475"/>
                    <a:pt x="839670" y="86184"/>
                    <a:pt x="844833" y="91344"/>
                  </a:cubicBezTo>
                  <a:cubicBezTo>
                    <a:pt x="851714" y="98225"/>
                    <a:pt x="864959" y="102010"/>
                    <a:pt x="884567" y="102698"/>
                  </a:cubicBezTo>
                  <a:lnTo>
                    <a:pt x="880438" y="114051"/>
                  </a:lnTo>
                  <a:cubicBezTo>
                    <a:pt x="860136" y="113020"/>
                    <a:pt x="846033" y="108547"/>
                    <a:pt x="838117" y="100634"/>
                  </a:cubicBezTo>
                  <a:cubicBezTo>
                    <a:pt x="830212" y="92720"/>
                    <a:pt x="826248" y="83087"/>
                    <a:pt x="826248" y="71734"/>
                  </a:cubicBezTo>
                  <a:cubicBezTo>
                    <a:pt x="826248" y="55563"/>
                    <a:pt x="832612" y="42834"/>
                    <a:pt x="845351" y="33544"/>
                  </a:cubicBezTo>
                  <a:cubicBezTo>
                    <a:pt x="829177" y="35953"/>
                    <a:pt x="812663" y="38361"/>
                    <a:pt x="795807" y="40769"/>
                  </a:cubicBezTo>
                  <a:lnTo>
                    <a:pt x="792702" y="28900"/>
                  </a:lnTo>
                  <a:cubicBezTo>
                    <a:pt x="826425" y="26491"/>
                    <a:pt x="860313" y="22363"/>
                    <a:pt x="894377" y="16514"/>
                  </a:cubicBezTo>
                  <a:lnTo>
                    <a:pt x="896435" y="28384"/>
                  </a:lnTo>
                  <a:close/>
                  <a:moveTo>
                    <a:pt x="963870" y="83603"/>
                  </a:moveTo>
                  <a:cubicBezTo>
                    <a:pt x="960777" y="91517"/>
                    <a:pt x="957506" y="97537"/>
                    <a:pt x="954072" y="101666"/>
                  </a:cubicBezTo>
                  <a:cubicBezTo>
                    <a:pt x="949249" y="107515"/>
                    <a:pt x="944438" y="110439"/>
                    <a:pt x="939616" y="110439"/>
                  </a:cubicBezTo>
                  <a:cubicBezTo>
                    <a:pt x="931018" y="110439"/>
                    <a:pt x="924654" y="105451"/>
                    <a:pt x="920525" y="95473"/>
                  </a:cubicBezTo>
                  <a:cubicBezTo>
                    <a:pt x="918114" y="89624"/>
                    <a:pt x="916914" y="77067"/>
                    <a:pt x="916914" y="57800"/>
                  </a:cubicBezTo>
                  <a:cubicBezTo>
                    <a:pt x="916914" y="44038"/>
                    <a:pt x="917596" y="30103"/>
                    <a:pt x="918972" y="15998"/>
                  </a:cubicBezTo>
                  <a:lnTo>
                    <a:pt x="929806" y="18579"/>
                  </a:lnTo>
                  <a:cubicBezTo>
                    <a:pt x="933935" y="19610"/>
                    <a:pt x="934111" y="21331"/>
                    <a:pt x="930323" y="23739"/>
                  </a:cubicBezTo>
                  <a:cubicBezTo>
                    <a:pt x="928947" y="36469"/>
                    <a:pt x="928265" y="47994"/>
                    <a:pt x="928265" y="58315"/>
                  </a:cubicBezTo>
                  <a:cubicBezTo>
                    <a:pt x="928265" y="72422"/>
                    <a:pt x="929124" y="82399"/>
                    <a:pt x="930841" y="88248"/>
                  </a:cubicBezTo>
                  <a:cubicBezTo>
                    <a:pt x="932558" y="94097"/>
                    <a:pt x="935146" y="97022"/>
                    <a:pt x="938581" y="97022"/>
                  </a:cubicBezTo>
                  <a:cubicBezTo>
                    <a:pt x="942368" y="97022"/>
                    <a:pt x="945639" y="94269"/>
                    <a:pt x="948391" y="88765"/>
                  </a:cubicBezTo>
                  <a:cubicBezTo>
                    <a:pt x="950108" y="85324"/>
                    <a:pt x="951825" y="81196"/>
                    <a:pt x="953554" y="76379"/>
                  </a:cubicBezTo>
                  <a:lnTo>
                    <a:pt x="963870" y="83603"/>
                  </a:lnTo>
                  <a:close/>
                  <a:moveTo>
                    <a:pt x="994324" y="23222"/>
                  </a:moveTo>
                  <a:cubicBezTo>
                    <a:pt x="1009803" y="39393"/>
                    <a:pt x="1019260" y="59004"/>
                    <a:pt x="1022707" y="82055"/>
                  </a:cubicBezTo>
                  <a:lnTo>
                    <a:pt x="1008768" y="85668"/>
                  </a:lnTo>
                  <a:cubicBezTo>
                    <a:pt x="1004639" y="61584"/>
                    <a:pt x="996217" y="42834"/>
                    <a:pt x="983479" y="29415"/>
                  </a:cubicBezTo>
                  <a:lnTo>
                    <a:pt x="994324" y="23222"/>
                  </a:lnTo>
                  <a:close/>
                  <a:moveTo>
                    <a:pt x="1140203" y="102698"/>
                  </a:moveTo>
                  <a:lnTo>
                    <a:pt x="1140203" y="114051"/>
                  </a:lnTo>
                  <a:lnTo>
                    <a:pt x="1117489" y="114051"/>
                  </a:lnTo>
                  <a:cubicBezTo>
                    <a:pt x="1104421" y="114051"/>
                    <a:pt x="1092035" y="110955"/>
                    <a:pt x="1080331" y="104763"/>
                  </a:cubicBezTo>
                  <a:lnTo>
                    <a:pt x="1084977" y="95473"/>
                  </a:lnTo>
                  <a:cubicBezTo>
                    <a:pt x="1093929" y="100289"/>
                    <a:pt x="1104762" y="102698"/>
                    <a:pt x="1117489" y="102698"/>
                  </a:cubicBezTo>
                  <a:lnTo>
                    <a:pt x="1140203" y="102698"/>
                  </a:lnTo>
                  <a:close/>
                  <a:moveTo>
                    <a:pt x="1068980" y="42317"/>
                  </a:moveTo>
                  <a:cubicBezTo>
                    <a:pt x="1063817" y="72938"/>
                    <a:pt x="1057453" y="97193"/>
                    <a:pt x="1049890" y="115084"/>
                  </a:cubicBezTo>
                  <a:lnTo>
                    <a:pt x="1038527" y="111472"/>
                  </a:lnTo>
                  <a:cubicBezTo>
                    <a:pt x="1047819" y="89796"/>
                    <a:pt x="1054360" y="67089"/>
                    <a:pt x="1058147" y="43350"/>
                  </a:cubicBezTo>
                  <a:cubicBezTo>
                    <a:pt x="1049890" y="44038"/>
                    <a:pt x="1042491" y="44382"/>
                    <a:pt x="1035951" y="44382"/>
                  </a:cubicBezTo>
                  <a:lnTo>
                    <a:pt x="1033893" y="34060"/>
                  </a:lnTo>
                  <a:cubicBezTo>
                    <a:pt x="1043526" y="34060"/>
                    <a:pt x="1052125" y="33717"/>
                    <a:pt x="1059688" y="33029"/>
                  </a:cubicBezTo>
                  <a:cubicBezTo>
                    <a:pt x="1061064" y="22363"/>
                    <a:pt x="1062276" y="13074"/>
                    <a:pt x="1063299" y="5160"/>
                  </a:cubicBezTo>
                  <a:lnTo>
                    <a:pt x="1073627" y="7224"/>
                  </a:lnTo>
                  <a:cubicBezTo>
                    <a:pt x="1077414" y="8257"/>
                    <a:pt x="1077756" y="9633"/>
                    <a:pt x="1074662" y="11353"/>
                  </a:cubicBezTo>
                  <a:cubicBezTo>
                    <a:pt x="1073627" y="15482"/>
                    <a:pt x="1072251" y="22363"/>
                    <a:pt x="1070533" y="31996"/>
                  </a:cubicBezTo>
                  <a:cubicBezTo>
                    <a:pt x="1078438" y="30964"/>
                    <a:pt x="1085671" y="29588"/>
                    <a:pt x="1092200" y="27867"/>
                  </a:cubicBezTo>
                  <a:lnTo>
                    <a:pt x="1094270" y="38189"/>
                  </a:lnTo>
                  <a:cubicBezTo>
                    <a:pt x="1085319" y="39910"/>
                    <a:pt x="1076897" y="41286"/>
                    <a:pt x="1068980" y="42317"/>
                  </a:cubicBezTo>
                  <a:close/>
                  <a:moveTo>
                    <a:pt x="1137615" y="59864"/>
                  </a:moveTo>
                  <a:cubicBezTo>
                    <a:pt x="1117666" y="60553"/>
                    <a:pt x="1102009" y="63305"/>
                    <a:pt x="1090659" y="68122"/>
                  </a:cubicBezTo>
                  <a:lnTo>
                    <a:pt x="1087565" y="57800"/>
                  </a:lnTo>
                  <a:cubicBezTo>
                    <a:pt x="1102351" y="51951"/>
                    <a:pt x="1118348" y="49027"/>
                    <a:pt x="1135557" y="49027"/>
                  </a:cubicBezTo>
                  <a:lnTo>
                    <a:pt x="1137615" y="59864"/>
                  </a:lnTo>
                  <a:close/>
                  <a:moveTo>
                    <a:pt x="1243242" y="26836"/>
                  </a:moveTo>
                  <a:cubicBezTo>
                    <a:pt x="1257346" y="41286"/>
                    <a:pt x="1266980" y="58660"/>
                    <a:pt x="1272143" y="78958"/>
                  </a:cubicBezTo>
                  <a:lnTo>
                    <a:pt x="1260793" y="83603"/>
                  </a:lnTo>
                  <a:cubicBezTo>
                    <a:pt x="1254594" y="61241"/>
                    <a:pt x="1245654" y="44553"/>
                    <a:pt x="1233950" y="33544"/>
                  </a:cubicBezTo>
                  <a:lnTo>
                    <a:pt x="1243242" y="26836"/>
                  </a:lnTo>
                  <a:close/>
                  <a:moveTo>
                    <a:pt x="1227763" y="68122"/>
                  </a:moveTo>
                  <a:cubicBezTo>
                    <a:pt x="1227763" y="88076"/>
                    <a:pt x="1224834" y="100977"/>
                    <a:pt x="1218988" y="106827"/>
                  </a:cubicBezTo>
                  <a:cubicBezTo>
                    <a:pt x="1215553" y="110267"/>
                    <a:pt x="1211589" y="111987"/>
                    <a:pt x="1207120" y="111987"/>
                  </a:cubicBezTo>
                  <a:cubicBezTo>
                    <a:pt x="1200580" y="111987"/>
                    <a:pt x="1194040" y="108203"/>
                    <a:pt x="1187512" y="100634"/>
                  </a:cubicBezTo>
                  <a:lnTo>
                    <a:pt x="1194216" y="91344"/>
                  </a:lnTo>
                  <a:cubicBezTo>
                    <a:pt x="1199721" y="96849"/>
                    <a:pt x="1203850" y="99601"/>
                    <a:pt x="1206602" y="99601"/>
                  </a:cubicBezTo>
                  <a:cubicBezTo>
                    <a:pt x="1208320" y="99601"/>
                    <a:pt x="1209873" y="98913"/>
                    <a:pt x="1211249" y="97537"/>
                  </a:cubicBezTo>
                  <a:cubicBezTo>
                    <a:pt x="1215036" y="93753"/>
                    <a:pt x="1216930" y="83260"/>
                    <a:pt x="1216930" y="66057"/>
                  </a:cubicBezTo>
                  <a:cubicBezTo>
                    <a:pt x="1216930" y="56424"/>
                    <a:pt x="1215895" y="50575"/>
                    <a:pt x="1213824" y="48510"/>
                  </a:cubicBezTo>
                  <a:cubicBezTo>
                    <a:pt x="1212801" y="47479"/>
                    <a:pt x="1210731" y="46962"/>
                    <a:pt x="1207638" y="46962"/>
                  </a:cubicBezTo>
                  <a:cubicBezTo>
                    <a:pt x="1204544" y="46962"/>
                    <a:pt x="1200239" y="47306"/>
                    <a:pt x="1194734" y="47994"/>
                  </a:cubicBezTo>
                  <a:cubicBezTo>
                    <a:pt x="1187512" y="73454"/>
                    <a:pt x="1178902" y="95301"/>
                    <a:pt x="1168927" y="113536"/>
                  </a:cubicBezTo>
                  <a:lnTo>
                    <a:pt x="1157058" y="109408"/>
                  </a:lnTo>
                  <a:cubicBezTo>
                    <a:pt x="1167033" y="93925"/>
                    <a:pt x="1175808" y="73798"/>
                    <a:pt x="1183383" y="49027"/>
                  </a:cubicBezTo>
                  <a:cubicBezTo>
                    <a:pt x="1175808" y="50058"/>
                    <a:pt x="1168409" y="50919"/>
                    <a:pt x="1161187" y="51607"/>
                  </a:cubicBezTo>
                  <a:lnTo>
                    <a:pt x="1160152" y="40253"/>
                  </a:lnTo>
                  <a:cubicBezTo>
                    <a:pt x="1166351" y="40253"/>
                    <a:pt x="1174949" y="39737"/>
                    <a:pt x="1185959" y="38705"/>
                  </a:cubicBezTo>
                  <a:cubicBezTo>
                    <a:pt x="1189053" y="28039"/>
                    <a:pt x="1191640" y="17202"/>
                    <a:pt x="1193699" y="6193"/>
                  </a:cubicBezTo>
                  <a:lnTo>
                    <a:pt x="1204544" y="9805"/>
                  </a:lnTo>
                  <a:cubicBezTo>
                    <a:pt x="1208672" y="11525"/>
                    <a:pt x="1208496" y="13074"/>
                    <a:pt x="1204026" y="14450"/>
                  </a:cubicBezTo>
                  <a:cubicBezTo>
                    <a:pt x="1201956" y="21674"/>
                    <a:pt x="1199898" y="29415"/>
                    <a:pt x="1197827" y="37673"/>
                  </a:cubicBezTo>
                  <a:cubicBezTo>
                    <a:pt x="1201956" y="36984"/>
                    <a:pt x="1206261" y="36641"/>
                    <a:pt x="1210731" y="36641"/>
                  </a:cubicBezTo>
                  <a:cubicBezTo>
                    <a:pt x="1215553" y="36641"/>
                    <a:pt x="1219165" y="37845"/>
                    <a:pt x="1221564" y="40253"/>
                  </a:cubicBezTo>
                  <a:cubicBezTo>
                    <a:pt x="1225693" y="44382"/>
                    <a:pt x="1227763" y="53672"/>
                    <a:pt x="1227763" y="68122"/>
                  </a:cubicBezTo>
                  <a:close/>
                  <a:moveTo>
                    <a:pt x="1256664" y="0"/>
                  </a:moveTo>
                  <a:cubicBezTo>
                    <a:pt x="1262851" y="3440"/>
                    <a:pt x="1269732" y="8257"/>
                    <a:pt x="1277307" y="14450"/>
                  </a:cubicBezTo>
                  <a:lnTo>
                    <a:pt x="1271108" y="20643"/>
                  </a:lnTo>
                  <a:cubicBezTo>
                    <a:pt x="1263545" y="14794"/>
                    <a:pt x="1256664" y="9977"/>
                    <a:pt x="1250465" y="6193"/>
                  </a:cubicBezTo>
                  <a:lnTo>
                    <a:pt x="1256664" y="0"/>
                  </a:lnTo>
                  <a:close/>
                  <a:moveTo>
                    <a:pt x="1260275" y="33029"/>
                  </a:moveTo>
                  <a:cubicBezTo>
                    <a:pt x="1252359" y="26491"/>
                    <a:pt x="1245654" y="21503"/>
                    <a:pt x="1240149" y="18062"/>
                  </a:cubicBezTo>
                  <a:lnTo>
                    <a:pt x="1246336" y="11869"/>
                  </a:lnTo>
                  <a:cubicBezTo>
                    <a:pt x="1252535" y="15310"/>
                    <a:pt x="1259416" y="20127"/>
                    <a:pt x="1266980" y="26319"/>
                  </a:cubicBezTo>
                  <a:lnTo>
                    <a:pt x="1260275" y="33029"/>
                  </a:lnTo>
                  <a:close/>
                  <a:moveTo>
                    <a:pt x="1376395" y="91344"/>
                  </a:moveTo>
                  <a:lnTo>
                    <a:pt x="1366067" y="91344"/>
                  </a:lnTo>
                  <a:lnTo>
                    <a:pt x="1366067" y="19610"/>
                  </a:lnTo>
                  <a:lnTo>
                    <a:pt x="1375877" y="19610"/>
                  </a:lnTo>
                  <a:cubicBezTo>
                    <a:pt x="1378629" y="19955"/>
                    <a:pt x="1378806" y="20986"/>
                    <a:pt x="1376395" y="22707"/>
                  </a:cubicBezTo>
                  <a:lnTo>
                    <a:pt x="1376395" y="91344"/>
                  </a:lnTo>
                  <a:close/>
                  <a:moveTo>
                    <a:pt x="1353681" y="15998"/>
                  </a:moveTo>
                  <a:cubicBezTo>
                    <a:pt x="1351964" y="21503"/>
                    <a:pt x="1348529" y="28039"/>
                    <a:pt x="1343366" y="35608"/>
                  </a:cubicBezTo>
                  <a:lnTo>
                    <a:pt x="1332532" y="29932"/>
                  </a:lnTo>
                  <a:cubicBezTo>
                    <a:pt x="1337002" y="23739"/>
                    <a:pt x="1340789" y="16514"/>
                    <a:pt x="1343883" y="8257"/>
                  </a:cubicBezTo>
                  <a:lnTo>
                    <a:pt x="1353681" y="11869"/>
                  </a:lnTo>
                  <a:cubicBezTo>
                    <a:pt x="1357128" y="13246"/>
                    <a:pt x="1357128" y="14622"/>
                    <a:pt x="1353681" y="15998"/>
                  </a:cubicBezTo>
                  <a:close/>
                  <a:moveTo>
                    <a:pt x="1301561" y="34577"/>
                  </a:moveTo>
                  <a:cubicBezTo>
                    <a:pt x="1298468" y="26663"/>
                    <a:pt x="1295021" y="20298"/>
                    <a:pt x="1291245" y="15482"/>
                  </a:cubicBezTo>
                  <a:lnTo>
                    <a:pt x="1301561" y="9805"/>
                  </a:lnTo>
                  <a:cubicBezTo>
                    <a:pt x="1306031" y="14622"/>
                    <a:pt x="1309818" y="20986"/>
                    <a:pt x="1312912" y="28900"/>
                  </a:cubicBezTo>
                  <a:lnTo>
                    <a:pt x="1301561" y="34577"/>
                  </a:lnTo>
                  <a:close/>
                  <a:moveTo>
                    <a:pt x="1353681" y="111987"/>
                  </a:moveTo>
                  <a:cubicBezTo>
                    <a:pt x="1353681" y="116460"/>
                    <a:pt x="1351446" y="118696"/>
                    <a:pt x="1346976" y="118696"/>
                  </a:cubicBezTo>
                  <a:lnTo>
                    <a:pt x="1335108" y="118696"/>
                  </a:lnTo>
                  <a:lnTo>
                    <a:pt x="1333555" y="108891"/>
                  </a:lnTo>
                  <a:lnTo>
                    <a:pt x="1341295" y="108891"/>
                  </a:lnTo>
                  <a:cubicBezTo>
                    <a:pt x="1342672" y="108891"/>
                    <a:pt x="1343366" y="108203"/>
                    <a:pt x="1343366" y="106827"/>
                  </a:cubicBezTo>
                  <a:lnTo>
                    <a:pt x="1343366" y="89796"/>
                  </a:lnTo>
                  <a:lnTo>
                    <a:pt x="1303114" y="89796"/>
                  </a:lnTo>
                  <a:lnTo>
                    <a:pt x="1303114" y="119213"/>
                  </a:lnTo>
                  <a:lnTo>
                    <a:pt x="1292786" y="119213"/>
                  </a:lnTo>
                  <a:lnTo>
                    <a:pt x="1292786" y="39222"/>
                  </a:lnTo>
                  <a:lnTo>
                    <a:pt x="1317558" y="39222"/>
                  </a:lnTo>
                  <a:lnTo>
                    <a:pt x="1317558" y="3096"/>
                  </a:lnTo>
                  <a:lnTo>
                    <a:pt x="1327369" y="3096"/>
                  </a:lnTo>
                  <a:cubicBezTo>
                    <a:pt x="1330121" y="3440"/>
                    <a:pt x="1330286" y="4472"/>
                    <a:pt x="1327886" y="6193"/>
                  </a:cubicBezTo>
                  <a:lnTo>
                    <a:pt x="1327886" y="39222"/>
                  </a:lnTo>
                  <a:lnTo>
                    <a:pt x="1353681" y="39222"/>
                  </a:lnTo>
                  <a:lnTo>
                    <a:pt x="1353681" y="111987"/>
                  </a:lnTo>
                  <a:close/>
                  <a:moveTo>
                    <a:pt x="1303114" y="79991"/>
                  </a:moveTo>
                  <a:lnTo>
                    <a:pt x="1343366" y="79991"/>
                  </a:lnTo>
                  <a:lnTo>
                    <a:pt x="1343366" y="69670"/>
                  </a:lnTo>
                  <a:lnTo>
                    <a:pt x="1303114" y="69670"/>
                  </a:lnTo>
                  <a:lnTo>
                    <a:pt x="1303114" y="79991"/>
                  </a:lnTo>
                  <a:close/>
                  <a:moveTo>
                    <a:pt x="1343366" y="49027"/>
                  </a:moveTo>
                  <a:lnTo>
                    <a:pt x="1303114" y="49027"/>
                  </a:lnTo>
                  <a:lnTo>
                    <a:pt x="1303114" y="59864"/>
                  </a:lnTo>
                  <a:lnTo>
                    <a:pt x="1343366" y="59864"/>
                  </a:lnTo>
                  <a:lnTo>
                    <a:pt x="1343366" y="49027"/>
                  </a:lnTo>
                  <a:close/>
                  <a:moveTo>
                    <a:pt x="1389298" y="6193"/>
                  </a:moveTo>
                  <a:lnTo>
                    <a:pt x="1399097" y="6193"/>
                  </a:lnTo>
                  <a:cubicBezTo>
                    <a:pt x="1401849" y="6536"/>
                    <a:pt x="1402025" y="7569"/>
                    <a:pt x="1399614" y="9289"/>
                  </a:cubicBezTo>
                  <a:lnTo>
                    <a:pt x="1399614" y="111472"/>
                  </a:lnTo>
                  <a:cubicBezTo>
                    <a:pt x="1399614" y="116288"/>
                    <a:pt x="1397379" y="118696"/>
                    <a:pt x="1392910" y="118696"/>
                  </a:cubicBezTo>
                  <a:lnTo>
                    <a:pt x="1380006" y="118696"/>
                  </a:lnTo>
                  <a:lnTo>
                    <a:pt x="1378453" y="108891"/>
                  </a:lnTo>
                  <a:lnTo>
                    <a:pt x="1387228" y="108891"/>
                  </a:lnTo>
                  <a:cubicBezTo>
                    <a:pt x="1388604" y="108891"/>
                    <a:pt x="1389298" y="108203"/>
                    <a:pt x="1389298" y="106827"/>
                  </a:cubicBezTo>
                  <a:lnTo>
                    <a:pt x="1389298" y="6193"/>
                  </a:lnTo>
                  <a:close/>
                </a:path>
              </a:pathLst>
            </a:custGeom>
            <a:solidFill>
              <a:srgbClr val="1A1A1A"/>
            </a:solidFill>
            <a:ln w="6064" cap="sq">
              <a:noFill/>
              <a:prstDash val="solid"/>
              <a:miter/>
            </a:ln>
          </p:spPr>
          <p:txBody>
            <a:bodyPr rtlCol="0" anchor="ctr"/>
            <a:lstStyle/>
            <a:p>
              <a:endParaRPr lang="ja-JP" altLang="en-US"/>
            </a:p>
          </p:txBody>
        </p:sp>
        <p:sp>
          <p:nvSpPr>
            <p:cNvPr id="24" name="フリーフォーム: 図形 23">
              <a:extLst>
                <a:ext uri="{FF2B5EF4-FFF2-40B4-BE49-F238E27FC236}">
                  <a16:creationId xmlns:a16="http://schemas.microsoft.com/office/drawing/2014/main" id="{8143284A-077E-8609-5855-85759DDE8BF1}"/>
                </a:ext>
              </a:extLst>
            </p:cNvPr>
            <p:cNvSpPr/>
            <p:nvPr/>
          </p:nvSpPr>
          <p:spPr>
            <a:xfrm>
              <a:off x="8636730" y="4448293"/>
              <a:ext cx="332362" cy="118182"/>
            </a:xfrm>
            <a:custGeom>
              <a:avLst/>
              <a:gdLst>
                <a:gd name="connsiteX0" fmla="*/ 69670 w 332362"/>
                <a:gd name="connsiteY0" fmla="*/ 11354 h 118182"/>
                <a:gd name="connsiteX1" fmla="*/ 34064 w 332362"/>
                <a:gd name="connsiteY1" fmla="*/ 48511 h 118182"/>
                <a:gd name="connsiteX2" fmla="*/ 27876 w 332362"/>
                <a:gd name="connsiteY2" fmla="*/ 38706 h 118182"/>
                <a:gd name="connsiteX3" fmla="*/ 24772 w 332362"/>
                <a:gd name="connsiteY3" fmla="*/ 46447 h 118182"/>
                <a:gd name="connsiteX4" fmla="*/ 35099 w 332362"/>
                <a:gd name="connsiteY4" fmla="*/ 75864 h 118182"/>
                <a:gd name="connsiteX5" fmla="*/ 23230 w 332362"/>
                <a:gd name="connsiteY5" fmla="*/ 97022 h 118182"/>
                <a:gd name="connsiteX6" fmla="*/ 14456 w 332362"/>
                <a:gd name="connsiteY6" fmla="*/ 97022 h 118182"/>
                <a:gd name="connsiteX7" fmla="*/ 13421 w 332362"/>
                <a:gd name="connsiteY7" fmla="*/ 87217 h 118182"/>
                <a:gd name="connsiteX8" fmla="*/ 19619 w 332362"/>
                <a:gd name="connsiteY8" fmla="*/ 87217 h 118182"/>
                <a:gd name="connsiteX9" fmla="*/ 25289 w 332362"/>
                <a:gd name="connsiteY9" fmla="*/ 74831 h 118182"/>
                <a:gd name="connsiteX10" fmla="*/ 14456 w 332362"/>
                <a:gd name="connsiteY10" fmla="*/ 46447 h 118182"/>
                <a:gd name="connsiteX11" fmla="*/ 26324 w 332362"/>
                <a:gd name="connsiteY11" fmla="*/ 14450 h 118182"/>
                <a:gd name="connsiteX12" fmla="*/ 10327 w 332362"/>
                <a:gd name="connsiteY12" fmla="*/ 14450 h 118182"/>
                <a:gd name="connsiteX13" fmla="*/ 10327 w 332362"/>
                <a:gd name="connsiteY13" fmla="*/ 118182 h 118182"/>
                <a:gd name="connsiteX14" fmla="*/ 0 w 332362"/>
                <a:gd name="connsiteY14" fmla="*/ 118182 h 118182"/>
                <a:gd name="connsiteX15" fmla="*/ 0 w 332362"/>
                <a:gd name="connsiteY15" fmla="*/ 4645 h 118182"/>
                <a:gd name="connsiteX16" fmla="*/ 31488 w 332362"/>
                <a:gd name="connsiteY16" fmla="*/ 4645 h 118182"/>
                <a:gd name="connsiteX17" fmla="*/ 32512 w 332362"/>
                <a:gd name="connsiteY17" fmla="*/ 3613 h 118182"/>
                <a:gd name="connsiteX18" fmla="*/ 39745 w 332362"/>
                <a:gd name="connsiteY18" fmla="*/ 10838 h 118182"/>
                <a:gd name="connsiteX19" fmla="*/ 38710 w 332362"/>
                <a:gd name="connsiteY19" fmla="*/ 13935 h 118182"/>
                <a:gd name="connsiteX20" fmla="*/ 28901 w 332362"/>
                <a:gd name="connsiteY20" fmla="*/ 37157 h 118182"/>
                <a:gd name="connsiteX21" fmla="*/ 64517 w 332362"/>
                <a:gd name="connsiteY21" fmla="*/ 0 h 118182"/>
                <a:gd name="connsiteX22" fmla="*/ 77420 w 332362"/>
                <a:gd name="connsiteY22" fmla="*/ 1549 h 118182"/>
                <a:gd name="connsiteX23" fmla="*/ 75868 w 332362"/>
                <a:gd name="connsiteY23" fmla="*/ 4129 h 118182"/>
                <a:gd name="connsiteX24" fmla="*/ 75351 w 332362"/>
                <a:gd name="connsiteY24" fmla="*/ 5161 h 118182"/>
                <a:gd name="connsiteX25" fmla="*/ 114061 w 332362"/>
                <a:gd name="connsiteY25" fmla="*/ 35093 h 118182"/>
                <a:gd name="connsiteX26" fmla="*/ 108380 w 332362"/>
                <a:gd name="connsiteY26" fmla="*/ 46447 h 118182"/>
                <a:gd name="connsiteX27" fmla="*/ 69670 w 332362"/>
                <a:gd name="connsiteY27" fmla="*/ 11354 h 118182"/>
                <a:gd name="connsiteX28" fmla="*/ 93935 w 332362"/>
                <a:gd name="connsiteY28" fmla="*/ 77928 h 118182"/>
                <a:gd name="connsiteX29" fmla="*/ 114578 w 332362"/>
                <a:gd name="connsiteY29" fmla="*/ 100119 h 118182"/>
                <a:gd name="connsiteX30" fmla="*/ 106321 w 332362"/>
                <a:gd name="connsiteY30" fmla="*/ 108373 h 118182"/>
                <a:gd name="connsiteX31" fmla="*/ 85160 w 332362"/>
                <a:gd name="connsiteY31" fmla="*/ 83088 h 118182"/>
                <a:gd name="connsiteX32" fmla="*/ 93935 w 332362"/>
                <a:gd name="connsiteY32" fmla="*/ 77928 h 118182"/>
                <a:gd name="connsiteX33" fmla="*/ 68646 w 332362"/>
                <a:gd name="connsiteY33" fmla="*/ 50576 h 118182"/>
                <a:gd name="connsiteX34" fmla="*/ 49026 w 332362"/>
                <a:gd name="connsiteY34" fmla="*/ 50576 h 118182"/>
                <a:gd name="connsiteX35" fmla="*/ 49026 w 332362"/>
                <a:gd name="connsiteY35" fmla="*/ 40771 h 118182"/>
                <a:gd name="connsiteX36" fmla="*/ 95994 w 332362"/>
                <a:gd name="connsiteY36" fmla="*/ 40771 h 118182"/>
                <a:gd name="connsiteX37" fmla="*/ 95994 w 332362"/>
                <a:gd name="connsiteY37" fmla="*/ 50576 h 118182"/>
                <a:gd name="connsiteX38" fmla="*/ 78962 w 332362"/>
                <a:gd name="connsiteY38" fmla="*/ 50576 h 118182"/>
                <a:gd name="connsiteX39" fmla="*/ 78962 w 332362"/>
                <a:gd name="connsiteY39" fmla="*/ 62961 h 118182"/>
                <a:gd name="connsiteX40" fmla="*/ 107862 w 332362"/>
                <a:gd name="connsiteY40" fmla="*/ 62961 h 118182"/>
                <a:gd name="connsiteX41" fmla="*/ 107862 w 332362"/>
                <a:gd name="connsiteY41" fmla="*/ 72767 h 118182"/>
                <a:gd name="connsiteX42" fmla="*/ 78962 w 332362"/>
                <a:gd name="connsiteY42" fmla="*/ 72767 h 118182"/>
                <a:gd name="connsiteX43" fmla="*/ 78962 w 332362"/>
                <a:gd name="connsiteY43" fmla="*/ 107855 h 118182"/>
                <a:gd name="connsiteX44" fmla="*/ 70187 w 332362"/>
                <a:gd name="connsiteY44" fmla="*/ 116630 h 118182"/>
                <a:gd name="connsiteX45" fmla="*/ 61412 w 332362"/>
                <a:gd name="connsiteY45" fmla="*/ 116630 h 118182"/>
                <a:gd name="connsiteX46" fmla="*/ 59353 w 332362"/>
                <a:gd name="connsiteY46" fmla="*/ 106828 h 118182"/>
                <a:gd name="connsiteX47" fmla="*/ 67093 w 332362"/>
                <a:gd name="connsiteY47" fmla="*/ 106828 h 118182"/>
                <a:gd name="connsiteX48" fmla="*/ 68646 w 332362"/>
                <a:gd name="connsiteY48" fmla="*/ 105279 h 118182"/>
                <a:gd name="connsiteX49" fmla="*/ 68646 w 332362"/>
                <a:gd name="connsiteY49" fmla="*/ 72767 h 118182"/>
                <a:gd name="connsiteX50" fmla="*/ 37158 w 332362"/>
                <a:gd name="connsiteY50" fmla="*/ 72767 h 118182"/>
                <a:gd name="connsiteX51" fmla="*/ 37158 w 332362"/>
                <a:gd name="connsiteY51" fmla="*/ 62961 h 118182"/>
                <a:gd name="connsiteX52" fmla="*/ 68646 w 332362"/>
                <a:gd name="connsiteY52" fmla="*/ 62961 h 118182"/>
                <a:gd name="connsiteX53" fmla="*/ 68646 w 332362"/>
                <a:gd name="connsiteY53" fmla="*/ 50576 h 118182"/>
                <a:gd name="connsiteX54" fmla="*/ 58319 w 332362"/>
                <a:gd name="connsiteY54" fmla="*/ 82572 h 118182"/>
                <a:gd name="connsiteX55" fmla="*/ 57284 w 332362"/>
                <a:gd name="connsiteY55" fmla="*/ 86185 h 118182"/>
                <a:gd name="connsiteX56" fmla="*/ 38193 w 332362"/>
                <a:gd name="connsiteY56" fmla="*/ 110442 h 118182"/>
                <a:gd name="connsiteX57" fmla="*/ 30453 w 332362"/>
                <a:gd name="connsiteY57" fmla="*/ 102699 h 118182"/>
                <a:gd name="connsiteX58" fmla="*/ 49544 w 332362"/>
                <a:gd name="connsiteY58" fmla="*/ 77928 h 118182"/>
                <a:gd name="connsiteX59" fmla="*/ 58319 w 332362"/>
                <a:gd name="connsiteY59" fmla="*/ 82572 h 118182"/>
                <a:gd name="connsiteX60" fmla="*/ 216242 w 332362"/>
                <a:gd name="connsiteY60" fmla="*/ 88249 h 118182"/>
                <a:gd name="connsiteX61" fmla="*/ 168251 w 332362"/>
                <a:gd name="connsiteY61" fmla="*/ 112501 h 118182"/>
                <a:gd name="connsiteX62" fmla="*/ 140892 w 332362"/>
                <a:gd name="connsiteY62" fmla="*/ 103731 h 118182"/>
                <a:gd name="connsiteX63" fmla="*/ 134187 w 332362"/>
                <a:gd name="connsiteY63" fmla="*/ 77928 h 118182"/>
                <a:gd name="connsiteX64" fmla="*/ 134187 w 332362"/>
                <a:gd name="connsiteY64" fmla="*/ 8773 h 118182"/>
                <a:gd name="connsiteX65" fmla="*/ 145020 w 332362"/>
                <a:gd name="connsiteY65" fmla="*/ 8773 h 118182"/>
                <a:gd name="connsiteX66" fmla="*/ 146055 w 332362"/>
                <a:gd name="connsiteY66" fmla="*/ 12902 h 118182"/>
                <a:gd name="connsiteX67" fmla="*/ 146055 w 332362"/>
                <a:gd name="connsiteY67" fmla="*/ 77928 h 118182"/>
                <a:gd name="connsiteX68" fmla="*/ 150701 w 332362"/>
                <a:gd name="connsiteY68" fmla="*/ 95474 h 118182"/>
                <a:gd name="connsiteX69" fmla="*/ 167733 w 332362"/>
                <a:gd name="connsiteY69" fmla="*/ 101150 h 118182"/>
                <a:gd name="connsiteX70" fmla="*/ 208502 w 332362"/>
                <a:gd name="connsiteY70" fmla="*/ 78443 h 118182"/>
                <a:gd name="connsiteX71" fmla="*/ 216242 w 332362"/>
                <a:gd name="connsiteY71" fmla="*/ 88249 h 118182"/>
                <a:gd name="connsiteX72" fmla="*/ 332362 w 332362"/>
                <a:gd name="connsiteY72" fmla="*/ 100119 h 118182"/>
                <a:gd name="connsiteX73" fmla="*/ 332362 w 332362"/>
                <a:gd name="connsiteY73" fmla="*/ 111477 h 118182"/>
                <a:gd name="connsiteX74" fmla="*/ 309649 w 332362"/>
                <a:gd name="connsiteY74" fmla="*/ 111477 h 118182"/>
                <a:gd name="connsiteX75" fmla="*/ 272491 w 332362"/>
                <a:gd name="connsiteY75" fmla="*/ 102183 h 118182"/>
                <a:gd name="connsiteX76" fmla="*/ 277137 w 332362"/>
                <a:gd name="connsiteY76" fmla="*/ 92893 h 118182"/>
                <a:gd name="connsiteX77" fmla="*/ 309649 w 332362"/>
                <a:gd name="connsiteY77" fmla="*/ 100119 h 118182"/>
                <a:gd name="connsiteX78" fmla="*/ 332362 w 332362"/>
                <a:gd name="connsiteY78" fmla="*/ 100119 h 118182"/>
                <a:gd name="connsiteX79" fmla="*/ 261140 w 332362"/>
                <a:gd name="connsiteY79" fmla="*/ 39738 h 118182"/>
                <a:gd name="connsiteX80" fmla="*/ 242049 w 332362"/>
                <a:gd name="connsiteY80" fmla="*/ 112501 h 118182"/>
                <a:gd name="connsiteX81" fmla="*/ 230687 w 332362"/>
                <a:gd name="connsiteY81" fmla="*/ 108890 h 118182"/>
                <a:gd name="connsiteX82" fmla="*/ 250306 w 332362"/>
                <a:gd name="connsiteY82" fmla="*/ 40771 h 118182"/>
                <a:gd name="connsiteX83" fmla="*/ 228111 w 332362"/>
                <a:gd name="connsiteY83" fmla="*/ 41802 h 118182"/>
                <a:gd name="connsiteX84" fmla="*/ 226052 w 332362"/>
                <a:gd name="connsiteY84" fmla="*/ 31481 h 118182"/>
                <a:gd name="connsiteX85" fmla="*/ 251848 w 332362"/>
                <a:gd name="connsiteY85" fmla="*/ 30449 h 118182"/>
                <a:gd name="connsiteX86" fmla="*/ 255459 w 332362"/>
                <a:gd name="connsiteY86" fmla="*/ 2581 h 118182"/>
                <a:gd name="connsiteX87" fmla="*/ 265786 w 332362"/>
                <a:gd name="connsiteY87" fmla="*/ 4645 h 118182"/>
                <a:gd name="connsiteX88" fmla="*/ 266821 w 332362"/>
                <a:gd name="connsiteY88" fmla="*/ 8773 h 118182"/>
                <a:gd name="connsiteX89" fmla="*/ 262692 w 332362"/>
                <a:gd name="connsiteY89" fmla="*/ 29416 h 118182"/>
                <a:gd name="connsiteX90" fmla="*/ 284360 w 332362"/>
                <a:gd name="connsiteY90" fmla="*/ 25288 h 118182"/>
                <a:gd name="connsiteX91" fmla="*/ 286430 w 332362"/>
                <a:gd name="connsiteY91" fmla="*/ 35609 h 118182"/>
                <a:gd name="connsiteX92" fmla="*/ 261140 w 332362"/>
                <a:gd name="connsiteY92" fmla="*/ 39738 h 118182"/>
                <a:gd name="connsiteX93" fmla="*/ 329775 w 332362"/>
                <a:gd name="connsiteY93" fmla="*/ 57285 h 118182"/>
                <a:gd name="connsiteX94" fmla="*/ 282818 w 332362"/>
                <a:gd name="connsiteY94" fmla="*/ 65542 h 118182"/>
                <a:gd name="connsiteX95" fmla="*/ 279724 w 332362"/>
                <a:gd name="connsiteY95" fmla="*/ 55221 h 118182"/>
                <a:gd name="connsiteX96" fmla="*/ 327716 w 332362"/>
                <a:gd name="connsiteY96" fmla="*/ 46447 h 118182"/>
                <a:gd name="connsiteX97" fmla="*/ 329775 w 332362"/>
                <a:gd name="connsiteY97" fmla="*/ 57285 h 118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32362" h="118182">
                  <a:moveTo>
                    <a:pt x="69670" y="11354"/>
                  </a:moveTo>
                  <a:cubicBezTo>
                    <a:pt x="62106" y="25804"/>
                    <a:pt x="50237" y="38190"/>
                    <a:pt x="34064" y="48511"/>
                  </a:cubicBezTo>
                  <a:lnTo>
                    <a:pt x="27876" y="38706"/>
                  </a:lnTo>
                  <a:lnTo>
                    <a:pt x="24772" y="46447"/>
                  </a:lnTo>
                  <a:cubicBezTo>
                    <a:pt x="31653" y="55048"/>
                    <a:pt x="35099" y="64854"/>
                    <a:pt x="35099" y="75864"/>
                  </a:cubicBezTo>
                  <a:cubicBezTo>
                    <a:pt x="35099" y="89969"/>
                    <a:pt x="31136" y="97022"/>
                    <a:pt x="23230" y="97022"/>
                  </a:cubicBezTo>
                  <a:lnTo>
                    <a:pt x="14456" y="97022"/>
                  </a:lnTo>
                  <a:lnTo>
                    <a:pt x="13421" y="87217"/>
                  </a:lnTo>
                  <a:lnTo>
                    <a:pt x="19619" y="87217"/>
                  </a:lnTo>
                  <a:cubicBezTo>
                    <a:pt x="23396" y="87217"/>
                    <a:pt x="25289" y="83088"/>
                    <a:pt x="25289" y="74831"/>
                  </a:cubicBezTo>
                  <a:cubicBezTo>
                    <a:pt x="25289" y="66918"/>
                    <a:pt x="21678" y="57457"/>
                    <a:pt x="14456" y="46447"/>
                  </a:cubicBezTo>
                  <a:lnTo>
                    <a:pt x="26324" y="14450"/>
                  </a:lnTo>
                  <a:lnTo>
                    <a:pt x="10327" y="14450"/>
                  </a:lnTo>
                  <a:lnTo>
                    <a:pt x="10327" y="118182"/>
                  </a:lnTo>
                  <a:lnTo>
                    <a:pt x="0" y="118182"/>
                  </a:lnTo>
                  <a:lnTo>
                    <a:pt x="0" y="4645"/>
                  </a:lnTo>
                  <a:lnTo>
                    <a:pt x="31488" y="4645"/>
                  </a:lnTo>
                  <a:lnTo>
                    <a:pt x="32512" y="3613"/>
                  </a:lnTo>
                  <a:lnTo>
                    <a:pt x="39745" y="10838"/>
                  </a:lnTo>
                  <a:cubicBezTo>
                    <a:pt x="41463" y="12559"/>
                    <a:pt x="41121" y="13590"/>
                    <a:pt x="38710" y="13935"/>
                  </a:cubicBezTo>
                  <a:lnTo>
                    <a:pt x="28901" y="37157"/>
                  </a:lnTo>
                  <a:cubicBezTo>
                    <a:pt x="44732" y="29588"/>
                    <a:pt x="56601" y="17202"/>
                    <a:pt x="64517" y="0"/>
                  </a:cubicBezTo>
                  <a:lnTo>
                    <a:pt x="77420" y="1549"/>
                  </a:lnTo>
                  <a:cubicBezTo>
                    <a:pt x="78797" y="2925"/>
                    <a:pt x="78279" y="3785"/>
                    <a:pt x="75868" y="4129"/>
                  </a:cubicBezTo>
                  <a:lnTo>
                    <a:pt x="75351" y="5161"/>
                  </a:lnTo>
                  <a:cubicBezTo>
                    <a:pt x="84643" y="18579"/>
                    <a:pt x="97546" y="28557"/>
                    <a:pt x="114061" y="35093"/>
                  </a:cubicBezTo>
                  <a:lnTo>
                    <a:pt x="108380" y="46447"/>
                  </a:lnTo>
                  <a:cubicBezTo>
                    <a:pt x="91524" y="38533"/>
                    <a:pt x="78621" y="26836"/>
                    <a:pt x="69670" y="11354"/>
                  </a:cubicBezTo>
                  <a:close/>
                  <a:moveTo>
                    <a:pt x="93935" y="77928"/>
                  </a:moveTo>
                  <a:cubicBezTo>
                    <a:pt x="99088" y="85497"/>
                    <a:pt x="105969" y="92893"/>
                    <a:pt x="114578" y="100119"/>
                  </a:cubicBezTo>
                  <a:lnTo>
                    <a:pt x="106321" y="108373"/>
                  </a:lnTo>
                  <a:cubicBezTo>
                    <a:pt x="98746" y="102527"/>
                    <a:pt x="91689" y="94098"/>
                    <a:pt x="85160" y="83088"/>
                  </a:cubicBezTo>
                  <a:lnTo>
                    <a:pt x="93935" y="77928"/>
                  </a:lnTo>
                  <a:close/>
                  <a:moveTo>
                    <a:pt x="68646" y="50576"/>
                  </a:moveTo>
                  <a:lnTo>
                    <a:pt x="49026" y="50576"/>
                  </a:lnTo>
                  <a:lnTo>
                    <a:pt x="49026" y="40771"/>
                  </a:lnTo>
                  <a:lnTo>
                    <a:pt x="95994" y="40771"/>
                  </a:lnTo>
                  <a:lnTo>
                    <a:pt x="95994" y="50576"/>
                  </a:lnTo>
                  <a:lnTo>
                    <a:pt x="78962" y="50576"/>
                  </a:lnTo>
                  <a:lnTo>
                    <a:pt x="78962" y="62961"/>
                  </a:lnTo>
                  <a:lnTo>
                    <a:pt x="107862" y="62961"/>
                  </a:lnTo>
                  <a:lnTo>
                    <a:pt x="107862" y="72767"/>
                  </a:lnTo>
                  <a:lnTo>
                    <a:pt x="78962" y="72767"/>
                  </a:lnTo>
                  <a:lnTo>
                    <a:pt x="78962" y="107855"/>
                  </a:lnTo>
                  <a:cubicBezTo>
                    <a:pt x="78962" y="113712"/>
                    <a:pt x="76044" y="116630"/>
                    <a:pt x="70187" y="116630"/>
                  </a:cubicBezTo>
                  <a:lnTo>
                    <a:pt x="61412" y="116630"/>
                  </a:lnTo>
                  <a:lnTo>
                    <a:pt x="59353" y="106828"/>
                  </a:lnTo>
                  <a:lnTo>
                    <a:pt x="67093" y="106828"/>
                  </a:lnTo>
                  <a:cubicBezTo>
                    <a:pt x="68128" y="106828"/>
                    <a:pt x="68646" y="106312"/>
                    <a:pt x="68646" y="105279"/>
                  </a:cubicBezTo>
                  <a:lnTo>
                    <a:pt x="68646" y="72767"/>
                  </a:lnTo>
                  <a:lnTo>
                    <a:pt x="37158" y="72767"/>
                  </a:lnTo>
                  <a:lnTo>
                    <a:pt x="37158" y="62961"/>
                  </a:lnTo>
                  <a:lnTo>
                    <a:pt x="68646" y="62961"/>
                  </a:lnTo>
                  <a:lnTo>
                    <a:pt x="68646" y="50576"/>
                  </a:lnTo>
                  <a:close/>
                  <a:moveTo>
                    <a:pt x="58319" y="82572"/>
                  </a:moveTo>
                  <a:cubicBezTo>
                    <a:pt x="60730" y="84292"/>
                    <a:pt x="60388" y="85497"/>
                    <a:pt x="57284" y="86185"/>
                  </a:cubicBezTo>
                  <a:cubicBezTo>
                    <a:pt x="52814" y="94786"/>
                    <a:pt x="46450" y="102871"/>
                    <a:pt x="38193" y="110442"/>
                  </a:cubicBezTo>
                  <a:lnTo>
                    <a:pt x="30453" y="102699"/>
                  </a:lnTo>
                  <a:cubicBezTo>
                    <a:pt x="39393" y="95474"/>
                    <a:pt x="45767" y="87217"/>
                    <a:pt x="49544" y="77928"/>
                  </a:cubicBezTo>
                  <a:lnTo>
                    <a:pt x="58319" y="82572"/>
                  </a:lnTo>
                  <a:close/>
                  <a:moveTo>
                    <a:pt x="216242" y="88249"/>
                  </a:moveTo>
                  <a:cubicBezTo>
                    <a:pt x="201445" y="104419"/>
                    <a:pt x="185448" y="112501"/>
                    <a:pt x="168251" y="112501"/>
                  </a:cubicBezTo>
                  <a:cubicBezTo>
                    <a:pt x="155865" y="112501"/>
                    <a:pt x="146738" y="109584"/>
                    <a:pt x="140892" y="103731"/>
                  </a:cubicBezTo>
                  <a:cubicBezTo>
                    <a:pt x="136422" y="99259"/>
                    <a:pt x="134187" y="90657"/>
                    <a:pt x="134187" y="77928"/>
                  </a:cubicBezTo>
                  <a:lnTo>
                    <a:pt x="134187" y="8773"/>
                  </a:lnTo>
                  <a:lnTo>
                    <a:pt x="145020" y="8773"/>
                  </a:lnTo>
                  <a:cubicBezTo>
                    <a:pt x="148114" y="9462"/>
                    <a:pt x="148466" y="10838"/>
                    <a:pt x="146055" y="12902"/>
                  </a:cubicBezTo>
                  <a:lnTo>
                    <a:pt x="146055" y="77928"/>
                  </a:lnTo>
                  <a:cubicBezTo>
                    <a:pt x="146055" y="86529"/>
                    <a:pt x="147608" y="92378"/>
                    <a:pt x="150701" y="95474"/>
                  </a:cubicBezTo>
                  <a:cubicBezTo>
                    <a:pt x="154489" y="99259"/>
                    <a:pt x="160159" y="101150"/>
                    <a:pt x="167733" y="101150"/>
                  </a:cubicBezTo>
                  <a:cubicBezTo>
                    <a:pt x="181143" y="101150"/>
                    <a:pt x="194740" y="93581"/>
                    <a:pt x="208502" y="78443"/>
                  </a:cubicBezTo>
                  <a:lnTo>
                    <a:pt x="216242" y="88249"/>
                  </a:lnTo>
                  <a:close/>
                  <a:moveTo>
                    <a:pt x="332362" y="100119"/>
                  </a:moveTo>
                  <a:lnTo>
                    <a:pt x="332362" y="111477"/>
                  </a:lnTo>
                  <a:lnTo>
                    <a:pt x="309649" y="111477"/>
                  </a:lnTo>
                  <a:cubicBezTo>
                    <a:pt x="296580" y="111477"/>
                    <a:pt x="284195" y="108373"/>
                    <a:pt x="272491" y="102183"/>
                  </a:cubicBezTo>
                  <a:lnTo>
                    <a:pt x="277137" y="92893"/>
                  </a:lnTo>
                  <a:cubicBezTo>
                    <a:pt x="286088" y="97710"/>
                    <a:pt x="296922" y="100119"/>
                    <a:pt x="309649" y="100119"/>
                  </a:cubicBezTo>
                  <a:lnTo>
                    <a:pt x="332362" y="100119"/>
                  </a:lnTo>
                  <a:close/>
                  <a:moveTo>
                    <a:pt x="261140" y="39738"/>
                  </a:moveTo>
                  <a:cubicBezTo>
                    <a:pt x="255977" y="70359"/>
                    <a:pt x="249613" y="94614"/>
                    <a:pt x="242049" y="112501"/>
                  </a:cubicBezTo>
                  <a:lnTo>
                    <a:pt x="230687" y="108890"/>
                  </a:lnTo>
                  <a:cubicBezTo>
                    <a:pt x="239979" y="87217"/>
                    <a:pt x="246519" y="64509"/>
                    <a:pt x="250306" y="40771"/>
                  </a:cubicBezTo>
                  <a:cubicBezTo>
                    <a:pt x="242049" y="41459"/>
                    <a:pt x="234651" y="41802"/>
                    <a:pt x="228111" y="41802"/>
                  </a:cubicBezTo>
                  <a:lnTo>
                    <a:pt x="226052" y="31481"/>
                  </a:lnTo>
                  <a:cubicBezTo>
                    <a:pt x="235685" y="31481"/>
                    <a:pt x="244284" y="31137"/>
                    <a:pt x="251848" y="30449"/>
                  </a:cubicBezTo>
                  <a:cubicBezTo>
                    <a:pt x="253224" y="19783"/>
                    <a:pt x="254435" y="10494"/>
                    <a:pt x="255459" y="2581"/>
                  </a:cubicBezTo>
                  <a:lnTo>
                    <a:pt x="265786" y="4645"/>
                  </a:lnTo>
                  <a:cubicBezTo>
                    <a:pt x="269574" y="5678"/>
                    <a:pt x="269915" y="7054"/>
                    <a:pt x="266821" y="8773"/>
                  </a:cubicBezTo>
                  <a:cubicBezTo>
                    <a:pt x="265786" y="12902"/>
                    <a:pt x="264410" y="19783"/>
                    <a:pt x="262692" y="29416"/>
                  </a:cubicBezTo>
                  <a:cubicBezTo>
                    <a:pt x="270598" y="28385"/>
                    <a:pt x="277831" y="27009"/>
                    <a:pt x="284360" y="25288"/>
                  </a:cubicBezTo>
                  <a:lnTo>
                    <a:pt x="286430" y="35609"/>
                  </a:lnTo>
                  <a:cubicBezTo>
                    <a:pt x="277479" y="37330"/>
                    <a:pt x="269056" y="38706"/>
                    <a:pt x="261140" y="39738"/>
                  </a:cubicBezTo>
                  <a:close/>
                  <a:moveTo>
                    <a:pt x="329775" y="57285"/>
                  </a:moveTo>
                  <a:cubicBezTo>
                    <a:pt x="309825" y="57973"/>
                    <a:pt x="294169" y="60725"/>
                    <a:pt x="282818" y="65542"/>
                  </a:cubicBezTo>
                  <a:lnTo>
                    <a:pt x="279724" y="55221"/>
                  </a:lnTo>
                  <a:cubicBezTo>
                    <a:pt x="294511" y="49371"/>
                    <a:pt x="310508" y="46447"/>
                    <a:pt x="327716" y="46447"/>
                  </a:cubicBezTo>
                  <a:lnTo>
                    <a:pt x="329775" y="57285"/>
                  </a:lnTo>
                  <a:close/>
                </a:path>
              </a:pathLst>
            </a:custGeom>
            <a:solidFill>
              <a:srgbClr val="1A1A1A"/>
            </a:solidFill>
            <a:ln w="6064" cap="sq">
              <a:noFill/>
              <a:prstDash val="solid"/>
              <a:miter/>
            </a:ln>
          </p:spPr>
          <p:txBody>
            <a:bodyPr rtlCol="0" anchor="ctr"/>
            <a:lstStyle/>
            <a:p>
              <a:endParaRPr lang="ja-JP" altLang="en-US"/>
            </a:p>
          </p:txBody>
        </p:sp>
        <p:sp>
          <p:nvSpPr>
            <p:cNvPr id="25" name="フリーフォーム: 図形 24">
              <a:extLst>
                <a:ext uri="{FF2B5EF4-FFF2-40B4-BE49-F238E27FC236}">
                  <a16:creationId xmlns:a16="http://schemas.microsoft.com/office/drawing/2014/main" id="{AC975BA6-920B-19C3-B3B7-916E9E225BBB}"/>
                </a:ext>
              </a:extLst>
            </p:cNvPr>
            <p:cNvSpPr/>
            <p:nvPr/>
          </p:nvSpPr>
          <p:spPr>
            <a:xfrm>
              <a:off x="8404666" y="4709259"/>
              <a:ext cx="132116" cy="132114"/>
            </a:xfrm>
            <a:custGeom>
              <a:avLst/>
              <a:gdLst>
                <a:gd name="connsiteX0" fmla="*/ 132117 w 132116"/>
                <a:gd name="connsiteY0" fmla="*/ 66057 h 132114"/>
                <a:gd name="connsiteX1" fmla="*/ 66058 w 132116"/>
                <a:gd name="connsiteY1" fmla="*/ 132115 h 132114"/>
                <a:gd name="connsiteX2" fmla="*/ 0 w 132116"/>
                <a:gd name="connsiteY2" fmla="*/ 66057 h 132114"/>
                <a:gd name="connsiteX3" fmla="*/ 66058 w 132116"/>
                <a:gd name="connsiteY3" fmla="*/ 0 h 132114"/>
                <a:gd name="connsiteX4" fmla="*/ 132117 w 132116"/>
                <a:gd name="connsiteY4" fmla="*/ 66057 h 1321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116" h="132114">
                  <a:moveTo>
                    <a:pt x="132117" y="66057"/>
                  </a:moveTo>
                  <a:cubicBezTo>
                    <a:pt x="132117" y="102532"/>
                    <a:pt x="102545" y="132115"/>
                    <a:pt x="66058" y="132115"/>
                  </a:cubicBezTo>
                  <a:cubicBezTo>
                    <a:pt x="29572" y="132115"/>
                    <a:pt x="0" y="102532"/>
                    <a:pt x="0" y="66057"/>
                  </a:cubicBezTo>
                  <a:cubicBezTo>
                    <a:pt x="0" y="29572"/>
                    <a:pt x="29572" y="0"/>
                    <a:pt x="66058" y="0"/>
                  </a:cubicBezTo>
                  <a:cubicBezTo>
                    <a:pt x="102545" y="0"/>
                    <a:pt x="132117" y="29572"/>
                    <a:pt x="132117" y="66057"/>
                  </a:cubicBezTo>
                  <a:close/>
                </a:path>
              </a:pathLst>
            </a:custGeom>
            <a:solidFill>
              <a:srgbClr val="FBBC04"/>
            </a:solidFill>
            <a:ln w="6064" cap="sq">
              <a:noFill/>
              <a:prstDash val="solid"/>
              <a:miter/>
            </a:ln>
          </p:spPr>
          <p:txBody>
            <a:bodyPr rtlCol="0" anchor="ctr"/>
            <a:lstStyle/>
            <a:p>
              <a:endParaRPr lang="ja-JP" altLang="en-US"/>
            </a:p>
          </p:txBody>
        </p:sp>
        <p:sp>
          <p:nvSpPr>
            <p:cNvPr id="26" name="フリーフォーム: 図形 25">
              <a:extLst>
                <a:ext uri="{FF2B5EF4-FFF2-40B4-BE49-F238E27FC236}">
                  <a16:creationId xmlns:a16="http://schemas.microsoft.com/office/drawing/2014/main" id="{32B17321-FC7C-783A-EAE2-19F11D3DDC3E}"/>
                </a:ext>
              </a:extLst>
            </p:cNvPr>
            <p:cNvSpPr/>
            <p:nvPr/>
          </p:nvSpPr>
          <p:spPr>
            <a:xfrm>
              <a:off x="8632602" y="4713034"/>
              <a:ext cx="1264921" cy="115600"/>
            </a:xfrm>
            <a:custGeom>
              <a:avLst/>
              <a:gdLst>
                <a:gd name="connsiteX0" fmla="*/ 0 w 1264921"/>
                <a:gd name="connsiteY0" fmla="*/ 68645 h 115600"/>
                <a:gd name="connsiteX1" fmla="*/ 82056 w 1264921"/>
                <a:gd name="connsiteY1" fmla="*/ 4646 h 115600"/>
                <a:gd name="connsiteX2" fmla="*/ 91865 w 1264921"/>
                <a:gd name="connsiteY2" fmla="*/ 12903 h 115600"/>
                <a:gd name="connsiteX3" fmla="*/ 88254 w 1264921"/>
                <a:gd name="connsiteY3" fmla="*/ 17549 h 115600"/>
                <a:gd name="connsiteX4" fmla="*/ 62965 w 1264921"/>
                <a:gd name="connsiteY4" fmla="*/ 43873 h 115600"/>
                <a:gd name="connsiteX5" fmla="*/ 62965 w 1264921"/>
                <a:gd name="connsiteY5" fmla="*/ 114059 h 115600"/>
                <a:gd name="connsiteX6" fmla="*/ 51096 w 1264921"/>
                <a:gd name="connsiteY6" fmla="*/ 114059 h 115600"/>
                <a:gd name="connsiteX7" fmla="*/ 51096 w 1264921"/>
                <a:gd name="connsiteY7" fmla="*/ 53672 h 115600"/>
                <a:gd name="connsiteX8" fmla="*/ 8775 w 1264921"/>
                <a:gd name="connsiteY8" fmla="*/ 78961 h 115600"/>
                <a:gd name="connsiteX9" fmla="*/ 0 w 1264921"/>
                <a:gd name="connsiteY9" fmla="*/ 68645 h 115600"/>
                <a:gd name="connsiteX10" fmla="*/ 209703 w 1264921"/>
                <a:gd name="connsiteY10" fmla="*/ 46449 h 115600"/>
                <a:gd name="connsiteX11" fmla="*/ 117837 w 1264921"/>
                <a:gd name="connsiteY11" fmla="*/ 106319 h 115600"/>
                <a:gd name="connsiteX12" fmla="*/ 112685 w 1264921"/>
                <a:gd name="connsiteY12" fmla="*/ 107343 h 115600"/>
                <a:gd name="connsiteX13" fmla="*/ 108556 w 1264921"/>
                <a:gd name="connsiteY13" fmla="*/ 93934 h 115600"/>
                <a:gd name="connsiteX14" fmla="*/ 198869 w 1264921"/>
                <a:gd name="connsiteY14" fmla="*/ 38710 h 115600"/>
                <a:gd name="connsiteX15" fmla="*/ 209703 w 1264921"/>
                <a:gd name="connsiteY15" fmla="*/ 46449 h 115600"/>
                <a:gd name="connsiteX16" fmla="*/ 136939 w 1264921"/>
                <a:gd name="connsiteY16" fmla="*/ 46449 h 115600"/>
                <a:gd name="connsiteX17" fmla="*/ 110615 w 1264921"/>
                <a:gd name="connsiteY17" fmla="*/ 25289 h 115600"/>
                <a:gd name="connsiteX18" fmla="*/ 119390 w 1264921"/>
                <a:gd name="connsiteY18" fmla="*/ 14456 h 115600"/>
                <a:gd name="connsiteX19" fmla="*/ 146738 w 1264921"/>
                <a:gd name="connsiteY19" fmla="*/ 36651 h 115600"/>
                <a:gd name="connsiteX20" fmla="*/ 136939 w 1264921"/>
                <a:gd name="connsiteY20" fmla="*/ 46449 h 115600"/>
                <a:gd name="connsiteX21" fmla="*/ 281607 w 1264921"/>
                <a:gd name="connsiteY21" fmla="*/ 59353 h 115600"/>
                <a:gd name="connsiteX22" fmla="*/ 325481 w 1264921"/>
                <a:gd name="connsiteY22" fmla="*/ 98580 h 115600"/>
                <a:gd name="connsiteX23" fmla="*/ 315154 w 1264921"/>
                <a:gd name="connsiteY23" fmla="*/ 107343 h 115600"/>
                <a:gd name="connsiteX24" fmla="*/ 273350 w 1264921"/>
                <a:gd name="connsiteY24" fmla="*/ 69162 h 115600"/>
                <a:gd name="connsiteX25" fmla="*/ 227428 w 1264921"/>
                <a:gd name="connsiteY25" fmla="*/ 107861 h 115600"/>
                <a:gd name="connsiteX26" fmla="*/ 217619 w 1264921"/>
                <a:gd name="connsiteY26" fmla="*/ 99086 h 115600"/>
                <a:gd name="connsiteX27" fmla="*/ 287806 w 1264921"/>
                <a:gd name="connsiteY27" fmla="*/ 27876 h 115600"/>
                <a:gd name="connsiteX28" fmla="*/ 231557 w 1264921"/>
                <a:gd name="connsiteY28" fmla="*/ 31487 h 115600"/>
                <a:gd name="connsiteX29" fmla="*/ 230005 w 1264921"/>
                <a:gd name="connsiteY29" fmla="*/ 19102 h 115600"/>
                <a:gd name="connsiteX30" fmla="*/ 289865 w 1264921"/>
                <a:gd name="connsiteY30" fmla="*/ 16514 h 115600"/>
                <a:gd name="connsiteX31" fmla="*/ 296063 w 1264921"/>
                <a:gd name="connsiteY31" fmla="*/ 14973 h 115600"/>
                <a:gd name="connsiteX32" fmla="*/ 304320 w 1264921"/>
                <a:gd name="connsiteY32" fmla="*/ 23230 h 115600"/>
                <a:gd name="connsiteX33" fmla="*/ 302251 w 1264921"/>
                <a:gd name="connsiteY33" fmla="*/ 27876 h 115600"/>
                <a:gd name="connsiteX34" fmla="*/ 281607 w 1264921"/>
                <a:gd name="connsiteY34" fmla="*/ 59353 h 115600"/>
                <a:gd name="connsiteX35" fmla="*/ 361945 w 1264921"/>
                <a:gd name="connsiteY35" fmla="*/ 44391 h 115600"/>
                <a:gd name="connsiteX36" fmla="*/ 413042 w 1264921"/>
                <a:gd name="connsiteY36" fmla="*/ 63999 h 115600"/>
                <a:gd name="connsiteX37" fmla="*/ 406843 w 1264921"/>
                <a:gd name="connsiteY37" fmla="*/ 75867 h 115600"/>
                <a:gd name="connsiteX38" fmla="*/ 361945 w 1264921"/>
                <a:gd name="connsiteY38" fmla="*/ 57294 h 115600"/>
                <a:gd name="connsiteX39" fmla="*/ 361945 w 1264921"/>
                <a:gd name="connsiteY39" fmla="*/ 110965 h 115600"/>
                <a:gd name="connsiteX40" fmla="*/ 350077 w 1264921"/>
                <a:gd name="connsiteY40" fmla="*/ 110965 h 115600"/>
                <a:gd name="connsiteX41" fmla="*/ 350077 w 1264921"/>
                <a:gd name="connsiteY41" fmla="*/ 7751 h 115600"/>
                <a:gd name="connsiteX42" fmla="*/ 360404 w 1264921"/>
                <a:gd name="connsiteY42" fmla="*/ 7751 h 115600"/>
                <a:gd name="connsiteX43" fmla="*/ 361945 w 1264921"/>
                <a:gd name="connsiteY43" fmla="*/ 11879 h 115600"/>
                <a:gd name="connsiteX44" fmla="*/ 361945 w 1264921"/>
                <a:gd name="connsiteY44" fmla="*/ 44391 h 115600"/>
                <a:gd name="connsiteX45" fmla="*/ 427839 w 1264921"/>
                <a:gd name="connsiteY45" fmla="*/ 63999 h 115600"/>
                <a:gd name="connsiteX46" fmla="*/ 427839 w 1264921"/>
                <a:gd name="connsiteY46" fmla="*/ 52648 h 115600"/>
                <a:gd name="connsiteX47" fmla="*/ 542924 w 1264921"/>
                <a:gd name="connsiteY47" fmla="*/ 52648 h 115600"/>
                <a:gd name="connsiteX48" fmla="*/ 542924 w 1264921"/>
                <a:gd name="connsiteY48" fmla="*/ 63999 h 115600"/>
                <a:gd name="connsiteX49" fmla="*/ 427839 w 1264921"/>
                <a:gd name="connsiteY49" fmla="*/ 63999 h 115600"/>
                <a:gd name="connsiteX50" fmla="*/ 631167 w 1264921"/>
                <a:gd name="connsiteY50" fmla="*/ 91346 h 115600"/>
                <a:gd name="connsiteX51" fmla="*/ 672971 w 1264921"/>
                <a:gd name="connsiteY51" fmla="*/ 56259 h 115600"/>
                <a:gd name="connsiteX52" fmla="*/ 680204 w 1264921"/>
                <a:gd name="connsiteY52" fmla="*/ 66057 h 115600"/>
                <a:gd name="connsiteX53" fmla="*/ 630661 w 1264921"/>
                <a:gd name="connsiteY53" fmla="*/ 104767 h 115600"/>
                <a:gd name="connsiteX54" fmla="*/ 626532 w 1264921"/>
                <a:gd name="connsiteY54" fmla="*/ 106837 h 115600"/>
                <a:gd name="connsiteX55" fmla="*/ 618274 w 1264921"/>
                <a:gd name="connsiteY55" fmla="*/ 100638 h 115600"/>
                <a:gd name="connsiteX56" fmla="*/ 619298 w 1264921"/>
                <a:gd name="connsiteY56" fmla="*/ 98062 h 115600"/>
                <a:gd name="connsiteX57" fmla="*/ 619298 w 1264921"/>
                <a:gd name="connsiteY57" fmla="*/ 14973 h 115600"/>
                <a:gd name="connsiteX58" fmla="*/ 630143 w 1264921"/>
                <a:gd name="connsiteY58" fmla="*/ 14973 h 115600"/>
                <a:gd name="connsiteX59" fmla="*/ 631167 w 1264921"/>
                <a:gd name="connsiteY59" fmla="*/ 19102 h 115600"/>
                <a:gd name="connsiteX60" fmla="*/ 631167 w 1264921"/>
                <a:gd name="connsiteY60" fmla="*/ 91346 h 115600"/>
                <a:gd name="connsiteX61" fmla="*/ 562015 w 1264921"/>
                <a:gd name="connsiteY61" fmla="*/ 105284 h 115600"/>
                <a:gd name="connsiteX62" fmla="*/ 587821 w 1264921"/>
                <a:gd name="connsiteY62" fmla="*/ 43873 h 115600"/>
                <a:gd name="connsiteX63" fmla="*/ 587821 w 1264921"/>
                <a:gd name="connsiteY63" fmla="*/ 20643 h 115600"/>
                <a:gd name="connsiteX64" fmla="*/ 598655 w 1264921"/>
                <a:gd name="connsiteY64" fmla="*/ 20643 h 115600"/>
                <a:gd name="connsiteX65" fmla="*/ 599690 w 1264921"/>
                <a:gd name="connsiteY65" fmla="*/ 24772 h 115600"/>
                <a:gd name="connsiteX66" fmla="*/ 599690 w 1264921"/>
                <a:gd name="connsiteY66" fmla="*/ 43356 h 115600"/>
                <a:gd name="connsiteX67" fmla="*/ 572342 w 1264921"/>
                <a:gd name="connsiteY67" fmla="*/ 111989 h 115600"/>
                <a:gd name="connsiteX68" fmla="*/ 562015 w 1264921"/>
                <a:gd name="connsiteY68" fmla="*/ 105284 h 115600"/>
                <a:gd name="connsiteX69" fmla="*/ 781869 w 1264921"/>
                <a:gd name="connsiteY69" fmla="*/ 87735 h 115600"/>
                <a:gd name="connsiteX70" fmla="*/ 733877 w 1264921"/>
                <a:gd name="connsiteY70" fmla="*/ 111989 h 115600"/>
                <a:gd name="connsiteX71" fmla="*/ 706517 w 1264921"/>
                <a:gd name="connsiteY71" fmla="*/ 103215 h 115600"/>
                <a:gd name="connsiteX72" fmla="*/ 699813 w 1264921"/>
                <a:gd name="connsiteY72" fmla="*/ 77419 h 115600"/>
                <a:gd name="connsiteX73" fmla="*/ 699813 w 1264921"/>
                <a:gd name="connsiteY73" fmla="*/ 8257 h 115600"/>
                <a:gd name="connsiteX74" fmla="*/ 710646 w 1264921"/>
                <a:gd name="connsiteY74" fmla="*/ 8257 h 115600"/>
                <a:gd name="connsiteX75" fmla="*/ 711681 w 1264921"/>
                <a:gd name="connsiteY75" fmla="*/ 12386 h 115600"/>
                <a:gd name="connsiteX76" fmla="*/ 711681 w 1264921"/>
                <a:gd name="connsiteY76" fmla="*/ 77419 h 115600"/>
                <a:gd name="connsiteX77" fmla="*/ 716327 w 1264921"/>
                <a:gd name="connsiteY77" fmla="*/ 94957 h 115600"/>
                <a:gd name="connsiteX78" fmla="*/ 733360 w 1264921"/>
                <a:gd name="connsiteY78" fmla="*/ 100638 h 115600"/>
                <a:gd name="connsiteX79" fmla="*/ 774129 w 1264921"/>
                <a:gd name="connsiteY79" fmla="*/ 77937 h 115600"/>
                <a:gd name="connsiteX80" fmla="*/ 781869 w 1264921"/>
                <a:gd name="connsiteY80" fmla="*/ 87735 h 115600"/>
                <a:gd name="connsiteX81" fmla="*/ 896435 w 1264921"/>
                <a:gd name="connsiteY81" fmla="*/ 25289 h 115600"/>
                <a:gd name="connsiteX82" fmla="*/ 868052 w 1264921"/>
                <a:gd name="connsiteY82" fmla="*/ 28900 h 115600"/>
                <a:gd name="connsiteX83" fmla="*/ 846892 w 1264921"/>
                <a:gd name="connsiteY83" fmla="*/ 42838 h 115600"/>
                <a:gd name="connsiteX84" fmla="*/ 837093 w 1264921"/>
                <a:gd name="connsiteY84" fmla="*/ 68127 h 115600"/>
                <a:gd name="connsiteX85" fmla="*/ 844833 w 1264921"/>
                <a:gd name="connsiteY85" fmla="*/ 88253 h 115600"/>
                <a:gd name="connsiteX86" fmla="*/ 884567 w 1264921"/>
                <a:gd name="connsiteY86" fmla="*/ 99603 h 115600"/>
                <a:gd name="connsiteX87" fmla="*/ 880438 w 1264921"/>
                <a:gd name="connsiteY87" fmla="*/ 110965 h 115600"/>
                <a:gd name="connsiteX88" fmla="*/ 838117 w 1264921"/>
                <a:gd name="connsiteY88" fmla="*/ 97545 h 115600"/>
                <a:gd name="connsiteX89" fmla="*/ 826248 w 1264921"/>
                <a:gd name="connsiteY89" fmla="*/ 68645 h 115600"/>
                <a:gd name="connsiteX90" fmla="*/ 845351 w 1264921"/>
                <a:gd name="connsiteY90" fmla="*/ 30452 h 115600"/>
                <a:gd name="connsiteX91" fmla="*/ 795807 w 1264921"/>
                <a:gd name="connsiteY91" fmla="*/ 37675 h 115600"/>
                <a:gd name="connsiteX92" fmla="*/ 792702 w 1264921"/>
                <a:gd name="connsiteY92" fmla="*/ 25806 h 115600"/>
                <a:gd name="connsiteX93" fmla="*/ 894377 w 1264921"/>
                <a:gd name="connsiteY93" fmla="*/ 13421 h 115600"/>
                <a:gd name="connsiteX94" fmla="*/ 896435 w 1264921"/>
                <a:gd name="connsiteY94" fmla="*/ 25289 h 115600"/>
                <a:gd name="connsiteX95" fmla="*/ 963870 w 1264921"/>
                <a:gd name="connsiteY95" fmla="*/ 80513 h 115600"/>
                <a:gd name="connsiteX96" fmla="*/ 954072 w 1264921"/>
                <a:gd name="connsiteY96" fmla="*/ 98580 h 115600"/>
                <a:gd name="connsiteX97" fmla="*/ 939616 w 1264921"/>
                <a:gd name="connsiteY97" fmla="*/ 107343 h 115600"/>
                <a:gd name="connsiteX98" fmla="*/ 920525 w 1264921"/>
                <a:gd name="connsiteY98" fmla="*/ 92381 h 115600"/>
                <a:gd name="connsiteX99" fmla="*/ 916914 w 1264921"/>
                <a:gd name="connsiteY99" fmla="*/ 54706 h 115600"/>
                <a:gd name="connsiteX100" fmla="*/ 918972 w 1264921"/>
                <a:gd name="connsiteY100" fmla="*/ 12903 h 115600"/>
                <a:gd name="connsiteX101" fmla="*/ 929806 w 1264921"/>
                <a:gd name="connsiteY101" fmla="*/ 15490 h 115600"/>
                <a:gd name="connsiteX102" fmla="*/ 930323 w 1264921"/>
                <a:gd name="connsiteY102" fmla="*/ 20643 h 115600"/>
                <a:gd name="connsiteX103" fmla="*/ 928265 w 1264921"/>
                <a:gd name="connsiteY103" fmla="*/ 55224 h 115600"/>
                <a:gd name="connsiteX104" fmla="*/ 930841 w 1264921"/>
                <a:gd name="connsiteY104" fmla="*/ 85159 h 115600"/>
                <a:gd name="connsiteX105" fmla="*/ 938581 w 1264921"/>
                <a:gd name="connsiteY105" fmla="*/ 93934 h 115600"/>
                <a:gd name="connsiteX106" fmla="*/ 948391 w 1264921"/>
                <a:gd name="connsiteY106" fmla="*/ 85676 h 115600"/>
                <a:gd name="connsiteX107" fmla="*/ 953554 w 1264921"/>
                <a:gd name="connsiteY107" fmla="*/ 73291 h 115600"/>
                <a:gd name="connsiteX108" fmla="*/ 963870 w 1264921"/>
                <a:gd name="connsiteY108" fmla="*/ 80513 h 115600"/>
                <a:gd name="connsiteX109" fmla="*/ 994324 w 1264921"/>
                <a:gd name="connsiteY109" fmla="*/ 20136 h 115600"/>
                <a:gd name="connsiteX110" fmla="*/ 1022707 w 1264921"/>
                <a:gd name="connsiteY110" fmla="*/ 78961 h 115600"/>
                <a:gd name="connsiteX111" fmla="*/ 1008768 w 1264921"/>
                <a:gd name="connsiteY111" fmla="*/ 82572 h 115600"/>
                <a:gd name="connsiteX112" fmla="*/ 983479 w 1264921"/>
                <a:gd name="connsiteY112" fmla="*/ 26324 h 115600"/>
                <a:gd name="connsiteX113" fmla="*/ 994324 w 1264921"/>
                <a:gd name="connsiteY113" fmla="*/ 20136 h 115600"/>
                <a:gd name="connsiteX114" fmla="*/ 1111302 w 1264921"/>
                <a:gd name="connsiteY114" fmla="*/ 48002 h 115600"/>
                <a:gd name="connsiteX115" fmla="*/ 1112337 w 1264921"/>
                <a:gd name="connsiteY115" fmla="*/ 52130 h 115600"/>
                <a:gd name="connsiteX116" fmla="*/ 1112337 w 1264921"/>
                <a:gd name="connsiteY116" fmla="*/ 82065 h 115600"/>
                <a:gd name="connsiteX117" fmla="*/ 1139167 w 1264921"/>
                <a:gd name="connsiteY117" fmla="*/ 93416 h 115600"/>
                <a:gd name="connsiteX118" fmla="*/ 1132980 w 1264921"/>
                <a:gd name="connsiteY118" fmla="*/ 103215 h 115600"/>
                <a:gd name="connsiteX119" fmla="*/ 1112337 w 1264921"/>
                <a:gd name="connsiteY119" fmla="*/ 93416 h 115600"/>
                <a:gd name="connsiteX120" fmla="*/ 1105621 w 1264921"/>
                <a:gd name="connsiteY120" fmla="*/ 109413 h 115600"/>
                <a:gd name="connsiteX121" fmla="*/ 1088589 w 1264921"/>
                <a:gd name="connsiteY121" fmla="*/ 115600 h 115600"/>
                <a:gd name="connsiteX122" fmla="*/ 1068463 w 1264921"/>
                <a:gd name="connsiteY122" fmla="*/ 109930 h 115600"/>
                <a:gd name="connsiteX123" fmla="*/ 1063299 w 1264921"/>
                <a:gd name="connsiteY123" fmla="*/ 96510 h 115600"/>
                <a:gd name="connsiteX124" fmla="*/ 1068463 w 1264921"/>
                <a:gd name="connsiteY124" fmla="*/ 84641 h 115600"/>
                <a:gd name="connsiteX125" fmla="*/ 1088071 w 1264921"/>
                <a:gd name="connsiteY125" fmla="*/ 77937 h 115600"/>
                <a:gd name="connsiteX126" fmla="*/ 1102009 w 1264921"/>
                <a:gd name="connsiteY126" fmla="*/ 79478 h 115600"/>
                <a:gd name="connsiteX127" fmla="*/ 1102009 w 1264921"/>
                <a:gd name="connsiteY127" fmla="*/ 48002 h 115600"/>
                <a:gd name="connsiteX128" fmla="*/ 1111302 w 1264921"/>
                <a:gd name="connsiteY128" fmla="*/ 48002 h 115600"/>
                <a:gd name="connsiteX129" fmla="*/ 1056077 w 1264921"/>
                <a:gd name="connsiteY129" fmla="*/ 35616 h 115600"/>
                <a:gd name="connsiteX130" fmla="*/ 1035433 w 1264921"/>
                <a:gd name="connsiteY130" fmla="*/ 36651 h 115600"/>
                <a:gd name="connsiteX131" fmla="*/ 1033893 w 1264921"/>
                <a:gd name="connsiteY131" fmla="*/ 25806 h 115600"/>
                <a:gd name="connsiteX132" fmla="*/ 1059688 w 1264921"/>
                <a:gd name="connsiteY132" fmla="*/ 24772 h 115600"/>
                <a:gd name="connsiteX133" fmla="*/ 1065887 w 1264921"/>
                <a:gd name="connsiteY133" fmla="*/ 0 h 115600"/>
                <a:gd name="connsiteX134" fmla="*/ 1075179 w 1264921"/>
                <a:gd name="connsiteY134" fmla="*/ 3105 h 115600"/>
                <a:gd name="connsiteX135" fmla="*/ 1075179 w 1264921"/>
                <a:gd name="connsiteY135" fmla="*/ 7233 h 115600"/>
                <a:gd name="connsiteX136" fmla="*/ 1070533 w 1264921"/>
                <a:gd name="connsiteY136" fmla="*/ 23748 h 115600"/>
                <a:gd name="connsiteX137" fmla="*/ 1088589 w 1264921"/>
                <a:gd name="connsiteY137" fmla="*/ 20136 h 115600"/>
                <a:gd name="connsiteX138" fmla="*/ 1091176 w 1264921"/>
                <a:gd name="connsiteY138" fmla="*/ 30970 h 115600"/>
                <a:gd name="connsiteX139" fmla="*/ 1067428 w 1264921"/>
                <a:gd name="connsiteY139" fmla="*/ 34581 h 115600"/>
                <a:gd name="connsiteX140" fmla="*/ 1043173 w 1264921"/>
                <a:gd name="connsiteY140" fmla="*/ 91864 h 115600"/>
                <a:gd name="connsiteX141" fmla="*/ 1032858 w 1264921"/>
                <a:gd name="connsiteY141" fmla="*/ 86700 h 115600"/>
                <a:gd name="connsiteX142" fmla="*/ 1056077 w 1264921"/>
                <a:gd name="connsiteY142" fmla="*/ 35616 h 115600"/>
                <a:gd name="connsiteX143" fmla="*/ 1105621 w 1264921"/>
                <a:gd name="connsiteY143" fmla="*/ 20136 h 115600"/>
                <a:gd name="connsiteX144" fmla="*/ 1140203 w 1264921"/>
                <a:gd name="connsiteY144" fmla="*/ 32522 h 115600"/>
                <a:gd name="connsiteX145" fmla="*/ 1135557 w 1264921"/>
                <a:gd name="connsiteY145" fmla="*/ 43356 h 115600"/>
                <a:gd name="connsiteX146" fmla="*/ 1101492 w 1264921"/>
                <a:gd name="connsiteY146" fmla="*/ 30452 h 115600"/>
                <a:gd name="connsiteX147" fmla="*/ 1105621 w 1264921"/>
                <a:gd name="connsiteY147" fmla="*/ 20136 h 115600"/>
                <a:gd name="connsiteX148" fmla="*/ 1102009 w 1264921"/>
                <a:gd name="connsiteY148" fmla="*/ 89288 h 115600"/>
                <a:gd name="connsiteX149" fmla="*/ 1088071 w 1264921"/>
                <a:gd name="connsiteY149" fmla="*/ 87218 h 115600"/>
                <a:gd name="connsiteX150" fmla="*/ 1076720 w 1264921"/>
                <a:gd name="connsiteY150" fmla="*/ 90322 h 115600"/>
                <a:gd name="connsiteX151" fmla="*/ 1074144 w 1264921"/>
                <a:gd name="connsiteY151" fmla="*/ 96510 h 115600"/>
                <a:gd name="connsiteX152" fmla="*/ 1076203 w 1264921"/>
                <a:gd name="connsiteY152" fmla="*/ 102191 h 115600"/>
                <a:gd name="connsiteX153" fmla="*/ 1087048 w 1264921"/>
                <a:gd name="connsiteY153" fmla="*/ 105284 h 115600"/>
                <a:gd name="connsiteX154" fmla="*/ 1097363 w 1264921"/>
                <a:gd name="connsiteY154" fmla="*/ 102191 h 115600"/>
                <a:gd name="connsiteX155" fmla="*/ 1102009 w 1264921"/>
                <a:gd name="connsiteY155" fmla="*/ 89288 h 115600"/>
                <a:gd name="connsiteX156" fmla="*/ 1206085 w 1264921"/>
                <a:gd name="connsiteY156" fmla="*/ 80513 h 115600"/>
                <a:gd name="connsiteX157" fmla="*/ 1196286 w 1264921"/>
                <a:gd name="connsiteY157" fmla="*/ 98580 h 115600"/>
                <a:gd name="connsiteX158" fmla="*/ 1181830 w 1264921"/>
                <a:gd name="connsiteY158" fmla="*/ 107343 h 115600"/>
                <a:gd name="connsiteX159" fmla="*/ 1162740 w 1264921"/>
                <a:gd name="connsiteY159" fmla="*/ 92381 h 115600"/>
                <a:gd name="connsiteX160" fmla="*/ 1159129 w 1264921"/>
                <a:gd name="connsiteY160" fmla="*/ 54706 h 115600"/>
                <a:gd name="connsiteX161" fmla="*/ 1161187 w 1264921"/>
                <a:gd name="connsiteY161" fmla="*/ 12903 h 115600"/>
                <a:gd name="connsiteX162" fmla="*/ 1172020 w 1264921"/>
                <a:gd name="connsiteY162" fmla="*/ 15490 h 115600"/>
                <a:gd name="connsiteX163" fmla="*/ 1172538 w 1264921"/>
                <a:gd name="connsiteY163" fmla="*/ 20643 h 115600"/>
                <a:gd name="connsiteX164" fmla="*/ 1170480 w 1264921"/>
                <a:gd name="connsiteY164" fmla="*/ 55224 h 115600"/>
                <a:gd name="connsiteX165" fmla="*/ 1173055 w 1264921"/>
                <a:gd name="connsiteY165" fmla="*/ 85159 h 115600"/>
                <a:gd name="connsiteX166" fmla="*/ 1180795 w 1264921"/>
                <a:gd name="connsiteY166" fmla="*/ 93934 h 115600"/>
                <a:gd name="connsiteX167" fmla="*/ 1190605 w 1264921"/>
                <a:gd name="connsiteY167" fmla="*/ 85676 h 115600"/>
                <a:gd name="connsiteX168" fmla="*/ 1195769 w 1264921"/>
                <a:gd name="connsiteY168" fmla="*/ 73291 h 115600"/>
                <a:gd name="connsiteX169" fmla="*/ 1206085 w 1264921"/>
                <a:gd name="connsiteY169" fmla="*/ 80513 h 115600"/>
                <a:gd name="connsiteX170" fmla="*/ 1236538 w 1264921"/>
                <a:gd name="connsiteY170" fmla="*/ 20136 h 115600"/>
                <a:gd name="connsiteX171" fmla="*/ 1264921 w 1264921"/>
                <a:gd name="connsiteY171" fmla="*/ 78961 h 115600"/>
                <a:gd name="connsiteX172" fmla="*/ 1250982 w 1264921"/>
                <a:gd name="connsiteY172" fmla="*/ 82572 h 115600"/>
                <a:gd name="connsiteX173" fmla="*/ 1225693 w 1264921"/>
                <a:gd name="connsiteY173" fmla="*/ 26324 h 115600"/>
                <a:gd name="connsiteX174" fmla="*/ 1236538 w 1264921"/>
                <a:gd name="connsiteY174" fmla="*/ 20136 h 11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1264921" h="115600">
                  <a:moveTo>
                    <a:pt x="0" y="68645"/>
                  </a:moveTo>
                  <a:cubicBezTo>
                    <a:pt x="36134" y="53506"/>
                    <a:pt x="63482" y="32170"/>
                    <a:pt x="82056" y="4646"/>
                  </a:cubicBezTo>
                  <a:lnTo>
                    <a:pt x="91865" y="12903"/>
                  </a:lnTo>
                  <a:cubicBezTo>
                    <a:pt x="94618" y="14973"/>
                    <a:pt x="93418" y="16514"/>
                    <a:pt x="88254" y="17549"/>
                  </a:cubicBezTo>
                  <a:cubicBezTo>
                    <a:pt x="81714" y="26148"/>
                    <a:pt x="73292" y="34922"/>
                    <a:pt x="62965" y="43873"/>
                  </a:cubicBezTo>
                  <a:lnTo>
                    <a:pt x="62965" y="114059"/>
                  </a:lnTo>
                  <a:lnTo>
                    <a:pt x="51096" y="114059"/>
                  </a:lnTo>
                  <a:lnTo>
                    <a:pt x="51096" y="53672"/>
                  </a:lnTo>
                  <a:cubicBezTo>
                    <a:pt x="39052" y="62964"/>
                    <a:pt x="24948" y="71397"/>
                    <a:pt x="8775" y="78961"/>
                  </a:cubicBezTo>
                  <a:lnTo>
                    <a:pt x="0" y="68645"/>
                  </a:lnTo>
                  <a:close/>
                  <a:moveTo>
                    <a:pt x="209703" y="46449"/>
                  </a:moveTo>
                  <a:cubicBezTo>
                    <a:pt x="191470" y="84300"/>
                    <a:pt x="160852" y="104249"/>
                    <a:pt x="117837" y="106319"/>
                  </a:cubicBezTo>
                  <a:cubicBezTo>
                    <a:pt x="116120" y="110789"/>
                    <a:pt x="114402" y="111130"/>
                    <a:pt x="112685" y="107343"/>
                  </a:cubicBezTo>
                  <a:lnTo>
                    <a:pt x="108556" y="93934"/>
                  </a:lnTo>
                  <a:cubicBezTo>
                    <a:pt x="153278" y="92899"/>
                    <a:pt x="183389" y="74491"/>
                    <a:pt x="198869" y="38710"/>
                  </a:cubicBezTo>
                  <a:lnTo>
                    <a:pt x="209703" y="46449"/>
                  </a:lnTo>
                  <a:close/>
                  <a:moveTo>
                    <a:pt x="136939" y="46449"/>
                  </a:moveTo>
                  <a:cubicBezTo>
                    <a:pt x="127647" y="37851"/>
                    <a:pt x="118872" y="30794"/>
                    <a:pt x="110615" y="25289"/>
                  </a:cubicBezTo>
                  <a:lnTo>
                    <a:pt x="119390" y="14456"/>
                  </a:lnTo>
                  <a:cubicBezTo>
                    <a:pt x="126612" y="18925"/>
                    <a:pt x="135728" y="26324"/>
                    <a:pt x="146738" y="36651"/>
                  </a:cubicBezTo>
                  <a:lnTo>
                    <a:pt x="136939" y="46449"/>
                  </a:lnTo>
                  <a:close/>
                  <a:moveTo>
                    <a:pt x="281607" y="59353"/>
                  </a:moveTo>
                  <a:cubicBezTo>
                    <a:pt x="296404" y="70703"/>
                    <a:pt x="311025" y="83783"/>
                    <a:pt x="325481" y="98580"/>
                  </a:cubicBezTo>
                  <a:lnTo>
                    <a:pt x="315154" y="107343"/>
                  </a:lnTo>
                  <a:cubicBezTo>
                    <a:pt x="300709" y="92205"/>
                    <a:pt x="286771" y="79478"/>
                    <a:pt x="273350" y="69162"/>
                  </a:cubicBezTo>
                  <a:cubicBezTo>
                    <a:pt x="259940" y="83607"/>
                    <a:pt x="244626" y="96510"/>
                    <a:pt x="227428" y="107861"/>
                  </a:cubicBezTo>
                  <a:lnTo>
                    <a:pt x="217619" y="99086"/>
                  </a:lnTo>
                  <a:cubicBezTo>
                    <a:pt x="254083" y="75349"/>
                    <a:pt x="277479" y="51613"/>
                    <a:pt x="287806" y="27876"/>
                  </a:cubicBezTo>
                  <a:lnTo>
                    <a:pt x="231557" y="31487"/>
                  </a:lnTo>
                  <a:lnTo>
                    <a:pt x="230005" y="19102"/>
                  </a:lnTo>
                  <a:lnTo>
                    <a:pt x="289865" y="16514"/>
                  </a:lnTo>
                  <a:lnTo>
                    <a:pt x="296063" y="14973"/>
                  </a:lnTo>
                  <a:lnTo>
                    <a:pt x="304320" y="23230"/>
                  </a:lnTo>
                  <a:cubicBezTo>
                    <a:pt x="306731" y="25641"/>
                    <a:pt x="306038" y="27183"/>
                    <a:pt x="302251" y="27876"/>
                  </a:cubicBezTo>
                  <a:cubicBezTo>
                    <a:pt x="295722" y="39227"/>
                    <a:pt x="288841" y="49719"/>
                    <a:pt x="281607" y="59353"/>
                  </a:cubicBezTo>
                  <a:close/>
                  <a:moveTo>
                    <a:pt x="361945" y="44391"/>
                  </a:moveTo>
                  <a:cubicBezTo>
                    <a:pt x="378812" y="49202"/>
                    <a:pt x="395834" y="55741"/>
                    <a:pt x="413042" y="63999"/>
                  </a:cubicBezTo>
                  <a:lnTo>
                    <a:pt x="406843" y="75867"/>
                  </a:lnTo>
                  <a:cubicBezTo>
                    <a:pt x="388611" y="66575"/>
                    <a:pt x="373649" y="60387"/>
                    <a:pt x="361945" y="57294"/>
                  </a:cubicBezTo>
                  <a:lnTo>
                    <a:pt x="361945" y="110965"/>
                  </a:lnTo>
                  <a:lnTo>
                    <a:pt x="350077" y="110965"/>
                  </a:lnTo>
                  <a:lnTo>
                    <a:pt x="350077" y="7751"/>
                  </a:lnTo>
                  <a:lnTo>
                    <a:pt x="360404" y="7751"/>
                  </a:lnTo>
                  <a:cubicBezTo>
                    <a:pt x="364533" y="8092"/>
                    <a:pt x="365050" y="9468"/>
                    <a:pt x="361945" y="11879"/>
                  </a:cubicBezTo>
                  <a:lnTo>
                    <a:pt x="361945" y="44391"/>
                  </a:lnTo>
                  <a:close/>
                  <a:moveTo>
                    <a:pt x="427839" y="63999"/>
                  </a:moveTo>
                  <a:lnTo>
                    <a:pt x="427839" y="52648"/>
                  </a:lnTo>
                  <a:lnTo>
                    <a:pt x="542924" y="52648"/>
                  </a:lnTo>
                  <a:lnTo>
                    <a:pt x="542924" y="63999"/>
                  </a:lnTo>
                  <a:lnTo>
                    <a:pt x="427839" y="63999"/>
                  </a:lnTo>
                  <a:close/>
                  <a:moveTo>
                    <a:pt x="631167" y="91346"/>
                  </a:moveTo>
                  <a:cubicBezTo>
                    <a:pt x="646305" y="85500"/>
                    <a:pt x="660243" y="73808"/>
                    <a:pt x="672971" y="56259"/>
                  </a:cubicBezTo>
                  <a:lnTo>
                    <a:pt x="680204" y="66057"/>
                  </a:lnTo>
                  <a:cubicBezTo>
                    <a:pt x="667124" y="83948"/>
                    <a:pt x="650610" y="96851"/>
                    <a:pt x="630661" y="104767"/>
                  </a:cubicBezTo>
                  <a:lnTo>
                    <a:pt x="626532" y="106837"/>
                  </a:lnTo>
                  <a:lnTo>
                    <a:pt x="618274" y="100638"/>
                  </a:lnTo>
                  <a:lnTo>
                    <a:pt x="619298" y="98062"/>
                  </a:lnTo>
                  <a:lnTo>
                    <a:pt x="619298" y="14973"/>
                  </a:lnTo>
                  <a:lnTo>
                    <a:pt x="630143" y="14973"/>
                  </a:lnTo>
                  <a:cubicBezTo>
                    <a:pt x="633237" y="15656"/>
                    <a:pt x="633578" y="17032"/>
                    <a:pt x="631167" y="19102"/>
                  </a:cubicBezTo>
                  <a:lnTo>
                    <a:pt x="631167" y="91346"/>
                  </a:lnTo>
                  <a:close/>
                  <a:moveTo>
                    <a:pt x="562015" y="105284"/>
                  </a:moveTo>
                  <a:cubicBezTo>
                    <a:pt x="579223" y="88770"/>
                    <a:pt x="587821" y="68303"/>
                    <a:pt x="587821" y="43873"/>
                  </a:cubicBezTo>
                  <a:lnTo>
                    <a:pt x="587821" y="20643"/>
                  </a:lnTo>
                  <a:lnTo>
                    <a:pt x="598655" y="20643"/>
                  </a:lnTo>
                  <a:cubicBezTo>
                    <a:pt x="601760" y="21336"/>
                    <a:pt x="602101" y="22713"/>
                    <a:pt x="599690" y="24772"/>
                  </a:cubicBezTo>
                  <a:lnTo>
                    <a:pt x="599690" y="43356"/>
                  </a:lnTo>
                  <a:cubicBezTo>
                    <a:pt x="599690" y="72256"/>
                    <a:pt x="590574" y="95134"/>
                    <a:pt x="572342" y="111989"/>
                  </a:cubicBezTo>
                  <a:lnTo>
                    <a:pt x="562015" y="105284"/>
                  </a:lnTo>
                  <a:close/>
                  <a:moveTo>
                    <a:pt x="781869" y="87735"/>
                  </a:moveTo>
                  <a:cubicBezTo>
                    <a:pt x="767071" y="103908"/>
                    <a:pt x="751074" y="111989"/>
                    <a:pt x="733877" y="111989"/>
                  </a:cubicBezTo>
                  <a:cubicBezTo>
                    <a:pt x="721491" y="111989"/>
                    <a:pt x="712363" y="109072"/>
                    <a:pt x="706517" y="103215"/>
                  </a:cubicBezTo>
                  <a:cubicBezTo>
                    <a:pt x="702048" y="98745"/>
                    <a:pt x="699813" y="90146"/>
                    <a:pt x="699813" y="77419"/>
                  </a:cubicBezTo>
                  <a:lnTo>
                    <a:pt x="699813" y="8257"/>
                  </a:lnTo>
                  <a:lnTo>
                    <a:pt x="710646" y="8257"/>
                  </a:lnTo>
                  <a:cubicBezTo>
                    <a:pt x="713740" y="8951"/>
                    <a:pt x="714092" y="10327"/>
                    <a:pt x="711681" y="12386"/>
                  </a:cubicBezTo>
                  <a:lnTo>
                    <a:pt x="711681" y="77419"/>
                  </a:lnTo>
                  <a:cubicBezTo>
                    <a:pt x="711681" y="86018"/>
                    <a:pt x="713234" y="91864"/>
                    <a:pt x="716327" y="94957"/>
                  </a:cubicBezTo>
                  <a:cubicBezTo>
                    <a:pt x="720115" y="98745"/>
                    <a:pt x="725784" y="100638"/>
                    <a:pt x="733360" y="100638"/>
                  </a:cubicBezTo>
                  <a:cubicBezTo>
                    <a:pt x="746769" y="100638"/>
                    <a:pt x="760366" y="93075"/>
                    <a:pt x="774129" y="77937"/>
                  </a:cubicBezTo>
                  <a:lnTo>
                    <a:pt x="781869" y="87735"/>
                  </a:lnTo>
                  <a:close/>
                  <a:moveTo>
                    <a:pt x="896435" y="25289"/>
                  </a:moveTo>
                  <a:cubicBezTo>
                    <a:pt x="884391" y="25289"/>
                    <a:pt x="874933" y="26500"/>
                    <a:pt x="868052" y="28900"/>
                  </a:cubicBezTo>
                  <a:cubicBezTo>
                    <a:pt x="860489" y="31652"/>
                    <a:pt x="853432" y="36298"/>
                    <a:pt x="846892" y="42838"/>
                  </a:cubicBezTo>
                  <a:cubicBezTo>
                    <a:pt x="840352" y="49378"/>
                    <a:pt x="837093" y="57800"/>
                    <a:pt x="837093" y="68127"/>
                  </a:cubicBezTo>
                  <a:cubicBezTo>
                    <a:pt x="837093" y="76384"/>
                    <a:pt x="839670" y="83089"/>
                    <a:pt x="844833" y="88253"/>
                  </a:cubicBezTo>
                  <a:cubicBezTo>
                    <a:pt x="851714" y="95134"/>
                    <a:pt x="864959" y="98921"/>
                    <a:pt x="884567" y="99603"/>
                  </a:cubicBezTo>
                  <a:lnTo>
                    <a:pt x="880438" y="110965"/>
                  </a:lnTo>
                  <a:cubicBezTo>
                    <a:pt x="860136" y="109930"/>
                    <a:pt x="846033" y="105461"/>
                    <a:pt x="838117" y="97545"/>
                  </a:cubicBezTo>
                  <a:cubicBezTo>
                    <a:pt x="830212" y="89629"/>
                    <a:pt x="826248" y="79995"/>
                    <a:pt x="826248" y="68645"/>
                  </a:cubicBezTo>
                  <a:cubicBezTo>
                    <a:pt x="826248" y="52472"/>
                    <a:pt x="832612" y="39745"/>
                    <a:pt x="845351" y="30452"/>
                  </a:cubicBezTo>
                  <a:cubicBezTo>
                    <a:pt x="829177" y="32864"/>
                    <a:pt x="812663" y="35275"/>
                    <a:pt x="795807" y="37675"/>
                  </a:cubicBezTo>
                  <a:lnTo>
                    <a:pt x="792702" y="25806"/>
                  </a:lnTo>
                  <a:cubicBezTo>
                    <a:pt x="826425" y="23395"/>
                    <a:pt x="860313" y="19267"/>
                    <a:pt x="894377" y="13421"/>
                  </a:cubicBezTo>
                  <a:lnTo>
                    <a:pt x="896435" y="25289"/>
                  </a:lnTo>
                  <a:close/>
                  <a:moveTo>
                    <a:pt x="963870" y="80513"/>
                  </a:moveTo>
                  <a:cubicBezTo>
                    <a:pt x="960777" y="88429"/>
                    <a:pt x="957506" y="94451"/>
                    <a:pt x="954072" y="98580"/>
                  </a:cubicBezTo>
                  <a:cubicBezTo>
                    <a:pt x="949249" y="104426"/>
                    <a:pt x="944438" y="107343"/>
                    <a:pt x="939616" y="107343"/>
                  </a:cubicBezTo>
                  <a:cubicBezTo>
                    <a:pt x="931018" y="107343"/>
                    <a:pt x="924654" y="102356"/>
                    <a:pt x="920525" y="92381"/>
                  </a:cubicBezTo>
                  <a:cubicBezTo>
                    <a:pt x="918114" y="86535"/>
                    <a:pt x="916914" y="73973"/>
                    <a:pt x="916914" y="54706"/>
                  </a:cubicBezTo>
                  <a:cubicBezTo>
                    <a:pt x="916914" y="40944"/>
                    <a:pt x="917596" y="27017"/>
                    <a:pt x="918972" y="12903"/>
                  </a:cubicBezTo>
                  <a:lnTo>
                    <a:pt x="929806" y="15490"/>
                  </a:lnTo>
                  <a:cubicBezTo>
                    <a:pt x="933935" y="16514"/>
                    <a:pt x="934111" y="18243"/>
                    <a:pt x="930323" y="20643"/>
                  </a:cubicBezTo>
                  <a:cubicBezTo>
                    <a:pt x="928947" y="33381"/>
                    <a:pt x="928265" y="44908"/>
                    <a:pt x="928265" y="55224"/>
                  </a:cubicBezTo>
                  <a:cubicBezTo>
                    <a:pt x="928265" y="69327"/>
                    <a:pt x="929124" y="79313"/>
                    <a:pt x="930841" y="85159"/>
                  </a:cubicBezTo>
                  <a:cubicBezTo>
                    <a:pt x="932558" y="91005"/>
                    <a:pt x="935146" y="93934"/>
                    <a:pt x="938581" y="93934"/>
                  </a:cubicBezTo>
                  <a:cubicBezTo>
                    <a:pt x="942368" y="93934"/>
                    <a:pt x="945639" y="91181"/>
                    <a:pt x="948391" y="85676"/>
                  </a:cubicBezTo>
                  <a:cubicBezTo>
                    <a:pt x="950108" y="82230"/>
                    <a:pt x="951825" y="78102"/>
                    <a:pt x="953554" y="73291"/>
                  </a:cubicBezTo>
                  <a:lnTo>
                    <a:pt x="963870" y="80513"/>
                  </a:lnTo>
                  <a:close/>
                  <a:moveTo>
                    <a:pt x="994324" y="20136"/>
                  </a:moveTo>
                  <a:cubicBezTo>
                    <a:pt x="1009803" y="36298"/>
                    <a:pt x="1019260" y="55918"/>
                    <a:pt x="1022707" y="78961"/>
                  </a:cubicBezTo>
                  <a:lnTo>
                    <a:pt x="1008768" y="82572"/>
                  </a:lnTo>
                  <a:cubicBezTo>
                    <a:pt x="1004639" y="58494"/>
                    <a:pt x="996217" y="39745"/>
                    <a:pt x="983479" y="26324"/>
                  </a:cubicBezTo>
                  <a:lnTo>
                    <a:pt x="994324" y="20136"/>
                  </a:lnTo>
                  <a:close/>
                  <a:moveTo>
                    <a:pt x="1111302" y="48002"/>
                  </a:moveTo>
                  <a:cubicBezTo>
                    <a:pt x="1115090" y="48684"/>
                    <a:pt x="1115431" y="50060"/>
                    <a:pt x="1112337" y="52130"/>
                  </a:cubicBezTo>
                  <a:lnTo>
                    <a:pt x="1112337" y="82065"/>
                  </a:lnTo>
                  <a:cubicBezTo>
                    <a:pt x="1120936" y="84818"/>
                    <a:pt x="1129875" y="88594"/>
                    <a:pt x="1139167" y="93416"/>
                  </a:cubicBezTo>
                  <a:lnTo>
                    <a:pt x="1132980" y="103215"/>
                  </a:lnTo>
                  <a:cubicBezTo>
                    <a:pt x="1125405" y="98745"/>
                    <a:pt x="1118524" y="95475"/>
                    <a:pt x="1112337" y="93416"/>
                  </a:cubicBezTo>
                  <a:cubicBezTo>
                    <a:pt x="1111302" y="100638"/>
                    <a:pt x="1109067" y="105967"/>
                    <a:pt x="1105621" y="109413"/>
                  </a:cubicBezTo>
                  <a:cubicBezTo>
                    <a:pt x="1101492" y="113542"/>
                    <a:pt x="1095822" y="115600"/>
                    <a:pt x="1088589" y="115600"/>
                  </a:cubicBezTo>
                  <a:cubicBezTo>
                    <a:pt x="1078955" y="115600"/>
                    <a:pt x="1072251" y="113718"/>
                    <a:pt x="1068463" y="109930"/>
                  </a:cubicBezTo>
                  <a:cubicBezTo>
                    <a:pt x="1065028" y="106484"/>
                    <a:pt x="1063299" y="102015"/>
                    <a:pt x="1063299" y="96510"/>
                  </a:cubicBezTo>
                  <a:cubicBezTo>
                    <a:pt x="1063299" y="92040"/>
                    <a:pt x="1065028" y="88076"/>
                    <a:pt x="1068463" y="84641"/>
                  </a:cubicBezTo>
                  <a:cubicBezTo>
                    <a:pt x="1072933" y="80172"/>
                    <a:pt x="1079472" y="77937"/>
                    <a:pt x="1088071" y="77937"/>
                  </a:cubicBezTo>
                  <a:cubicBezTo>
                    <a:pt x="1093929" y="77937"/>
                    <a:pt x="1098575" y="78443"/>
                    <a:pt x="1102009" y="79478"/>
                  </a:cubicBezTo>
                  <a:lnTo>
                    <a:pt x="1102009" y="48002"/>
                  </a:lnTo>
                  <a:lnTo>
                    <a:pt x="1111302" y="48002"/>
                  </a:lnTo>
                  <a:close/>
                  <a:moveTo>
                    <a:pt x="1056077" y="35616"/>
                  </a:moveTo>
                  <a:cubicBezTo>
                    <a:pt x="1050572" y="36298"/>
                    <a:pt x="1043691" y="36651"/>
                    <a:pt x="1035433" y="36651"/>
                  </a:cubicBezTo>
                  <a:lnTo>
                    <a:pt x="1033893" y="25806"/>
                  </a:lnTo>
                  <a:cubicBezTo>
                    <a:pt x="1042491" y="25806"/>
                    <a:pt x="1051089" y="25465"/>
                    <a:pt x="1059688" y="24772"/>
                  </a:cubicBezTo>
                  <a:cubicBezTo>
                    <a:pt x="1061417" y="18584"/>
                    <a:pt x="1063475" y="10327"/>
                    <a:pt x="1065887" y="0"/>
                  </a:cubicBezTo>
                  <a:lnTo>
                    <a:pt x="1075179" y="3105"/>
                  </a:lnTo>
                  <a:cubicBezTo>
                    <a:pt x="1078614" y="4481"/>
                    <a:pt x="1078614" y="5857"/>
                    <a:pt x="1075179" y="7233"/>
                  </a:cubicBezTo>
                  <a:lnTo>
                    <a:pt x="1070533" y="23748"/>
                  </a:lnTo>
                  <a:cubicBezTo>
                    <a:pt x="1076379" y="23054"/>
                    <a:pt x="1082402" y="21854"/>
                    <a:pt x="1088589" y="20136"/>
                  </a:cubicBezTo>
                  <a:lnTo>
                    <a:pt x="1091176" y="30970"/>
                  </a:lnTo>
                  <a:cubicBezTo>
                    <a:pt x="1081543" y="33029"/>
                    <a:pt x="1073627" y="34240"/>
                    <a:pt x="1067428" y="34581"/>
                  </a:cubicBezTo>
                  <a:cubicBezTo>
                    <a:pt x="1061923" y="52130"/>
                    <a:pt x="1053842" y="71221"/>
                    <a:pt x="1043173" y="91864"/>
                  </a:cubicBezTo>
                  <a:lnTo>
                    <a:pt x="1032858" y="86700"/>
                  </a:lnTo>
                  <a:cubicBezTo>
                    <a:pt x="1043526" y="67786"/>
                    <a:pt x="1051266" y="50754"/>
                    <a:pt x="1056077" y="35616"/>
                  </a:cubicBezTo>
                  <a:close/>
                  <a:moveTo>
                    <a:pt x="1105621" y="20136"/>
                  </a:moveTo>
                  <a:cubicBezTo>
                    <a:pt x="1115254" y="23230"/>
                    <a:pt x="1126781" y="27359"/>
                    <a:pt x="1140203" y="32522"/>
                  </a:cubicBezTo>
                  <a:lnTo>
                    <a:pt x="1135557" y="43356"/>
                  </a:lnTo>
                  <a:cubicBezTo>
                    <a:pt x="1121100" y="37157"/>
                    <a:pt x="1109749" y="32864"/>
                    <a:pt x="1101492" y="30452"/>
                  </a:cubicBezTo>
                  <a:lnTo>
                    <a:pt x="1105621" y="20136"/>
                  </a:lnTo>
                  <a:close/>
                  <a:moveTo>
                    <a:pt x="1102009" y="89288"/>
                  </a:moveTo>
                  <a:cubicBezTo>
                    <a:pt x="1097881" y="87911"/>
                    <a:pt x="1093235" y="87218"/>
                    <a:pt x="1088071" y="87218"/>
                  </a:cubicBezTo>
                  <a:cubicBezTo>
                    <a:pt x="1082566" y="87218"/>
                    <a:pt x="1078790" y="88253"/>
                    <a:pt x="1076720" y="90322"/>
                  </a:cubicBezTo>
                  <a:cubicBezTo>
                    <a:pt x="1075003" y="92040"/>
                    <a:pt x="1074144" y="94099"/>
                    <a:pt x="1074144" y="96510"/>
                  </a:cubicBezTo>
                  <a:cubicBezTo>
                    <a:pt x="1074144" y="98921"/>
                    <a:pt x="1074826" y="100815"/>
                    <a:pt x="1076203" y="102191"/>
                  </a:cubicBezTo>
                  <a:cubicBezTo>
                    <a:pt x="1078273" y="104249"/>
                    <a:pt x="1081884" y="105284"/>
                    <a:pt x="1087048" y="105284"/>
                  </a:cubicBezTo>
                  <a:cubicBezTo>
                    <a:pt x="1091858" y="105284"/>
                    <a:pt x="1095305" y="104249"/>
                    <a:pt x="1097363" y="102191"/>
                  </a:cubicBezTo>
                  <a:cubicBezTo>
                    <a:pt x="1100457" y="99086"/>
                    <a:pt x="1102009" y="94792"/>
                    <a:pt x="1102009" y="89288"/>
                  </a:cubicBezTo>
                  <a:close/>
                  <a:moveTo>
                    <a:pt x="1206085" y="80513"/>
                  </a:moveTo>
                  <a:cubicBezTo>
                    <a:pt x="1202991" y="88429"/>
                    <a:pt x="1199721" y="94451"/>
                    <a:pt x="1196286" y="98580"/>
                  </a:cubicBezTo>
                  <a:cubicBezTo>
                    <a:pt x="1191464" y="104426"/>
                    <a:pt x="1186653" y="107343"/>
                    <a:pt x="1181830" y="107343"/>
                  </a:cubicBezTo>
                  <a:cubicBezTo>
                    <a:pt x="1173232" y="107343"/>
                    <a:pt x="1166868" y="102356"/>
                    <a:pt x="1162740" y="92381"/>
                  </a:cubicBezTo>
                  <a:cubicBezTo>
                    <a:pt x="1160329" y="86535"/>
                    <a:pt x="1159129" y="73973"/>
                    <a:pt x="1159129" y="54706"/>
                  </a:cubicBezTo>
                  <a:cubicBezTo>
                    <a:pt x="1159129" y="40944"/>
                    <a:pt x="1159811" y="27017"/>
                    <a:pt x="1161187" y="12903"/>
                  </a:cubicBezTo>
                  <a:lnTo>
                    <a:pt x="1172020" y="15490"/>
                  </a:lnTo>
                  <a:cubicBezTo>
                    <a:pt x="1176149" y="16514"/>
                    <a:pt x="1176325" y="18243"/>
                    <a:pt x="1172538" y="20643"/>
                  </a:cubicBezTo>
                  <a:cubicBezTo>
                    <a:pt x="1171162" y="33381"/>
                    <a:pt x="1170480" y="44908"/>
                    <a:pt x="1170480" y="55224"/>
                  </a:cubicBezTo>
                  <a:cubicBezTo>
                    <a:pt x="1170480" y="69327"/>
                    <a:pt x="1171338" y="79313"/>
                    <a:pt x="1173055" y="85159"/>
                  </a:cubicBezTo>
                  <a:cubicBezTo>
                    <a:pt x="1174773" y="91005"/>
                    <a:pt x="1177361" y="93934"/>
                    <a:pt x="1180795" y="93934"/>
                  </a:cubicBezTo>
                  <a:cubicBezTo>
                    <a:pt x="1184582" y="93934"/>
                    <a:pt x="1187853" y="91181"/>
                    <a:pt x="1190605" y="85676"/>
                  </a:cubicBezTo>
                  <a:cubicBezTo>
                    <a:pt x="1192322" y="82230"/>
                    <a:pt x="1194040" y="78102"/>
                    <a:pt x="1195769" y="73291"/>
                  </a:cubicBezTo>
                  <a:lnTo>
                    <a:pt x="1206085" y="80513"/>
                  </a:lnTo>
                  <a:close/>
                  <a:moveTo>
                    <a:pt x="1236538" y="20136"/>
                  </a:moveTo>
                  <a:cubicBezTo>
                    <a:pt x="1252017" y="36298"/>
                    <a:pt x="1261475" y="55918"/>
                    <a:pt x="1264921" y="78961"/>
                  </a:cubicBezTo>
                  <a:lnTo>
                    <a:pt x="1250982" y="82572"/>
                  </a:lnTo>
                  <a:cubicBezTo>
                    <a:pt x="1246854" y="58494"/>
                    <a:pt x="1238432" y="39745"/>
                    <a:pt x="1225693" y="26324"/>
                  </a:cubicBezTo>
                  <a:lnTo>
                    <a:pt x="1236538" y="20136"/>
                  </a:lnTo>
                  <a:close/>
                </a:path>
              </a:pathLst>
            </a:custGeom>
            <a:solidFill>
              <a:srgbClr val="1A1A1A"/>
            </a:solidFill>
            <a:ln w="6064" cap="sq">
              <a:noFill/>
              <a:prstDash val="solid"/>
              <a:miter/>
            </a:ln>
          </p:spPr>
          <p:txBody>
            <a:bodyPr rtlCol="0" anchor="ctr"/>
            <a:lstStyle/>
            <a:p>
              <a:endParaRPr lang="ja-JP" altLang="en-US"/>
            </a:p>
          </p:txBody>
        </p:sp>
      </p:grpSp>
      <p:sp>
        <p:nvSpPr>
          <p:cNvPr id="27" name="テキスト ボックス 26">
            <a:extLst>
              <a:ext uri="{FF2B5EF4-FFF2-40B4-BE49-F238E27FC236}">
                <a16:creationId xmlns:a16="http://schemas.microsoft.com/office/drawing/2014/main" id="{649F9DB5-2DB7-A070-D46D-E18BD02A6702}"/>
              </a:ext>
            </a:extLst>
          </p:cNvPr>
          <p:cNvSpPr txBox="1"/>
          <p:nvPr/>
        </p:nvSpPr>
        <p:spPr>
          <a:xfrm>
            <a:off x="6346530" y="5723280"/>
            <a:ext cx="4033354" cy="830997"/>
          </a:xfrm>
          <a:prstGeom prst="rect">
            <a:avLst/>
          </a:prstGeom>
          <a:noFill/>
        </p:spPr>
        <p:txBody>
          <a:bodyPr wrap="square" rtlCol="0">
            <a:spAutoFit/>
          </a:bodyPr>
          <a:lstStyle/>
          <a:p>
            <a:r>
              <a:rPr kumimoji="1" lang="en-US" altLang="ja-JP" sz="2400" dirty="0"/>
              <a:t>COCOA</a:t>
            </a:r>
            <a:r>
              <a:rPr kumimoji="1" lang="ja-JP" altLang="en-US" sz="2400" dirty="0"/>
              <a:t>のインストール状況</a:t>
            </a:r>
            <a:r>
              <a:rPr kumimoji="1" lang="en-US" altLang="ja-JP" sz="2400" dirty="0"/>
              <a:t>(n=26)</a:t>
            </a:r>
            <a:endParaRPr kumimoji="1" lang="ja-JP" altLang="en-US" sz="2400" dirty="0"/>
          </a:p>
        </p:txBody>
      </p:sp>
      <p:sp>
        <p:nvSpPr>
          <p:cNvPr id="44" name="コンテンツ プレースホルダー 2">
            <a:extLst>
              <a:ext uri="{FF2B5EF4-FFF2-40B4-BE49-F238E27FC236}">
                <a16:creationId xmlns:a16="http://schemas.microsoft.com/office/drawing/2014/main" id="{C810EEFC-F364-3D12-8C12-0EA7BCE680DC}"/>
              </a:ext>
            </a:extLst>
          </p:cNvPr>
          <p:cNvSpPr txBox="1">
            <a:spLocks/>
          </p:cNvSpPr>
          <p:nvPr/>
        </p:nvSpPr>
        <p:spPr>
          <a:xfrm>
            <a:off x="677334" y="2160589"/>
            <a:ext cx="8596668" cy="3880773"/>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2800" kern="1200">
                <a:solidFill>
                  <a:schemeClr val="tx1">
                    <a:lumMod val="75000"/>
                    <a:lumOff val="25000"/>
                  </a:schemeClr>
                </a:solidFill>
                <a:latin typeface="Yu Gothic UI" panose="020B0500000000000000" pitchFamily="50" charset="-128"/>
                <a:ea typeface="Yu Gothic UI" panose="020B0500000000000000" pitchFamily="50" charset="-128"/>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2800" kern="1200">
                <a:solidFill>
                  <a:schemeClr val="tx1">
                    <a:lumMod val="75000"/>
                    <a:lumOff val="25000"/>
                  </a:schemeClr>
                </a:solidFill>
                <a:latin typeface="Yu Gothic UI" panose="020B0500000000000000" pitchFamily="50" charset="-128"/>
                <a:ea typeface="Yu Gothic UI" panose="020B0500000000000000" pitchFamily="50" charset="-128"/>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2800" kern="1200">
                <a:solidFill>
                  <a:schemeClr val="tx1">
                    <a:lumMod val="75000"/>
                    <a:lumOff val="25000"/>
                  </a:schemeClr>
                </a:solidFill>
                <a:latin typeface="Yu Gothic UI" panose="020B0500000000000000" pitchFamily="50" charset="-128"/>
                <a:ea typeface="Yu Gothic UI" panose="020B0500000000000000" pitchFamily="50" charset="-128"/>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2800" kern="1200">
                <a:solidFill>
                  <a:schemeClr val="tx1">
                    <a:lumMod val="75000"/>
                    <a:lumOff val="25000"/>
                  </a:schemeClr>
                </a:solidFill>
                <a:latin typeface="Yu Gothic UI" panose="020B0500000000000000" pitchFamily="50" charset="-128"/>
                <a:ea typeface="Yu Gothic UI" panose="020B0500000000000000" pitchFamily="50" charset="-128"/>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2800" kern="1200">
                <a:solidFill>
                  <a:schemeClr val="tx1">
                    <a:lumMod val="75000"/>
                    <a:lumOff val="25000"/>
                  </a:schemeClr>
                </a:solidFill>
                <a:latin typeface="Yu Gothic UI" panose="020B0500000000000000" pitchFamily="50" charset="-128"/>
                <a:ea typeface="Yu Gothic UI" panose="020B0500000000000000" pitchFamily="50" charset="-128"/>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r>
              <a:rPr lang="en-US" altLang="ja-JP" dirty="0"/>
              <a:t>COCOA</a:t>
            </a:r>
            <a:r>
              <a:rPr lang="ja-JP" altLang="en-US" dirty="0"/>
              <a:t>をインストールしているか？</a:t>
            </a:r>
            <a:br>
              <a:rPr lang="en-US" altLang="ja-JP" dirty="0"/>
            </a:br>
            <a:r>
              <a:rPr lang="ja-JP" altLang="en-US" dirty="0"/>
              <a:t>→インストール率は</a:t>
            </a:r>
            <a:r>
              <a:rPr lang="en-US" altLang="ja-JP" dirty="0"/>
              <a:t>46%</a:t>
            </a:r>
          </a:p>
          <a:p>
            <a:endParaRPr lang="en-US" altLang="ja-JP" dirty="0"/>
          </a:p>
          <a:p>
            <a:r>
              <a:rPr lang="ja-JP" altLang="en-US" dirty="0"/>
              <a:t>目標の</a:t>
            </a:r>
            <a:r>
              <a:rPr lang="en-US" altLang="ja-JP" dirty="0"/>
              <a:t>60%</a:t>
            </a:r>
            <a:r>
              <a:rPr lang="ja-JP" altLang="en-US" dirty="0"/>
              <a:t>には届かず</a:t>
            </a:r>
            <a:r>
              <a:rPr lang="en-US" altLang="ja-JP" dirty="0"/>
              <a:t>...</a:t>
            </a:r>
          </a:p>
          <a:p>
            <a:endParaRPr lang="en-US" altLang="ja-JP" dirty="0"/>
          </a:p>
          <a:p>
            <a:r>
              <a:rPr lang="ja-JP" altLang="en-US" dirty="0"/>
              <a:t>インストール率の低さ</a:t>
            </a:r>
            <a:br>
              <a:rPr lang="en-US" altLang="ja-JP" dirty="0"/>
            </a:br>
            <a:r>
              <a:rPr lang="ja-JP" altLang="en-US" dirty="0"/>
              <a:t>が課題</a:t>
            </a:r>
            <a:endParaRPr lang="en-US" altLang="ja-JP" dirty="0"/>
          </a:p>
          <a:p>
            <a:endParaRPr lang="en-US" altLang="ja-JP" dirty="0"/>
          </a:p>
          <a:p>
            <a:endParaRPr lang="ja-JP" altLang="en-US" dirty="0"/>
          </a:p>
        </p:txBody>
      </p:sp>
      <p:sp>
        <p:nvSpPr>
          <p:cNvPr id="5" name="テキスト ボックス 4">
            <a:extLst>
              <a:ext uri="{FF2B5EF4-FFF2-40B4-BE49-F238E27FC236}">
                <a16:creationId xmlns:a16="http://schemas.microsoft.com/office/drawing/2014/main" id="{678D78CF-18CA-2F12-7FE7-31554436DB83}"/>
              </a:ext>
            </a:extLst>
          </p:cNvPr>
          <p:cNvSpPr txBox="1"/>
          <p:nvPr/>
        </p:nvSpPr>
        <p:spPr>
          <a:xfrm>
            <a:off x="6206490" y="4206240"/>
            <a:ext cx="45719" cy="369332"/>
          </a:xfrm>
          <a:prstGeom prst="rect">
            <a:avLst/>
          </a:prstGeom>
          <a:noFill/>
        </p:spPr>
        <p:txBody>
          <a:bodyPr wrap="square" rtlCol="0">
            <a:spAutoFit/>
          </a:bodyPr>
          <a:lstStyle/>
          <a:p>
            <a:endParaRPr kumimoji="1" lang="ja-JP" altLang="en-US" dirty="0"/>
          </a:p>
        </p:txBody>
      </p:sp>
    </p:spTree>
    <p:extLst>
      <p:ext uri="{BB962C8B-B14F-4D97-AF65-F5344CB8AC3E}">
        <p14:creationId xmlns:p14="http://schemas.microsoft.com/office/powerpoint/2010/main" val="212546583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0049D2-6825-56AA-26DD-B85A8703F27C}"/>
              </a:ext>
            </a:extLst>
          </p:cNvPr>
          <p:cNvSpPr>
            <a:spLocks noGrp="1"/>
          </p:cNvSpPr>
          <p:nvPr>
            <p:ph type="title"/>
          </p:nvPr>
        </p:nvSpPr>
        <p:spPr>
          <a:xfrm>
            <a:off x="677334" y="586740"/>
            <a:ext cx="8596668" cy="1320800"/>
          </a:xfrm>
        </p:spPr>
        <p:txBody>
          <a:bodyPr/>
          <a:lstStyle/>
          <a:p>
            <a:r>
              <a:rPr kumimoji="1" lang="ja-JP" altLang="en-US"/>
              <a:t>解決策</a:t>
            </a:r>
          </a:p>
        </p:txBody>
      </p:sp>
      <p:sp>
        <p:nvSpPr>
          <p:cNvPr id="3" name="テキスト プレースホルダー 2">
            <a:extLst>
              <a:ext uri="{FF2B5EF4-FFF2-40B4-BE49-F238E27FC236}">
                <a16:creationId xmlns:a16="http://schemas.microsoft.com/office/drawing/2014/main" id="{5C3E339D-4F06-3B3A-B331-DEA22E05726E}"/>
              </a:ext>
            </a:extLst>
          </p:cNvPr>
          <p:cNvSpPr>
            <a:spLocks noGrp="1"/>
          </p:cNvSpPr>
          <p:nvPr>
            <p:ph type="body" idx="1"/>
          </p:nvPr>
        </p:nvSpPr>
        <p:spPr>
          <a:xfrm>
            <a:off x="675745" y="1994726"/>
            <a:ext cx="4185623" cy="977071"/>
          </a:xfrm>
        </p:spPr>
        <p:txBody>
          <a:bodyPr anchor="t"/>
          <a:lstStyle/>
          <a:p>
            <a:pPr marR="0" lvl="0" algn="l" defTabSz="457200" rtl="0" eaLnBrk="1" fontAlgn="auto" latinLnBrk="0" hangingPunct="1">
              <a:lnSpc>
                <a:spcPct val="100000"/>
              </a:lnSpc>
              <a:spcBef>
                <a:spcPts val="1000"/>
              </a:spcBef>
              <a:spcAft>
                <a:spcPts val="0"/>
              </a:spcAft>
              <a:buClr>
                <a:srgbClr val="5FCBEF"/>
              </a:buClr>
              <a:buSzPct val="80000"/>
              <a:tabLst/>
              <a:defRPr/>
            </a:pPr>
            <a:r>
              <a:rPr kumimoji="1" lang="ja-JP" altLang="en-US" sz="3200" dirty="0"/>
              <a:t>インストール率を高める</a:t>
            </a:r>
          </a:p>
        </p:txBody>
      </p:sp>
      <p:sp>
        <p:nvSpPr>
          <p:cNvPr id="4" name="コンテンツ プレースホルダー 3">
            <a:extLst>
              <a:ext uri="{FF2B5EF4-FFF2-40B4-BE49-F238E27FC236}">
                <a16:creationId xmlns:a16="http://schemas.microsoft.com/office/drawing/2014/main" id="{6497F5D6-66B9-55D4-0880-F92EE796560A}"/>
              </a:ext>
            </a:extLst>
          </p:cNvPr>
          <p:cNvSpPr>
            <a:spLocks noGrp="1"/>
          </p:cNvSpPr>
          <p:nvPr>
            <p:ph sz="half" idx="2"/>
          </p:nvPr>
        </p:nvSpPr>
        <p:spPr>
          <a:xfrm>
            <a:off x="675745" y="3370616"/>
            <a:ext cx="4185623" cy="2877784"/>
          </a:xfrm>
          <a:noFill/>
          <a:ln w="57150">
            <a:noFill/>
          </a:ln>
        </p:spPr>
        <p:style>
          <a:lnRef idx="2">
            <a:schemeClr val="accent1"/>
          </a:lnRef>
          <a:fillRef idx="1">
            <a:schemeClr val="lt1"/>
          </a:fillRef>
          <a:effectRef idx="0">
            <a:schemeClr val="accent1"/>
          </a:effectRef>
          <a:fontRef idx="minor">
            <a:schemeClr val="dk1"/>
          </a:fontRef>
        </p:style>
        <p:txBody>
          <a:bodyPr>
            <a:normAutofit/>
          </a:bodyPr>
          <a:lstStyle/>
          <a:p>
            <a:pPr marL="342900" marR="0" lvl="0" indent="-342900" algn="l" defTabSz="457200" rtl="0" eaLnBrk="1" fontAlgn="auto" latinLnBrk="0" hangingPunct="1">
              <a:lnSpc>
                <a:spcPct val="100000"/>
              </a:lnSpc>
              <a:spcBef>
                <a:spcPts val="1000"/>
              </a:spcBef>
              <a:spcAft>
                <a:spcPts val="0"/>
              </a:spcAft>
              <a:buClr>
                <a:srgbClr val="5FCBEF"/>
              </a:buClr>
              <a:buSzPct val="80000"/>
              <a:buFont typeface="Wingdings 3" charset="2"/>
              <a:buChar char=""/>
              <a:tabLst/>
              <a:defRPr/>
            </a:pPr>
            <a:r>
              <a:rPr lang="ja-JP" altLang="en-US">
                <a:solidFill>
                  <a:prstClr val="black">
                    <a:lumMod val="75000"/>
                    <a:lumOff val="25000"/>
                  </a:prstClr>
                </a:solidFill>
                <a:latin typeface="Yu Gothic UI" panose="020B0500000000000000" pitchFamily="50" charset="-128"/>
                <a:ea typeface="Yu Gothic UI" panose="020B0500000000000000" pitchFamily="50" charset="-128"/>
              </a:rPr>
              <a:t>有用な機能の追加</a:t>
            </a:r>
            <a:endParaRPr lang="en-US" altLang="ja-JP">
              <a:solidFill>
                <a:prstClr val="black">
                  <a:lumMod val="75000"/>
                  <a:lumOff val="25000"/>
                </a:prstClr>
              </a:solidFill>
              <a:latin typeface="Yu Gothic UI" panose="020B0500000000000000" pitchFamily="50" charset="-128"/>
              <a:ea typeface="Yu Gothic UI" panose="020B0500000000000000" pitchFamily="50" charset="-128"/>
            </a:endParaRPr>
          </a:p>
          <a:p>
            <a:pPr marL="342900" marR="0" lvl="0" indent="-342900" algn="l" defTabSz="457200" rtl="0" eaLnBrk="1" fontAlgn="auto" latinLnBrk="0" hangingPunct="1">
              <a:lnSpc>
                <a:spcPct val="100000"/>
              </a:lnSpc>
              <a:spcBef>
                <a:spcPts val="1000"/>
              </a:spcBef>
              <a:spcAft>
                <a:spcPts val="0"/>
              </a:spcAft>
              <a:buClr>
                <a:srgbClr val="5FCBEF"/>
              </a:buClr>
              <a:buSzPct val="80000"/>
              <a:buFont typeface="Wingdings 3" charset="2"/>
              <a:buChar char=""/>
              <a:tabLst/>
              <a:defRPr/>
            </a:pPr>
            <a:endParaRPr kumimoji="1" lang="en-US" altLang="ja-JP" b="0" i="0" u="none" strike="noStrike" kern="1200" cap="none" spc="0" normalizeH="0" baseline="0" noProof="0">
              <a:ln>
                <a:noFill/>
              </a:ln>
              <a:solidFill>
                <a:prstClr val="black">
                  <a:lumMod val="75000"/>
                  <a:lumOff val="25000"/>
                </a:prstClr>
              </a:solidFill>
              <a:effectLst/>
              <a:uLnTx/>
              <a:uFillTx/>
              <a:latin typeface="Yu Gothic UI" panose="020B0500000000000000" pitchFamily="50" charset="-128"/>
              <a:ea typeface="Yu Gothic UI" panose="020B0500000000000000" pitchFamily="50" charset="-128"/>
              <a:cs typeface="+mn-cs"/>
            </a:endParaRPr>
          </a:p>
          <a:p>
            <a:pPr marL="342900" marR="0" lvl="0" indent="-342900" algn="l" defTabSz="457200" rtl="0" eaLnBrk="1" fontAlgn="auto" latinLnBrk="0" hangingPunct="1">
              <a:lnSpc>
                <a:spcPct val="100000"/>
              </a:lnSpc>
              <a:spcBef>
                <a:spcPts val="1000"/>
              </a:spcBef>
              <a:spcAft>
                <a:spcPts val="0"/>
              </a:spcAft>
              <a:buClr>
                <a:srgbClr val="5FCBEF"/>
              </a:buClr>
              <a:buSzPct val="80000"/>
              <a:buFont typeface="Wingdings 3" charset="2"/>
              <a:buChar char=""/>
              <a:tabLst/>
              <a:defRPr/>
            </a:pPr>
            <a:r>
              <a:rPr kumimoji="1" lang="ja-JP" altLang="en-US" b="0" i="0" u="none" strike="noStrike" kern="1200" cap="none" spc="0" normalizeH="0" baseline="0" noProof="0">
                <a:ln>
                  <a:noFill/>
                </a:ln>
                <a:solidFill>
                  <a:prstClr val="black">
                    <a:lumMod val="75000"/>
                    <a:lumOff val="25000"/>
                  </a:prstClr>
                </a:solidFill>
                <a:effectLst/>
                <a:uLnTx/>
                <a:uFillTx/>
                <a:latin typeface="Yu Gothic UI" panose="020B0500000000000000" pitchFamily="50" charset="-128"/>
                <a:ea typeface="Yu Gothic UI" panose="020B0500000000000000" pitchFamily="50" charset="-128"/>
                <a:cs typeface="+mn-cs"/>
              </a:rPr>
              <a:t>インストールの</a:t>
            </a:r>
            <a:r>
              <a:rPr lang="ja-JP" altLang="en-US">
                <a:solidFill>
                  <a:prstClr val="black">
                    <a:lumMod val="75000"/>
                    <a:lumOff val="25000"/>
                  </a:prstClr>
                </a:solidFill>
                <a:latin typeface="Yu Gothic UI" panose="020B0500000000000000" pitchFamily="50" charset="-128"/>
                <a:ea typeface="Yu Gothic UI" panose="020B0500000000000000" pitchFamily="50" charset="-128"/>
              </a:rPr>
              <a:t>目的</a:t>
            </a:r>
            <a:r>
              <a:rPr kumimoji="1" lang="ja-JP" altLang="en-US" b="0" i="0" u="none" strike="noStrike" kern="1200" cap="none" spc="0" normalizeH="0" baseline="0" noProof="0">
                <a:ln>
                  <a:noFill/>
                </a:ln>
                <a:solidFill>
                  <a:prstClr val="black">
                    <a:lumMod val="75000"/>
                    <a:lumOff val="25000"/>
                  </a:prstClr>
                </a:solidFill>
                <a:effectLst/>
                <a:uLnTx/>
                <a:uFillTx/>
                <a:latin typeface="Yu Gothic UI" panose="020B0500000000000000" pitchFamily="50" charset="-128"/>
                <a:ea typeface="Yu Gothic UI" panose="020B0500000000000000" pitchFamily="50" charset="-128"/>
                <a:cs typeface="+mn-cs"/>
              </a:rPr>
              <a:t>を</a:t>
            </a:r>
            <a:br>
              <a:rPr kumimoji="1" lang="en-US" altLang="ja-JP" b="0" i="0" u="none" strike="noStrike" kern="1200" cap="none" spc="0" normalizeH="0" baseline="0" noProof="0">
                <a:ln>
                  <a:noFill/>
                </a:ln>
                <a:solidFill>
                  <a:prstClr val="black">
                    <a:lumMod val="75000"/>
                    <a:lumOff val="25000"/>
                  </a:prstClr>
                </a:solidFill>
                <a:effectLst/>
                <a:uLnTx/>
                <a:uFillTx/>
                <a:latin typeface="Yu Gothic UI" panose="020B0500000000000000" pitchFamily="50" charset="-128"/>
                <a:ea typeface="Yu Gothic UI" panose="020B0500000000000000" pitchFamily="50" charset="-128"/>
                <a:cs typeface="+mn-cs"/>
              </a:rPr>
            </a:br>
            <a:r>
              <a:rPr kumimoji="1" lang="ja-JP" altLang="en-US" b="0" i="0" u="none" strike="noStrike" kern="1200" cap="none" spc="0" normalizeH="0" baseline="0" noProof="0">
                <a:ln>
                  <a:noFill/>
                </a:ln>
                <a:solidFill>
                  <a:prstClr val="black">
                    <a:lumMod val="75000"/>
                    <a:lumOff val="25000"/>
                  </a:prstClr>
                </a:solidFill>
                <a:effectLst/>
                <a:uLnTx/>
                <a:uFillTx/>
                <a:latin typeface="Yu Gothic UI" panose="020B0500000000000000" pitchFamily="50" charset="-128"/>
                <a:ea typeface="Yu Gothic UI" panose="020B0500000000000000" pitchFamily="50" charset="-128"/>
                <a:cs typeface="+mn-cs"/>
              </a:rPr>
              <a:t>与える</a:t>
            </a:r>
            <a:endParaRPr kumimoji="1" lang="en-US" altLang="ja-JP" b="0" i="0" u="none" strike="noStrike" kern="1200" cap="none" spc="0" normalizeH="0" baseline="0" noProof="0">
              <a:ln>
                <a:noFill/>
              </a:ln>
              <a:solidFill>
                <a:prstClr val="black">
                  <a:lumMod val="75000"/>
                  <a:lumOff val="25000"/>
                </a:prstClr>
              </a:solidFill>
              <a:effectLst/>
              <a:uLnTx/>
              <a:uFillTx/>
              <a:latin typeface="Yu Gothic UI" panose="020B0500000000000000" pitchFamily="50" charset="-128"/>
              <a:ea typeface="Yu Gothic UI" panose="020B0500000000000000" pitchFamily="50" charset="-128"/>
              <a:cs typeface="+mn-cs"/>
            </a:endParaRPr>
          </a:p>
        </p:txBody>
      </p:sp>
      <p:sp>
        <p:nvSpPr>
          <p:cNvPr id="5" name="テキスト プレースホルダー 4">
            <a:extLst>
              <a:ext uri="{FF2B5EF4-FFF2-40B4-BE49-F238E27FC236}">
                <a16:creationId xmlns:a16="http://schemas.microsoft.com/office/drawing/2014/main" id="{6DDCDE01-7F90-7681-572E-AC0E3F3B674B}"/>
              </a:ext>
            </a:extLst>
          </p:cNvPr>
          <p:cNvSpPr>
            <a:spLocks noGrp="1"/>
          </p:cNvSpPr>
          <p:nvPr>
            <p:ph type="body" sz="quarter" idx="3"/>
          </p:nvPr>
        </p:nvSpPr>
        <p:spPr>
          <a:xfrm>
            <a:off x="5379331" y="1994727"/>
            <a:ext cx="4772590" cy="977072"/>
          </a:xfrm>
        </p:spPr>
        <p:txBody>
          <a:bodyPr anchor="t"/>
          <a:lstStyle/>
          <a:p>
            <a:pPr marR="0" lvl="0" algn="l" defTabSz="457200" rtl="0" eaLnBrk="1" fontAlgn="auto" latinLnBrk="0" hangingPunct="1">
              <a:lnSpc>
                <a:spcPct val="100000"/>
              </a:lnSpc>
              <a:spcBef>
                <a:spcPts val="1000"/>
              </a:spcBef>
              <a:spcAft>
                <a:spcPts val="0"/>
              </a:spcAft>
              <a:buClr>
                <a:srgbClr val="5FCBEF"/>
              </a:buClr>
              <a:buSzPct val="80000"/>
              <a:tabLst/>
              <a:defRPr/>
            </a:pPr>
            <a:r>
              <a:rPr lang="ja-JP" altLang="en-US" sz="3200"/>
              <a:t>インストール率に</a:t>
            </a:r>
            <a:br>
              <a:rPr lang="en-US" altLang="ja-JP" sz="3200"/>
            </a:br>
            <a:r>
              <a:rPr lang="ja-JP" altLang="en-US" sz="3200"/>
              <a:t>依存しないようにする</a:t>
            </a:r>
            <a:endParaRPr kumimoji="1" lang="ja-JP" altLang="en-US" sz="3200"/>
          </a:p>
        </p:txBody>
      </p:sp>
      <p:sp>
        <p:nvSpPr>
          <p:cNvPr id="6" name="コンテンツ プレースホルダー 5">
            <a:extLst>
              <a:ext uri="{FF2B5EF4-FFF2-40B4-BE49-F238E27FC236}">
                <a16:creationId xmlns:a16="http://schemas.microsoft.com/office/drawing/2014/main" id="{08065859-4DAD-993C-56B6-9BA7F94CA5A8}"/>
              </a:ext>
            </a:extLst>
          </p:cNvPr>
          <p:cNvSpPr>
            <a:spLocks noGrp="1"/>
          </p:cNvSpPr>
          <p:nvPr>
            <p:ph sz="quarter" idx="4"/>
          </p:nvPr>
        </p:nvSpPr>
        <p:spPr>
          <a:xfrm>
            <a:off x="5379331" y="3370616"/>
            <a:ext cx="4185617" cy="1887184"/>
          </a:xfrm>
          <a:noFill/>
          <a:ln w="57150">
            <a:noFill/>
          </a:ln>
        </p:spPr>
        <p:style>
          <a:lnRef idx="2">
            <a:schemeClr val="accent1"/>
          </a:lnRef>
          <a:fillRef idx="1">
            <a:schemeClr val="lt1"/>
          </a:fillRef>
          <a:effectRef idx="0">
            <a:schemeClr val="accent1"/>
          </a:effectRef>
          <a:fontRef idx="minor">
            <a:schemeClr val="dk1"/>
          </a:fontRef>
        </p:style>
        <p:txBody>
          <a:bodyPr>
            <a:normAutofit/>
          </a:bodyPr>
          <a:lstStyle/>
          <a:p>
            <a:pPr>
              <a:buClr>
                <a:srgbClr val="5FCBEF"/>
              </a:buClr>
              <a:defRPr/>
            </a:pPr>
            <a:r>
              <a:rPr lang="ja-JP" altLang="en-US">
                <a:solidFill>
                  <a:prstClr val="black">
                    <a:lumMod val="75000"/>
                    <a:lumOff val="25000"/>
                  </a:prstClr>
                </a:solidFill>
                <a:latin typeface="Yu Gothic UI" panose="020B0500000000000000" pitchFamily="50" charset="-128"/>
                <a:ea typeface="Yu Gothic UI" panose="020B0500000000000000" pitchFamily="50" charset="-128"/>
              </a:rPr>
              <a:t>スタンドアロンな機能</a:t>
            </a:r>
            <a:br>
              <a:rPr lang="en-US" altLang="ja-JP">
                <a:solidFill>
                  <a:prstClr val="black">
                    <a:lumMod val="75000"/>
                    <a:lumOff val="25000"/>
                  </a:prstClr>
                </a:solidFill>
                <a:latin typeface="Yu Gothic UI" panose="020B0500000000000000" pitchFamily="50" charset="-128"/>
                <a:ea typeface="Yu Gothic UI" panose="020B0500000000000000" pitchFamily="50" charset="-128"/>
              </a:rPr>
            </a:br>
            <a:r>
              <a:rPr lang="ja-JP" altLang="en-US">
                <a:solidFill>
                  <a:prstClr val="black">
                    <a:lumMod val="75000"/>
                    <a:lumOff val="25000"/>
                  </a:prstClr>
                </a:solidFill>
                <a:latin typeface="Yu Gothic UI" panose="020B0500000000000000" pitchFamily="50" charset="-128"/>
                <a:ea typeface="Yu Gothic UI" panose="020B0500000000000000" pitchFamily="50" charset="-128"/>
              </a:rPr>
              <a:t>にする</a:t>
            </a:r>
          </a:p>
        </p:txBody>
      </p:sp>
      <p:sp>
        <p:nvSpPr>
          <p:cNvPr id="7" name="日付プレースホルダー 6">
            <a:extLst>
              <a:ext uri="{FF2B5EF4-FFF2-40B4-BE49-F238E27FC236}">
                <a16:creationId xmlns:a16="http://schemas.microsoft.com/office/drawing/2014/main" id="{36E922DF-6A22-3481-5B4B-65633416455E}"/>
              </a:ext>
            </a:extLst>
          </p:cNvPr>
          <p:cNvSpPr>
            <a:spLocks noGrp="1"/>
          </p:cNvSpPr>
          <p:nvPr>
            <p:ph type="dt" sz="half" idx="10"/>
          </p:nvPr>
        </p:nvSpPr>
        <p:spPr/>
        <p:txBody>
          <a:bodyPr/>
          <a:lstStyle/>
          <a:p>
            <a:r>
              <a:rPr kumimoji="1" lang="en-US" altLang="ja-JP"/>
              <a:t>2022/11/5</a:t>
            </a:r>
            <a:endParaRPr kumimoji="1" lang="ja-JP" altLang="en-US"/>
          </a:p>
        </p:txBody>
      </p:sp>
      <p:sp>
        <p:nvSpPr>
          <p:cNvPr id="8" name="スライド番号プレースホルダー 7">
            <a:extLst>
              <a:ext uri="{FF2B5EF4-FFF2-40B4-BE49-F238E27FC236}">
                <a16:creationId xmlns:a16="http://schemas.microsoft.com/office/drawing/2014/main" id="{1D592D96-A500-CB14-0071-90314F81543C}"/>
              </a:ext>
            </a:extLst>
          </p:cNvPr>
          <p:cNvSpPr>
            <a:spLocks noGrp="1"/>
          </p:cNvSpPr>
          <p:nvPr>
            <p:ph type="sldNum" sz="quarter" idx="12"/>
          </p:nvPr>
        </p:nvSpPr>
        <p:spPr/>
        <p:txBody>
          <a:bodyPr/>
          <a:lstStyle/>
          <a:p>
            <a:fld id="{8B6F1E98-C7AE-493B-9818-EB9473BF4767}" type="slidenum">
              <a:rPr kumimoji="1" lang="ja-JP" altLang="en-US" smtClean="0"/>
              <a:t>5</a:t>
            </a:fld>
            <a:endParaRPr kumimoji="1" lang="ja-JP" altLang="en-US"/>
          </a:p>
        </p:txBody>
      </p:sp>
      <p:sp>
        <p:nvSpPr>
          <p:cNvPr id="9" name="四角形: 角を丸くする 8">
            <a:extLst>
              <a:ext uri="{FF2B5EF4-FFF2-40B4-BE49-F238E27FC236}">
                <a16:creationId xmlns:a16="http://schemas.microsoft.com/office/drawing/2014/main" id="{18CDE556-B4E1-AD1A-83F0-4D8D20DFB4A8}"/>
              </a:ext>
            </a:extLst>
          </p:cNvPr>
          <p:cNvSpPr/>
          <p:nvPr/>
        </p:nvSpPr>
        <p:spPr>
          <a:xfrm>
            <a:off x="534243" y="1841269"/>
            <a:ext cx="4185617" cy="4509655"/>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942D56DC-990F-A6C2-D4BF-960A11F6E563}"/>
              </a:ext>
            </a:extLst>
          </p:cNvPr>
          <p:cNvSpPr/>
          <p:nvPr/>
        </p:nvSpPr>
        <p:spPr>
          <a:xfrm>
            <a:off x="5237825" y="1818408"/>
            <a:ext cx="4185617" cy="4509655"/>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2017669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3351BF35-51AE-B0F6-59DD-8996253A6112}"/>
              </a:ext>
            </a:extLst>
          </p:cNvPr>
          <p:cNvSpPr txBox="1"/>
          <p:nvPr/>
        </p:nvSpPr>
        <p:spPr>
          <a:xfrm>
            <a:off x="1067352" y="2705725"/>
            <a:ext cx="8662949" cy="1446550"/>
          </a:xfrm>
          <a:prstGeom prst="rect">
            <a:avLst/>
          </a:prstGeom>
          <a:noFill/>
        </p:spPr>
        <p:txBody>
          <a:bodyPr wrap="none" rtlCol="0">
            <a:spAutoFit/>
          </a:bodyPr>
          <a:lstStyle/>
          <a:p>
            <a:r>
              <a:rPr lang="ja-JP" altLang="en-US" sz="4400" b="1">
                <a:solidFill>
                  <a:schemeClr val="accent1"/>
                </a:solidFill>
                <a:latin typeface="Yu Gothic UI" panose="020B0500000000000000" pitchFamily="50" charset="-128"/>
                <a:ea typeface="Yu Gothic UI" panose="020B0500000000000000" pitchFamily="50" charset="-128"/>
                <a:cs typeface="+mj-cs"/>
              </a:rPr>
              <a:t>「自己防衛のサポート」をテーマに</a:t>
            </a:r>
            <a:endParaRPr lang="en-US" altLang="ja-JP" sz="4400" b="1">
              <a:solidFill>
                <a:schemeClr val="accent1"/>
              </a:solidFill>
              <a:latin typeface="Yu Gothic UI" panose="020B0500000000000000" pitchFamily="50" charset="-128"/>
              <a:ea typeface="Yu Gothic UI" panose="020B0500000000000000" pitchFamily="50" charset="-128"/>
              <a:cs typeface="+mj-cs"/>
            </a:endParaRPr>
          </a:p>
          <a:p>
            <a:r>
              <a:rPr lang="ja-JP" altLang="en-US" sz="4400" b="1">
                <a:solidFill>
                  <a:schemeClr val="accent1"/>
                </a:solidFill>
                <a:latin typeface="Yu Gothic UI" panose="020B0500000000000000" pitchFamily="50" charset="-128"/>
                <a:ea typeface="Yu Gothic UI" panose="020B0500000000000000" pitchFamily="50" charset="-128"/>
                <a:cs typeface="+mj-cs"/>
              </a:rPr>
              <a:t>あらゆる感染症に有効なアプリの開発</a:t>
            </a:r>
            <a:endParaRPr lang="en-US" altLang="ja-JP" sz="4400" b="1">
              <a:solidFill>
                <a:schemeClr val="accent1"/>
              </a:solidFill>
              <a:latin typeface="Yu Gothic UI" panose="020B0500000000000000" pitchFamily="50" charset="-128"/>
              <a:ea typeface="Yu Gothic UI" panose="020B0500000000000000" pitchFamily="50" charset="-128"/>
              <a:cs typeface="+mj-cs"/>
            </a:endParaRPr>
          </a:p>
        </p:txBody>
      </p:sp>
      <p:sp>
        <p:nvSpPr>
          <p:cNvPr id="2" name="日付プレースホルダー 1">
            <a:extLst>
              <a:ext uri="{FF2B5EF4-FFF2-40B4-BE49-F238E27FC236}">
                <a16:creationId xmlns:a16="http://schemas.microsoft.com/office/drawing/2014/main" id="{E517E14A-BDBD-519E-9BD4-883989999F6E}"/>
              </a:ext>
            </a:extLst>
          </p:cNvPr>
          <p:cNvSpPr>
            <a:spLocks noGrp="1"/>
          </p:cNvSpPr>
          <p:nvPr>
            <p:ph type="dt" sz="half" idx="10"/>
          </p:nvPr>
        </p:nvSpPr>
        <p:spPr/>
        <p:txBody>
          <a:bodyPr/>
          <a:lstStyle/>
          <a:p>
            <a:r>
              <a:rPr kumimoji="1" lang="en-US" altLang="ja-JP"/>
              <a:t>2022/11/5</a:t>
            </a:r>
            <a:endParaRPr kumimoji="1" lang="ja-JP" altLang="en-US"/>
          </a:p>
        </p:txBody>
      </p:sp>
      <p:sp>
        <p:nvSpPr>
          <p:cNvPr id="4" name="スライド番号プレースホルダー 3">
            <a:extLst>
              <a:ext uri="{FF2B5EF4-FFF2-40B4-BE49-F238E27FC236}">
                <a16:creationId xmlns:a16="http://schemas.microsoft.com/office/drawing/2014/main" id="{0EA3987E-8368-7536-9DB0-FC2BEB9A16A6}"/>
              </a:ext>
            </a:extLst>
          </p:cNvPr>
          <p:cNvSpPr>
            <a:spLocks noGrp="1"/>
          </p:cNvSpPr>
          <p:nvPr>
            <p:ph type="sldNum" sz="quarter" idx="12"/>
          </p:nvPr>
        </p:nvSpPr>
        <p:spPr/>
        <p:txBody>
          <a:bodyPr/>
          <a:lstStyle/>
          <a:p>
            <a:fld id="{84B595E1-5139-4859-97B1-43FD09C5A850}" type="slidenum">
              <a:rPr kumimoji="1" lang="ja-JP" altLang="en-US" smtClean="0"/>
              <a:t>6</a:t>
            </a:fld>
            <a:endParaRPr kumimoji="1" lang="ja-JP" altLang="en-US"/>
          </a:p>
        </p:txBody>
      </p:sp>
    </p:spTree>
    <p:extLst>
      <p:ext uri="{BB962C8B-B14F-4D97-AF65-F5344CB8AC3E}">
        <p14:creationId xmlns:p14="http://schemas.microsoft.com/office/powerpoint/2010/main" val="365044692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8AC04C-702B-7DCA-F5BA-42A484668873}"/>
              </a:ext>
            </a:extLst>
          </p:cNvPr>
          <p:cNvSpPr>
            <a:spLocks noGrp="1"/>
          </p:cNvSpPr>
          <p:nvPr>
            <p:ph type="title"/>
          </p:nvPr>
        </p:nvSpPr>
        <p:spPr/>
        <p:txBody>
          <a:bodyPr/>
          <a:lstStyle/>
          <a:p>
            <a:r>
              <a:rPr kumimoji="1" lang="ja-JP" altLang="en-US"/>
              <a:t>自己防衛サポートアプリ</a:t>
            </a:r>
          </a:p>
        </p:txBody>
      </p:sp>
      <p:sp>
        <p:nvSpPr>
          <p:cNvPr id="3" name="コンテンツ プレースホルダー 2">
            <a:extLst>
              <a:ext uri="{FF2B5EF4-FFF2-40B4-BE49-F238E27FC236}">
                <a16:creationId xmlns:a16="http://schemas.microsoft.com/office/drawing/2014/main" id="{66F06933-92B9-37A2-B5A2-19D0D376A969}"/>
              </a:ext>
            </a:extLst>
          </p:cNvPr>
          <p:cNvSpPr>
            <a:spLocks noGrp="1"/>
          </p:cNvSpPr>
          <p:nvPr>
            <p:ph idx="1"/>
          </p:nvPr>
        </p:nvSpPr>
        <p:spPr>
          <a:xfrm>
            <a:off x="838200" y="1825625"/>
            <a:ext cx="5257800" cy="4351338"/>
          </a:xfrm>
        </p:spPr>
        <p:txBody>
          <a:bodyPr>
            <a:normAutofit/>
          </a:bodyPr>
          <a:lstStyle/>
          <a:p>
            <a:pPr marL="0" indent="0">
              <a:buNone/>
            </a:pPr>
            <a:r>
              <a:rPr kumimoji="1" lang="ja-JP" altLang="en-US" dirty="0"/>
              <a:t>核となる</a:t>
            </a:r>
            <a:r>
              <a:rPr kumimoji="1" lang="en-US" altLang="ja-JP" dirty="0"/>
              <a:t>3</a:t>
            </a:r>
            <a:r>
              <a:rPr kumimoji="1" lang="ja-JP" altLang="en-US" dirty="0"/>
              <a:t>つの機能</a:t>
            </a:r>
            <a:endParaRPr kumimoji="1" lang="en-US" altLang="ja-JP" dirty="0"/>
          </a:p>
          <a:p>
            <a:pPr marL="0" indent="0">
              <a:buNone/>
            </a:pPr>
            <a:endParaRPr kumimoji="1" lang="en-US" altLang="ja-JP" dirty="0"/>
          </a:p>
          <a:p>
            <a:pPr marL="342900" marR="0" lvl="0" indent="-342900" algn="l" defTabSz="457200" rtl="0" eaLnBrk="1" fontAlgn="auto" latinLnBrk="0" hangingPunct="1">
              <a:lnSpc>
                <a:spcPct val="100000"/>
              </a:lnSpc>
              <a:spcBef>
                <a:spcPts val="1000"/>
              </a:spcBef>
              <a:spcAft>
                <a:spcPts val="0"/>
              </a:spcAft>
              <a:buClr>
                <a:srgbClr val="5FCBEF"/>
              </a:buClr>
              <a:buSzPct val="80000"/>
              <a:buFont typeface="Wingdings 3" charset="2"/>
              <a:buChar char=""/>
              <a:tabLst/>
              <a:defRPr/>
            </a:pPr>
            <a:r>
              <a:rPr lang="ja-JP" altLang="en-US" dirty="0">
                <a:solidFill>
                  <a:prstClr val="black">
                    <a:lumMod val="75000"/>
                    <a:lumOff val="25000"/>
                  </a:prstClr>
                </a:solidFill>
              </a:rPr>
              <a:t>接触する前に警告</a:t>
            </a:r>
            <a:endParaRPr lang="en-US" altLang="ja-JP" dirty="0">
              <a:solidFill>
                <a:prstClr val="black">
                  <a:lumMod val="75000"/>
                  <a:lumOff val="25000"/>
                </a:prstClr>
              </a:solidFill>
            </a:endParaRPr>
          </a:p>
          <a:p>
            <a:pPr marL="342900" marR="0" lvl="0" indent="-342900" algn="l" defTabSz="457200" rtl="0" eaLnBrk="1" fontAlgn="auto" latinLnBrk="0" hangingPunct="1">
              <a:lnSpc>
                <a:spcPct val="100000"/>
              </a:lnSpc>
              <a:spcBef>
                <a:spcPts val="1000"/>
              </a:spcBef>
              <a:spcAft>
                <a:spcPts val="0"/>
              </a:spcAft>
              <a:buClr>
                <a:srgbClr val="5FCBEF"/>
              </a:buClr>
              <a:buSzPct val="80000"/>
              <a:buFont typeface="Wingdings 3" charset="2"/>
              <a:buChar char=""/>
              <a:tabLst/>
              <a:defRPr/>
            </a:pPr>
            <a:endParaRPr lang="en-US" altLang="ja-JP" dirty="0">
              <a:solidFill>
                <a:prstClr val="black">
                  <a:lumMod val="75000"/>
                  <a:lumOff val="25000"/>
                </a:prstClr>
              </a:solidFill>
            </a:endParaRPr>
          </a:p>
          <a:p>
            <a:pPr marL="342900" marR="0" lvl="0" indent="-342900" algn="l" defTabSz="457200" rtl="0" eaLnBrk="1" fontAlgn="auto" latinLnBrk="0" hangingPunct="1">
              <a:lnSpc>
                <a:spcPct val="100000"/>
              </a:lnSpc>
              <a:spcBef>
                <a:spcPts val="1000"/>
              </a:spcBef>
              <a:spcAft>
                <a:spcPts val="0"/>
              </a:spcAft>
              <a:buClr>
                <a:srgbClr val="5FCBEF"/>
              </a:buClr>
              <a:buSzPct val="80000"/>
              <a:buFont typeface="Wingdings 3" charset="2"/>
              <a:buChar char=""/>
              <a:tabLst/>
              <a:defRPr/>
            </a:pPr>
            <a:r>
              <a:rPr lang="ja-JP" altLang="en-US" dirty="0"/>
              <a:t>予防</a:t>
            </a:r>
            <a:r>
              <a:rPr kumimoji="1" lang="ja-JP" altLang="en-US" dirty="0"/>
              <a:t>意識を持つように促す</a:t>
            </a:r>
            <a:endParaRPr kumimoji="1" lang="en-US" altLang="ja-JP" dirty="0"/>
          </a:p>
          <a:p>
            <a:pPr marL="342900" marR="0" lvl="0" indent="-342900" algn="l" defTabSz="457200" rtl="0" eaLnBrk="1" fontAlgn="auto" latinLnBrk="0" hangingPunct="1">
              <a:lnSpc>
                <a:spcPct val="100000"/>
              </a:lnSpc>
              <a:spcBef>
                <a:spcPts val="1000"/>
              </a:spcBef>
              <a:spcAft>
                <a:spcPts val="0"/>
              </a:spcAft>
              <a:buClr>
                <a:srgbClr val="5FCBEF"/>
              </a:buClr>
              <a:buSzPct val="80000"/>
              <a:buFont typeface="Wingdings 3" charset="2"/>
              <a:buChar char=""/>
              <a:tabLst/>
              <a:defRPr/>
            </a:pPr>
            <a:endParaRPr kumimoji="1" lang="en-US" altLang="ja-JP" dirty="0"/>
          </a:p>
          <a:p>
            <a:pPr marL="342900" marR="0" lvl="0" indent="-342900" algn="l" defTabSz="457200" rtl="0" eaLnBrk="1" fontAlgn="auto" latinLnBrk="0" hangingPunct="1">
              <a:lnSpc>
                <a:spcPct val="100000"/>
              </a:lnSpc>
              <a:spcBef>
                <a:spcPts val="1000"/>
              </a:spcBef>
              <a:spcAft>
                <a:spcPts val="0"/>
              </a:spcAft>
              <a:buClr>
                <a:srgbClr val="5FCBEF"/>
              </a:buClr>
              <a:buSzPct val="80000"/>
              <a:buFont typeface="Wingdings 3" charset="2"/>
              <a:buChar char=""/>
              <a:tabLst/>
              <a:defRPr/>
            </a:pPr>
            <a:r>
              <a:rPr kumimoji="1" lang="ja-JP" altLang="en-US" dirty="0"/>
              <a:t>正しい情報を伝える</a:t>
            </a:r>
            <a:endParaRPr kumimoji="1" lang="en-US" altLang="ja-JP" dirty="0"/>
          </a:p>
        </p:txBody>
      </p:sp>
      <p:sp>
        <p:nvSpPr>
          <p:cNvPr id="9" name="日付プレースホルダー 8">
            <a:extLst>
              <a:ext uri="{FF2B5EF4-FFF2-40B4-BE49-F238E27FC236}">
                <a16:creationId xmlns:a16="http://schemas.microsoft.com/office/drawing/2014/main" id="{F403B174-40B1-A017-BA57-0E627B0F6681}"/>
              </a:ext>
            </a:extLst>
          </p:cNvPr>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a:ln>
                  <a:noFill/>
                </a:ln>
                <a:solidFill>
                  <a:prstClr val="white"/>
                </a:solidFill>
                <a:effectLst/>
                <a:uLnTx/>
                <a:uFillTx/>
                <a:latin typeface="Yu Gothic UI" panose="020B0500000000000000" pitchFamily="50" charset="-128"/>
                <a:ea typeface="Yu Gothic UI" panose="020B0500000000000000" pitchFamily="50" charset="-128"/>
                <a:cs typeface="+mn-cs"/>
              </a:rPr>
              <a:t>2022/11/5</a:t>
            </a:r>
            <a:endParaRPr kumimoji="1" lang="ja-JP" altLang="en-US" sz="1600" b="0" i="0" u="none" strike="noStrike" kern="1200" cap="none" spc="0" normalizeH="0" baseline="0" noProof="0">
              <a:ln>
                <a:noFill/>
              </a:ln>
              <a:solidFill>
                <a:prstClr val="white"/>
              </a:solidFill>
              <a:effectLst/>
              <a:uLnTx/>
              <a:uFillTx/>
              <a:latin typeface="Yu Gothic UI" panose="020B0500000000000000" pitchFamily="50" charset="-128"/>
              <a:ea typeface="Yu Gothic UI" panose="020B0500000000000000" pitchFamily="50" charset="-128"/>
              <a:cs typeface="+mn-cs"/>
            </a:endParaRPr>
          </a:p>
        </p:txBody>
      </p:sp>
      <p:sp>
        <p:nvSpPr>
          <p:cNvPr id="10" name="スライド番号プレースホルダー 9">
            <a:extLst>
              <a:ext uri="{FF2B5EF4-FFF2-40B4-BE49-F238E27FC236}">
                <a16:creationId xmlns:a16="http://schemas.microsoft.com/office/drawing/2014/main" id="{18314298-C916-AEE3-25A5-B306F45A33E9}"/>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7DCCBC-6A12-4684-87A1-1D915FFC453F}" type="slidenum">
              <a:rPr kumimoji="1" lang="ja-JP" altLang="en-US" sz="1800" b="0" i="0" u="none" strike="noStrike" kern="1200" cap="none" spc="0" normalizeH="0" baseline="0" noProof="0" smtClean="0">
                <a:ln>
                  <a:noFill/>
                </a:ln>
                <a:solidFill>
                  <a:prstClr val="white"/>
                </a:solidFill>
                <a:effectLst/>
                <a:uLnTx/>
                <a:uFillTx/>
                <a:latin typeface="Yu Gothic UI" panose="020B0500000000000000" pitchFamily="50" charset="-128"/>
                <a:ea typeface="Yu Gothic UI" panose="020B05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1" lang="ja-JP" altLang="en-US" sz="1800" b="0" i="0" u="none" strike="noStrike" kern="1200" cap="none" spc="0" normalizeH="0" baseline="0" noProof="0">
              <a:ln>
                <a:noFill/>
              </a:ln>
              <a:solidFill>
                <a:prstClr val="white"/>
              </a:solidFill>
              <a:effectLst/>
              <a:uLnTx/>
              <a:uFillTx/>
              <a:latin typeface="Yu Gothic UI" panose="020B0500000000000000" pitchFamily="50" charset="-128"/>
              <a:ea typeface="Yu Gothic UI" panose="020B0500000000000000" pitchFamily="50" charset="-128"/>
              <a:cs typeface="+mn-cs"/>
            </a:endParaRPr>
          </a:p>
        </p:txBody>
      </p:sp>
      <p:sp>
        <p:nvSpPr>
          <p:cNvPr id="4" name="平行四辺形 3">
            <a:extLst>
              <a:ext uri="{FF2B5EF4-FFF2-40B4-BE49-F238E27FC236}">
                <a16:creationId xmlns:a16="http://schemas.microsoft.com/office/drawing/2014/main" id="{F33143AE-8234-D247-42C7-4765DB9466C9}"/>
              </a:ext>
            </a:extLst>
          </p:cNvPr>
          <p:cNvSpPr/>
          <p:nvPr/>
        </p:nvSpPr>
        <p:spPr>
          <a:xfrm>
            <a:off x="6542049" y="5108473"/>
            <a:ext cx="3150039" cy="698495"/>
          </a:xfrm>
          <a:prstGeom prst="parallelogram">
            <a:avLst/>
          </a:prstGeom>
          <a:solidFill>
            <a:schemeClr val="accent5"/>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b="1" dirty="0">
                <a:ln w="0"/>
                <a:solidFill>
                  <a:schemeClr val="bg1"/>
                </a:solidFill>
                <a:effectLst>
                  <a:outerShdw blurRad="38100" dist="38100" dir="2700000" algn="tl">
                    <a:srgbClr val="000000">
                      <a:alpha val="43137"/>
                    </a:srgbClr>
                  </a:outerShdw>
                </a:effectLst>
              </a:rPr>
              <a:t>ニュース</a:t>
            </a:r>
            <a:r>
              <a:rPr kumimoji="1" lang="ja-JP" altLang="en-US" sz="2800" b="1" dirty="0">
                <a:ln w="0"/>
                <a:solidFill>
                  <a:schemeClr val="bg1"/>
                </a:solidFill>
                <a:effectLst>
                  <a:outerShdw blurRad="38100" dist="38100" dir="2700000" algn="tl">
                    <a:srgbClr val="000000">
                      <a:alpha val="43137"/>
                    </a:srgbClr>
                  </a:outerShdw>
                </a:effectLst>
              </a:rPr>
              <a:t>機能</a:t>
            </a:r>
          </a:p>
        </p:txBody>
      </p:sp>
      <p:sp>
        <p:nvSpPr>
          <p:cNvPr id="5" name="平行四辺形 4">
            <a:extLst>
              <a:ext uri="{FF2B5EF4-FFF2-40B4-BE49-F238E27FC236}">
                <a16:creationId xmlns:a16="http://schemas.microsoft.com/office/drawing/2014/main" id="{06F12785-4ABE-55FC-2FAE-D359038A4E2F}"/>
              </a:ext>
            </a:extLst>
          </p:cNvPr>
          <p:cNvSpPr/>
          <p:nvPr/>
        </p:nvSpPr>
        <p:spPr>
          <a:xfrm>
            <a:off x="6542050" y="3969894"/>
            <a:ext cx="3150039" cy="698495"/>
          </a:xfrm>
          <a:prstGeom prst="parallelogram">
            <a:avLst/>
          </a:prstGeom>
          <a:solidFill>
            <a:schemeClr val="accent5"/>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b="1" dirty="0">
                <a:ln w="0"/>
                <a:solidFill>
                  <a:schemeClr val="bg1"/>
                </a:solidFill>
                <a:effectLst>
                  <a:outerShdw blurRad="38100" dist="38100" dir="2700000" algn="tl">
                    <a:srgbClr val="000000">
                      <a:alpha val="43137"/>
                    </a:srgbClr>
                  </a:outerShdw>
                </a:effectLst>
              </a:rPr>
              <a:t>証明書</a:t>
            </a:r>
            <a:r>
              <a:rPr kumimoji="1" lang="ja-JP" altLang="en-US" sz="2800" b="1" dirty="0">
                <a:ln w="0"/>
                <a:solidFill>
                  <a:schemeClr val="bg1"/>
                </a:solidFill>
                <a:effectLst>
                  <a:outerShdw blurRad="38100" dist="38100" dir="2700000" algn="tl">
                    <a:srgbClr val="000000">
                      <a:alpha val="43137"/>
                    </a:srgbClr>
                  </a:outerShdw>
                </a:effectLst>
              </a:rPr>
              <a:t>機能</a:t>
            </a:r>
          </a:p>
        </p:txBody>
      </p:sp>
      <p:sp>
        <p:nvSpPr>
          <p:cNvPr id="11" name="平行四辺形 10">
            <a:extLst>
              <a:ext uri="{FF2B5EF4-FFF2-40B4-BE49-F238E27FC236}">
                <a16:creationId xmlns:a16="http://schemas.microsoft.com/office/drawing/2014/main" id="{D3BFE535-2A58-C2E2-A6D2-4991B8609EBA}"/>
              </a:ext>
            </a:extLst>
          </p:cNvPr>
          <p:cNvSpPr/>
          <p:nvPr/>
        </p:nvSpPr>
        <p:spPr>
          <a:xfrm>
            <a:off x="6542051" y="2831315"/>
            <a:ext cx="3150039" cy="698495"/>
          </a:xfrm>
          <a:prstGeom prst="parallelogram">
            <a:avLst/>
          </a:prstGeom>
          <a:solidFill>
            <a:schemeClr val="accent5"/>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a:ln w="0"/>
                <a:solidFill>
                  <a:schemeClr val="bg1"/>
                </a:solidFill>
                <a:effectLst>
                  <a:outerShdw blurRad="38100" dist="38100" dir="2700000" algn="tl">
                    <a:srgbClr val="000000">
                      <a:alpha val="43137"/>
                    </a:srgbClr>
                  </a:outerShdw>
                </a:effectLst>
              </a:rPr>
              <a:t>ハザード機能</a:t>
            </a:r>
          </a:p>
        </p:txBody>
      </p:sp>
    </p:spTree>
    <p:extLst>
      <p:ext uri="{BB962C8B-B14F-4D97-AF65-F5344CB8AC3E}">
        <p14:creationId xmlns:p14="http://schemas.microsoft.com/office/powerpoint/2010/main" val="424755808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234DF8-AB7A-C3B7-76CA-26953642576F}"/>
              </a:ext>
            </a:extLst>
          </p:cNvPr>
          <p:cNvSpPr>
            <a:spLocks noGrp="1"/>
          </p:cNvSpPr>
          <p:nvPr>
            <p:ph type="title"/>
          </p:nvPr>
        </p:nvSpPr>
        <p:spPr/>
        <p:txBody>
          <a:bodyPr/>
          <a:lstStyle/>
          <a:p>
            <a:r>
              <a:rPr lang="ja-JP" altLang="en-US"/>
              <a:t>ハザード機能</a:t>
            </a:r>
            <a:endParaRPr kumimoji="1" lang="ja-JP" altLang="en-US"/>
          </a:p>
        </p:txBody>
      </p:sp>
      <p:pic>
        <p:nvPicPr>
          <p:cNvPr id="5" name="コンテンツ プレースホルダー 4" descr="グラフ&#10;&#10;自動的に生成された説明">
            <a:extLst>
              <a:ext uri="{FF2B5EF4-FFF2-40B4-BE49-F238E27FC236}">
                <a16:creationId xmlns:a16="http://schemas.microsoft.com/office/drawing/2014/main" id="{268486A7-6413-B54E-8578-2F0D057600E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056800" y="606425"/>
            <a:ext cx="3661889" cy="7765196"/>
          </a:xfrm>
        </p:spPr>
      </p:pic>
      <p:sp>
        <p:nvSpPr>
          <p:cNvPr id="7" name="日付プレースホルダー 6">
            <a:extLst>
              <a:ext uri="{FF2B5EF4-FFF2-40B4-BE49-F238E27FC236}">
                <a16:creationId xmlns:a16="http://schemas.microsoft.com/office/drawing/2014/main" id="{BF41A3FD-733A-0B79-A15C-DADE9E4760E5}"/>
              </a:ext>
            </a:extLst>
          </p:cNvPr>
          <p:cNvSpPr>
            <a:spLocks noGrp="1"/>
          </p:cNvSpPr>
          <p:nvPr>
            <p:ph type="dt" sz="half" idx="10"/>
          </p:nvPr>
        </p:nvSpPr>
        <p:spPr/>
        <p:txBody>
          <a:bodyPr/>
          <a:lstStyle/>
          <a:p>
            <a:r>
              <a:rPr lang="en-US" altLang="ja-JP"/>
              <a:t>2022/11/5</a:t>
            </a:r>
            <a:endParaRPr lang="ja-JP" altLang="en-US"/>
          </a:p>
        </p:txBody>
      </p:sp>
      <p:sp>
        <p:nvSpPr>
          <p:cNvPr id="8" name="スライド番号プレースホルダー 7">
            <a:extLst>
              <a:ext uri="{FF2B5EF4-FFF2-40B4-BE49-F238E27FC236}">
                <a16:creationId xmlns:a16="http://schemas.microsoft.com/office/drawing/2014/main" id="{FA290CB8-6697-D802-7D54-F57C29774165}"/>
              </a:ext>
            </a:extLst>
          </p:cNvPr>
          <p:cNvSpPr>
            <a:spLocks noGrp="1"/>
          </p:cNvSpPr>
          <p:nvPr>
            <p:ph type="sldNum" sz="quarter" idx="4"/>
          </p:nvPr>
        </p:nvSpPr>
        <p:spPr/>
        <p:txBody>
          <a:bodyPr/>
          <a:lstStyle/>
          <a:p>
            <a:fld id="{2B7DCCBC-6A12-4684-87A1-1D915FFC453F}" type="slidenum">
              <a:rPr lang="ja-JP" altLang="en-US" smtClean="0"/>
              <a:pPr/>
              <a:t>8</a:t>
            </a:fld>
            <a:endParaRPr lang="ja-JP" altLang="en-US"/>
          </a:p>
        </p:txBody>
      </p:sp>
      <p:cxnSp>
        <p:nvCxnSpPr>
          <p:cNvPr id="6" name="直線コネクタ 5">
            <a:extLst>
              <a:ext uri="{FF2B5EF4-FFF2-40B4-BE49-F238E27FC236}">
                <a16:creationId xmlns:a16="http://schemas.microsoft.com/office/drawing/2014/main" id="{33F2A944-8ABF-C910-DD0E-A0C835F69913}"/>
              </a:ext>
            </a:extLst>
          </p:cNvPr>
          <p:cNvCxnSpPr>
            <a:cxnSpLocks/>
            <a:endCxn id="9" idx="3"/>
          </p:cNvCxnSpPr>
          <p:nvPr/>
        </p:nvCxnSpPr>
        <p:spPr>
          <a:xfrm flipV="1">
            <a:off x="7130350" y="3149470"/>
            <a:ext cx="1290868" cy="37304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楕円 8">
            <a:extLst>
              <a:ext uri="{FF2B5EF4-FFF2-40B4-BE49-F238E27FC236}">
                <a16:creationId xmlns:a16="http://schemas.microsoft.com/office/drawing/2014/main" id="{9AF4D08C-0605-E35D-3CAB-A9DD0CFEE592}"/>
              </a:ext>
            </a:extLst>
          </p:cNvPr>
          <p:cNvSpPr/>
          <p:nvPr/>
        </p:nvSpPr>
        <p:spPr>
          <a:xfrm>
            <a:off x="8387559" y="2955247"/>
            <a:ext cx="229837" cy="227546"/>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21" name="コンテンツ プレースホルダー 2">
            <a:extLst>
              <a:ext uri="{FF2B5EF4-FFF2-40B4-BE49-F238E27FC236}">
                <a16:creationId xmlns:a16="http://schemas.microsoft.com/office/drawing/2014/main" id="{0BE5A62C-0463-5AD4-BF66-2C2488A10C02}"/>
              </a:ext>
            </a:extLst>
          </p:cNvPr>
          <p:cNvSpPr txBox="1">
            <a:spLocks/>
          </p:cNvSpPr>
          <p:nvPr/>
        </p:nvSpPr>
        <p:spPr>
          <a:xfrm>
            <a:off x="677334" y="2160000"/>
            <a:ext cx="6689237" cy="424331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2800" kern="1200">
                <a:solidFill>
                  <a:schemeClr val="tx1">
                    <a:lumMod val="75000"/>
                    <a:lumOff val="25000"/>
                  </a:schemeClr>
                </a:solidFill>
                <a:latin typeface="Yu Gothic UI" panose="020B0500000000000000" pitchFamily="50" charset="-128"/>
                <a:ea typeface="Yu Gothic UI" panose="020B0500000000000000" pitchFamily="50" charset="-128"/>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2800" kern="1200">
                <a:solidFill>
                  <a:schemeClr val="tx1">
                    <a:lumMod val="75000"/>
                    <a:lumOff val="25000"/>
                  </a:schemeClr>
                </a:solidFill>
                <a:latin typeface="Yu Gothic UI" panose="020B0500000000000000" pitchFamily="50" charset="-128"/>
                <a:ea typeface="Yu Gothic UI" panose="020B0500000000000000" pitchFamily="50" charset="-128"/>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2800" kern="1200">
                <a:solidFill>
                  <a:schemeClr val="tx1">
                    <a:lumMod val="75000"/>
                    <a:lumOff val="25000"/>
                  </a:schemeClr>
                </a:solidFill>
                <a:latin typeface="Yu Gothic UI" panose="020B0500000000000000" pitchFamily="50" charset="-128"/>
                <a:ea typeface="Yu Gothic UI" panose="020B0500000000000000" pitchFamily="50" charset="-128"/>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2800" kern="1200">
                <a:solidFill>
                  <a:schemeClr val="tx1">
                    <a:lumMod val="75000"/>
                    <a:lumOff val="25000"/>
                  </a:schemeClr>
                </a:solidFill>
                <a:latin typeface="Yu Gothic UI" panose="020B0500000000000000" pitchFamily="50" charset="-128"/>
                <a:ea typeface="Yu Gothic UI" panose="020B0500000000000000" pitchFamily="50" charset="-128"/>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2800" kern="1200">
                <a:solidFill>
                  <a:schemeClr val="tx1">
                    <a:lumMod val="75000"/>
                    <a:lumOff val="25000"/>
                  </a:schemeClr>
                </a:solidFill>
                <a:latin typeface="Yu Gothic UI" panose="020B0500000000000000" pitchFamily="50" charset="-128"/>
                <a:ea typeface="Yu Gothic UI" panose="020B0500000000000000" pitchFamily="50" charset="-128"/>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a:buClr>
                <a:srgbClr val="5FCBEF"/>
              </a:buClr>
              <a:defRPr/>
            </a:pPr>
            <a:r>
              <a:rPr lang="ja-JP" altLang="en-US">
                <a:solidFill>
                  <a:prstClr val="black">
                    <a:lumMod val="75000"/>
                    <a:lumOff val="25000"/>
                  </a:prstClr>
                </a:solidFill>
              </a:rPr>
              <a:t>接触する</a:t>
            </a:r>
            <a:r>
              <a:rPr lang="ja-JP" altLang="en-US" b="1">
                <a:solidFill>
                  <a:prstClr val="black">
                    <a:lumMod val="75000"/>
                    <a:lumOff val="25000"/>
                  </a:prstClr>
                </a:solidFill>
              </a:rPr>
              <a:t>前に</a:t>
            </a:r>
            <a:r>
              <a:rPr lang="ja-JP" altLang="en-US">
                <a:solidFill>
                  <a:prstClr val="black">
                    <a:lumMod val="75000"/>
                    <a:lumOff val="25000"/>
                  </a:prstClr>
                </a:solidFill>
              </a:rPr>
              <a:t>通知</a:t>
            </a:r>
            <a:endParaRPr lang="en-US" altLang="ja-JP">
              <a:solidFill>
                <a:prstClr val="black">
                  <a:lumMod val="75000"/>
                  <a:lumOff val="25000"/>
                </a:prstClr>
              </a:solidFill>
            </a:endParaRPr>
          </a:p>
          <a:p>
            <a:pPr>
              <a:buClr>
                <a:srgbClr val="5FCBEF"/>
              </a:buClr>
              <a:defRPr/>
            </a:pPr>
            <a:endParaRPr lang="en-US" altLang="ja-JP">
              <a:solidFill>
                <a:prstClr val="black">
                  <a:lumMod val="75000"/>
                  <a:lumOff val="25000"/>
                </a:prstClr>
              </a:solidFill>
            </a:endParaRPr>
          </a:p>
          <a:p>
            <a:pPr lvl="1">
              <a:buClr>
                <a:srgbClr val="5FCBEF"/>
              </a:buClr>
              <a:buFont typeface="Wingdings" panose="05000000000000000000" pitchFamily="2" charset="2"/>
              <a:buChar char="l"/>
              <a:defRPr/>
            </a:pPr>
            <a:r>
              <a:rPr lang="ja-JP" altLang="en-US">
                <a:solidFill>
                  <a:prstClr val="black">
                    <a:lumMod val="75000"/>
                    <a:lumOff val="25000"/>
                  </a:prstClr>
                </a:solidFill>
              </a:rPr>
              <a:t>周囲の人数を表示</a:t>
            </a:r>
            <a:endParaRPr lang="en-US" altLang="ja-JP">
              <a:solidFill>
                <a:prstClr val="black">
                  <a:lumMod val="75000"/>
                  <a:lumOff val="25000"/>
                </a:prstClr>
              </a:solidFill>
            </a:endParaRPr>
          </a:p>
          <a:p>
            <a:pPr lvl="1">
              <a:buClr>
                <a:srgbClr val="5FCBEF"/>
              </a:buClr>
              <a:buFont typeface="Wingdings" panose="05000000000000000000" pitchFamily="2" charset="2"/>
              <a:buChar char="l"/>
              <a:defRPr/>
            </a:pPr>
            <a:endParaRPr lang="en-US" altLang="ja-JP">
              <a:solidFill>
                <a:prstClr val="black">
                  <a:lumMod val="75000"/>
                  <a:lumOff val="25000"/>
                </a:prstClr>
              </a:solidFill>
            </a:endParaRPr>
          </a:p>
          <a:p>
            <a:pPr lvl="1">
              <a:buFont typeface="Wingdings" panose="05000000000000000000" pitchFamily="2" charset="2"/>
              <a:buChar char="l"/>
            </a:pPr>
            <a:r>
              <a:rPr lang="ja-JP" altLang="en-US"/>
              <a:t>感染危険度を通知</a:t>
            </a:r>
            <a:endParaRPr lang="en-US" altLang="ja-JP"/>
          </a:p>
          <a:p>
            <a:pPr lvl="1">
              <a:buFont typeface="Wingdings" panose="05000000000000000000" pitchFamily="2" charset="2"/>
              <a:buChar char="l"/>
            </a:pPr>
            <a:endParaRPr lang="en-US" altLang="ja-JP"/>
          </a:p>
          <a:p>
            <a:pPr lvl="1">
              <a:buFont typeface="Wingdings" panose="05000000000000000000" pitchFamily="2" charset="2"/>
              <a:buChar char="l"/>
            </a:pPr>
            <a:r>
              <a:rPr lang="ja-JP" altLang="en-US"/>
              <a:t>接触人数の推移を可視化　　</a:t>
            </a:r>
            <a:endParaRPr lang="en-US" altLang="ja-JP"/>
          </a:p>
        </p:txBody>
      </p:sp>
      <p:cxnSp>
        <p:nvCxnSpPr>
          <p:cNvPr id="23" name="直線コネクタ 22">
            <a:extLst>
              <a:ext uri="{FF2B5EF4-FFF2-40B4-BE49-F238E27FC236}">
                <a16:creationId xmlns:a16="http://schemas.microsoft.com/office/drawing/2014/main" id="{DD067BAB-14C7-BE3D-639C-3C6D3BE19BFA}"/>
              </a:ext>
            </a:extLst>
          </p:cNvPr>
          <p:cNvCxnSpPr>
            <a:cxnSpLocks/>
          </p:cNvCxnSpPr>
          <p:nvPr/>
        </p:nvCxnSpPr>
        <p:spPr>
          <a:xfrm>
            <a:off x="4445000" y="3522517"/>
            <a:ext cx="268535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E83B5697-E8C7-3C19-200E-0A4B441C843A}"/>
              </a:ext>
            </a:extLst>
          </p:cNvPr>
          <p:cNvCxnSpPr>
            <a:cxnSpLocks/>
            <a:endCxn id="30" idx="3"/>
          </p:cNvCxnSpPr>
          <p:nvPr/>
        </p:nvCxnSpPr>
        <p:spPr>
          <a:xfrm flipV="1">
            <a:off x="7145329" y="3950421"/>
            <a:ext cx="1390808" cy="735652"/>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0" name="楕円 29">
            <a:extLst>
              <a:ext uri="{FF2B5EF4-FFF2-40B4-BE49-F238E27FC236}">
                <a16:creationId xmlns:a16="http://schemas.microsoft.com/office/drawing/2014/main" id="{AEB5AD7B-D9ED-A401-468A-929BB0B763C3}"/>
              </a:ext>
            </a:extLst>
          </p:cNvPr>
          <p:cNvSpPr/>
          <p:nvPr/>
        </p:nvSpPr>
        <p:spPr>
          <a:xfrm>
            <a:off x="8502478" y="3756198"/>
            <a:ext cx="229837" cy="227546"/>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cxnSp>
        <p:nvCxnSpPr>
          <p:cNvPr id="31" name="直線コネクタ 30">
            <a:extLst>
              <a:ext uri="{FF2B5EF4-FFF2-40B4-BE49-F238E27FC236}">
                <a16:creationId xmlns:a16="http://schemas.microsoft.com/office/drawing/2014/main" id="{F40132E9-2A37-AFA3-E258-34B865E2A958}"/>
              </a:ext>
            </a:extLst>
          </p:cNvPr>
          <p:cNvCxnSpPr>
            <a:cxnSpLocks/>
          </p:cNvCxnSpPr>
          <p:nvPr/>
        </p:nvCxnSpPr>
        <p:spPr>
          <a:xfrm>
            <a:off x="4445000" y="4686073"/>
            <a:ext cx="2700329"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28857F8F-F179-0656-97DD-8048ABBE230C}"/>
              </a:ext>
            </a:extLst>
          </p:cNvPr>
          <p:cNvCxnSpPr>
            <a:cxnSpLocks/>
            <a:endCxn id="33" idx="3"/>
          </p:cNvCxnSpPr>
          <p:nvPr/>
        </p:nvCxnSpPr>
        <p:spPr>
          <a:xfrm flipV="1">
            <a:off x="6869271" y="4980489"/>
            <a:ext cx="1666866" cy="735652"/>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楕円 32">
            <a:extLst>
              <a:ext uri="{FF2B5EF4-FFF2-40B4-BE49-F238E27FC236}">
                <a16:creationId xmlns:a16="http://schemas.microsoft.com/office/drawing/2014/main" id="{062751CA-8D15-1063-7233-85FCFCB23B64}"/>
              </a:ext>
            </a:extLst>
          </p:cNvPr>
          <p:cNvSpPr/>
          <p:nvPr/>
        </p:nvSpPr>
        <p:spPr>
          <a:xfrm>
            <a:off x="8502478" y="4786266"/>
            <a:ext cx="229837" cy="227546"/>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cxnSp>
        <p:nvCxnSpPr>
          <p:cNvPr id="34" name="直線コネクタ 33">
            <a:extLst>
              <a:ext uri="{FF2B5EF4-FFF2-40B4-BE49-F238E27FC236}">
                <a16:creationId xmlns:a16="http://schemas.microsoft.com/office/drawing/2014/main" id="{619F02E4-517E-3B9F-32BC-20D573D71063}"/>
              </a:ext>
            </a:extLst>
          </p:cNvPr>
          <p:cNvCxnSpPr>
            <a:cxnSpLocks/>
          </p:cNvCxnSpPr>
          <p:nvPr/>
        </p:nvCxnSpPr>
        <p:spPr>
          <a:xfrm>
            <a:off x="5524500" y="5716141"/>
            <a:ext cx="1344771"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624805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354748-BD1A-3A02-E429-9E820E20CABE}"/>
              </a:ext>
            </a:extLst>
          </p:cNvPr>
          <p:cNvSpPr>
            <a:spLocks noGrp="1"/>
          </p:cNvSpPr>
          <p:nvPr>
            <p:ph type="title"/>
          </p:nvPr>
        </p:nvSpPr>
        <p:spPr/>
        <p:txBody>
          <a:bodyPr/>
          <a:lstStyle/>
          <a:p>
            <a:r>
              <a:rPr kumimoji="1" lang="ja-JP" altLang="en-US"/>
              <a:t>ハザード機能の仕組み</a:t>
            </a:r>
          </a:p>
        </p:txBody>
      </p:sp>
      <p:sp>
        <p:nvSpPr>
          <p:cNvPr id="4" name="日付プレースホルダー 3">
            <a:extLst>
              <a:ext uri="{FF2B5EF4-FFF2-40B4-BE49-F238E27FC236}">
                <a16:creationId xmlns:a16="http://schemas.microsoft.com/office/drawing/2014/main" id="{92C54E62-6C2D-4E45-7855-CC0A89DB1EE3}"/>
              </a:ext>
            </a:extLst>
          </p:cNvPr>
          <p:cNvSpPr>
            <a:spLocks noGrp="1"/>
          </p:cNvSpPr>
          <p:nvPr>
            <p:ph type="dt" sz="half" idx="10"/>
          </p:nvPr>
        </p:nvSpPr>
        <p:spPr/>
        <p:txBody>
          <a:bodyPr/>
          <a:lstStyle/>
          <a:p>
            <a:r>
              <a:rPr lang="en-US" altLang="ja-JP"/>
              <a:t>2022/11/5</a:t>
            </a:r>
            <a:endParaRPr lang="ja-JP" altLang="en-US"/>
          </a:p>
        </p:txBody>
      </p:sp>
      <p:sp>
        <p:nvSpPr>
          <p:cNvPr id="5" name="スライド番号プレースホルダー 4">
            <a:extLst>
              <a:ext uri="{FF2B5EF4-FFF2-40B4-BE49-F238E27FC236}">
                <a16:creationId xmlns:a16="http://schemas.microsoft.com/office/drawing/2014/main" id="{AEDC4B32-54AD-85F7-8268-02FF382272E3}"/>
              </a:ext>
            </a:extLst>
          </p:cNvPr>
          <p:cNvSpPr>
            <a:spLocks noGrp="1"/>
          </p:cNvSpPr>
          <p:nvPr>
            <p:ph type="sldNum" sz="quarter" idx="4"/>
          </p:nvPr>
        </p:nvSpPr>
        <p:spPr/>
        <p:txBody>
          <a:bodyPr/>
          <a:lstStyle/>
          <a:p>
            <a:fld id="{2B7DCCBC-6A12-4684-87A1-1D915FFC453F}" type="slidenum">
              <a:rPr lang="ja-JP" altLang="en-US" smtClean="0"/>
              <a:pPr/>
              <a:t>9</a:t>
            </a:fld>
            <a:endParaRPr lang="ja-JP" altLang="en-US"/>
          </a:p>
        </p:txBody>
      </p:sp>
      <p:grpSp>
        <p:nvGrpSpPr>
          <p:cNvPr id="6" name="グループ化 5">
            <a:extLst>
              <a:ext uri="{FF2B5EF4-FFF2-40B4-BE49-F238E27FC236}">
                <a16:creationId xmlns:a16="http://schemas.microsoft.com/office/drawing/2014/main" id="{92030C51-AD04-EC2E-72D5-DDB378B3AE15}"/>
              </a:ext>
            </a:extLst>
          </p:cNvPr>
          <p:cNvGrpSpPr/>
          <p:nvPr/>
        </p:nvGrpSpPr>
        <p:grpSpPr>
          <a:xfrm>
            <a:off x="8983067" y="2708151"/>
            <a:ext cx="2712414" cy="3880898"/>
            <a:chOff x="8983067" y="2708151"/>
            <a:chExt cx="2712414" cy="3880898"/>
          </a:xfrm>
        </p:grpSpPr>
        <p:pic>
          <p:nvPicPr>
            <p:cNvPr id="35" name="グラフィックス 34">
              <a:extLst>
                <a:ext uri="{FF2B5EF4-FFF2-40B4-BE49-F238E27FC236}">
                  <a16:creationId xmlns:a16="http://schemas.microsoft.com/office/drawing/2014/main" id="{E54EB65F-081C-C71B-B6BC-FA8C67A1113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9300000">
              <a:off x="8983067" y="2883593"/>
              <a:ext cx="662377" cy="1369661"/>
            </a:xfrm>
            <a:prstGeom prst="rect">
              <a:avLst/>
            </a:prstGeom>
          </p:spPr>
        </p:pic>
        <p:pic>
          <p:nvPicPr>
            <p:cNvPr id="36" name="グラフィックス 35">
              <a:extLst>
                <a:ext uri="{FF2B5EF4-FFF2-40B4-BE49-F238E27FC236}">
                  <a16:creationId xmlns:a16="http://schemas.microsoft.com/office/drawing/2014/main" id="{DBCF7712-600D-4D42-D0C8-1505D462C4D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2300000">
              <a:off x="11059401" y="2989842"/>
              <a:ext cx="619718" cy="1221630"/>
            </a:xfrm>
            <a:prstGeom prst="rect">
              <a:avLst/>
            </a:prstGeom>
          </p:spPr>
        </p:pic>
        <p:grpSp>
          <p:nvGrpSpPr>
            <p:cNvPr id="37" name="グループ化 36">
              <a:extLst>
                <a:ext uri="{FF2B5EF4-FFF2-40B4-BE49-F238E27FC236}">
                  <a16:creationId xmlns:a16="http://schemas.microsoft.com/office/drawing/2014/main" id="{41A76A22-8B76-58BD-2A24-18FCCC8F205E}"/>
                </a:ext>
              </a:extLst>
            </p:cNvPr>
            <p:cNvGrpSpPr/>
            <p:nvPr/>
          </p:nvGrpSpPr>
          <p:grpSpPr>
            <a:xfrm>
              <a:off x="9260483" y="3610873"/>
              <a:ext cx="2434998" cy="2978176"/>
              <a:chOff x="5836366" y="837759"/>
              <a:chExt cx="4179589" cy="5111936"/>
            </a:xfrm>
          </p:grpSpPr>
          <p:grpSp>
            <p:nvGrpSpPr>
              <p:cNvPr id="40" name="グループ化 39">
                <a:extLst>
                  <a:ext uri="{FF2B5EF4-FFF2-40B4-BE49-F238E27FC236}">
                    <a16:creationId xmlns:a16="http://schemas.microsoft.com/office/drawing/2014/main" id="{A427EE30-6824-4718-39D7-0D426574F176}"/>
                  </a:ext>
                </a:extLst>
              </p:cNvPr>
              <p:cNvGrpSpPr/>
              <p:nvPr/>
            </p:nvGrpSpPr>
            <p:grpSpPr>
              <a:xfrm>
                <a:off x="5836366" y="837759"/>
                <a:ext cx="4179589" cy="4179589"/>
                <a:chOff x="5301788" y="1879979"/>
                <a:chExt cx="4179589" cy="4179589"/>
              </a:xfrm>
            </p:grpSpPr>
            <p:grpSp>
              <p:nvGrpSpPr>
                <p:cNvPr id="42" name="グループ化 41">
                  <a:extLst>
                    <a:ext uri="{FF2B5EF4-FFF2-40B4-BE49-F238E27FC236}">
                      <a16:creationId xmlns:a16="http://schemas.microsoft.com/office/drawing/2014/main" id="{2015C571-8313-BD73-40F0-EF95C1DF9810}"/>
                    </a:ext>
                  </a:extLst>
                </p:cNvPr>
                <p:cNvGrpSpPr/>
                <p:nvPr/>
              </p:nvGrpSpPr>
              <p:grpSpPr>
                <a:xfrm>
                  <a:off x="5766803" y="2344994"/>
                  <a:ext cx="3249563" cy="3249563"/>
                  <a:chOff x="4582553" y="944630"/>
                  <a:chExt cx="3249563" cy="3249563"/>
                </a:xfrm>
              </p:grpSpPr>
              <p:sp>
                <p:nvSpPr>
                  <p:cNvPr id="44" name="楕円 43">
                    <a:extLst>
                      <a:ext uri="{FF2B5EF4-FFF2-40B4-BE49-F238E27FC236}">
                        <a16:creationId xmlns:a16="http://schemas.microsoft.com/office/drawing/2014/main" id="{C6D27A88-327B-32C7-0CB6-BBC1D1A7B17E}"/>
                      </a:ext>
                    </a:extLst>
                  </p:cNvPr>
                  <p:cNvSpPr/>
                  <p:nvPr/>
                </p:nvSpPr>
                <p:spPr>
                  <a:xfrm>
                    <a:off x="5274989" y="1637068"/>
                    <a:ext cx="1864688" cy="1864688"/>
                  </a:xfrm>
                  <a:prstGeom prst="ellipse">
                    <a:avLst/>
                  </a:prstGeom>
                  <a:solidFill>
                    <a:srgbClr val="00B0F0">
                      <a:alpha val="25000"/>
                    </a:srgbClr>
                  </a:solidFill>
                  <a:ln w="19050" cap="flat" cmpd="sng" algn="ctr">
                    <a:solidFill>
                      <a:srgbClr val="0020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46" name="楕円 45">
                    <a:extLst>
                      <a:ext uri="{FF2B5EF4-FFF2-40B4-BE49-F238E27FC236}">
                        <a16:creationId xmlns:a16="http://schemas.microsoft.com/office/drawing/2014/main" id="{62734752-6922-E8CA-1123-5AFCE8F9E8E3}"/>
                      </a:ext>
                    </a:extLst>
                  </p:cNvPr>
                  <p:cNvSpPr/>
                  <p:nvPr/>
                </p:nvSpPr>
                <p:spPr>
                  <a:xfrm>
                    <a:off x="4913421" y="1275498"/>
                    <a:ext cx="2587825" cy="2587825"/>
                  </a:xfrm>
                  <a:prstGeom prst="ellipse">
                    <a:avLst/>
                  </a:prstGeom>
                  <a:solidFill>
                    <a:srgbClr val="FFFF00">
                      <a:alpha val="25000"/>
                    </a:srgbClr>
                  </a:solidFill>
                  <a:ln w="19050" cap="flat" cmpd="sng" algn="ctr">
                    <a:solidFill>
                      <a:srgbClr val="FFC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47" name="楕円 46">
                    <a:extLst>
                      <a:ext uri="{FF2B5EF4-FFF2-40B4-BE49-F238E27FC236}">
                        <a16:creationId xmlns:a16="http://schemas.microsoft.com/office/drawing/2014/main" id="{CFE3DFC0-57D3-B69D-AFDD-8033D02ECED9}"/>
                      </a:ext>
                    </a:extLst>
                  </p:cNvPr>
                  <p:cNvSpPr/>
                  <p:nvPr/>
                </p:nvSpPr>
                <p:spPr>
                  <a:xfrm>
                    <a:off x="4582553" y="944630"/>
                    <a:ext cx="3249563" cy="3249563"/>
                  </a:xfrm>
                  <a:prstGeom prst="ellipse">
                    <a:avLst/>
                  </a:prstGeom>
                  <a:solidFill>
                    <a:srgbClr val="FFFF00">
                      <a:alpha val="25000"/>
                    </a:srgbClr>
                  </a:solidFill>
                  <a:ln w="19050" cap="flat" cmpd="sng" algn="ctr">
                    <a:solidFill>
                      <a:srgbClr val="FFC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45" name="楕円 44">
                    <a:extLst>
                      <a:ext uri="{FF2B5EF4-FFF2-40B4-BE49-F238E27FC236}">
                        <a16:creationId xmlns:a16="http://schemas.microsoft.com/office/drawing/2014/main" id="{1AF5BA34-1C49-F772-C0C2-97AEA1291C5E}"/>
                      </a:ext>
                    </a:extLst>
                  </p:cNvPr>
                  <p:cNvSpPr/>
                  <p:nvPr/>
                </p:nvSpPr>
                <p:spPr>
                  <a:xfrm>
                    <a:off x="5661571" y="2023648"/>
                    <a:ext cx="1091524" cy="1091524"/>
                  </a:xfrm>
                  <a:prstGeom prst="ellipse">
                    <a:avLst/>
                  </a:prstGeom>
                  <a:solidFill>
                    <a:srgbClr val="00B0F0">
                      <a:alpha val="25000"/>
                    </a:srgbClr>
                  </a:solidFill>
                  <a:ln w="19050" cap="flat" cmpd="sng" algn="ctr">
                    <a:solidFill>
                      <a:srgbClr val="0020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43" name="楕円 42">
                  <a:extLst>
                    <a:ext uri="{FF2B5EF4-FFF2-40B4-BE49-F238E27FC236}">
                      <a16:creationId xmlns:a16="http://schemas.microsoft.com/office/drawing/2014/main" id="{25F58031-9839-0A02-49DC-4742E6503EB0}"/>
                    </a:ext>
                  </a:extLst>
                </p:cNvPr>
                <p:cNvSpPr/>
                <p:nvPr/>
              </p:nvSpPr>
              <p:spPr>
                <a:xfrm>
                  <a:off x="5301788" y="1879979"/>
                  <a:ext cx="4179589" cy="4179589"/>
                </a:xfrm>
                <a:prstGeom prst="ellipse">
                  <a:avLst/>
                </a:prstGeom>
                <a:solidFill>
                  <a:srgbClr val="FFFF00">
                    <a:alpha val="25000"/>
                  </a:srgbClr>
                </a:solidFill>
                <a:ln w="19050" cap="flat" cmpd="sng" algn="ctr">
                  <a:solidFill>
                    <a:srgbClr val="FFC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grpSp>
          <p:pic>
            <p:nvPicPr>
              <p:cNvPr id="41" name="図 40" descr="グラフ&#10;&#10;自動的に生成された説明">
                <a:extLst>
                  <a:ext uri="{FF2B5EF4-FFF2-40B4-BE49-F238E27FC236}">
                    <a16:creationId xmlns:a16="http://schemas.microsoft.com/office/drawing/2014/main" id="{B0FAB626-CAA7-F294-EF64-5EA34640B335}"/>
                  </a:ext>
                </a:extLst>
              </p:cNvPr>
              <p:cNvPicPr>
                <a:picLocks noChangeAspect="1"/>
              </p:cNvPicPr>
              <p:nvPr/>
            </p:nvPicPr>
            <p:blipFill>
              <a:blip r:embed="rId7">
                <a:alphaModFix amt="97000"/>
                <a:extLst>
                  <a:ext uri="{28A0092B-C50C-407E-A947-70E740481C1C}">
                    <a14:useLocalDpi xmlns:a14="http://schemas.microsoft.com/office/drawing/2010/main" val="0"/>
                  </a:ext>
                </a:extLst>
              </a:blip>
              <a:stretch>
                <a:fillRect/>
              </a:stretch>
            </p:blipFill>
            <p:spPr>
              <a:xfrm>
                <a:off x="6940661" y="1770106"/>
                <a:ext cx="1970999" cy="4179589"/>
              </a:xfrm>
              <a:prstGeom prst="rect">
                <a:avLst/>
              </a:prstGeom>
            </p:spPr>
          </p:pic>
        </p:grpSp>
        <p:pic>
          <p:nvPicPr>
            <p:cNvPr id="38" name="Picture 2" descr="MacのメニューバーにBluetoothのアイコンを表示させる方法 | wdm合同会社｜システム/WEB/マーケティング">
              <a:extLst>
                <a:ext uri="{FF2B5EF4-FFF2-40B4-BE49-F238E27FC236}">
                  <a16:creationId xmlns:a16="http://schemas.microsoft.com/office/drawing/2014/main" id="{577AFB6A-4DF2-0550-CEA1-D7728C2A2022}"/>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9091" b="88312" l="3500" r="97667">
                          <a14:foregroundMark x1="11500" y1="30519" x2="11833" y2="44805"/>
                          <a14:foregroundMark x1="8000" y1="30519" x2="6833" y2="62338"/>
                          <a14:foregroundMark x1="6167" y1="31818" x2="5500" y2="63636"/>
                          <a14:foregroundMark x1="3500" y1="35714" x2="4667" y2="72078"/>
                          <a14:foregroundMark x1="10500" y1="25325" x2="11167" y2="64286"/>
                          <a14:foregroundMark x1="10167" y1="68182" x2="13167" y2="66883"/>
                          <a14:foregroundMark x1="35333" y1="26623" x2="35333" y2="30519"/>
                          <a14:foregroundMark x1="39500" y1="44156" x2="39500" y2="44156"/>
                          <a14:foregroundMark x1="49833" y1="49351" x2="49833" y2="49351"/>
                          <a14:foregroundMark x1="60167" y1="36364" x2="60167" y2="36364"/>
                          <a14:foregroundMark x1="66000" y1="44805" x2="66000" y2="44805"/>
                          <a14:foregroundMark x1="76167" y1="42208" x2="76167" y2="42208"/>
                          <a14:foregroundMark x1="85667" y1="37013" x2="85667" y2="37013"/>
                          <a14:foregroundMark x1="93000" y1="36364" x2="93000" y2="36364"/>
                          <a14:foregroundMark x1="97667" y1="39610" x2="97667" y2="39610"/>
                          <a14:foregroundMark x1="13000" y1="31169" x2="13000" y2="31169"/>
                        </a14:backgroundRemoval>
                      </a14:imgEffect>
                    </a14:imgLayer>
                  </a14:imgProps>
                </a:ext>
                <a:ext uri="{28A0092B-C50C-407E-A947-70E740481C1C}">
                  <a14:useLocalDpi xmlns:a14="http://schemas.microsoft.com/office/drawing/2010/main" val="0"/>
                </a:ext>
              </a:extLst>
            </a:blip>
            <a:srcRect/>
            <a:stretch>
              <a:fillRect/>
            </a:stretch>
          </p:blipFill>
          <p:spPr bwMode="auto">
            <a:xfrm>
              <a:off x="9489838" y="2708151"/>
              <a:ext cx="1750815" cy="449375"/>
            </a:xfrm>
            <a:prstGeom prst="rect">
              <a:avLst/>
            </a:prstGeom>
            <a:noFill/>
            <a:extLst>
              <a:ext uri="{909E8E84-426E-40DD-AFC4-6F175D3DCCD1}">
                <a14:hiddenFill xmlns:a14="http://schemas.microsoft.com/office/drawing/2010/main">
                  <a:solidFill>
                    <a:srgbClr val="FFFFFF"/>
                  </a:solidFill>
                </a14:hiddenFill>
              </a:ext>
            </a:extLst>
          </p:spPr>
        </p:pic>
        <p:sp>
          <p:nvSpPr>
            <p:cNvPr id="39" name="テキスト ボックス 38">
              <a:extLst>
                <a:ext uri="{FF2B5EF4-FFF2-40B4-BE49-F238E27FC236}">
                  <a16:creationId xmlns:a16="http://schemas.microsoft.com/office/drawing/2014/main" id="{C9CFAF57-CE12-8DBD-2CE4-1BA8B26E07CD}"/>
                </a:ext>
              </a:extLst>
            </p:cNvPr>
            <p:cNvSpPr txBox="1"/>
            <p:nvPr/>
          </p:nvSpPr>
          <p:spPr>
            <a:xfrm>
              <a:off x="10519736" y="4132685"/>
              <a:ext cx="878183" cy="271213"/>
            </a:xfrm>
            <a:prstGeom prst="rect">
              <a:avLst/>
            </a:prstGeom>
            <a:noFill/>
          </p:spPr>
          <p:txBody>
            <a:bodyPr wrap="none" rtlCol="0">
              <a:spAutoFit/>
            </a:bodyPr>
            <a:lstStyle/>
            <a:p>
              <a:pPr defTabSz="914400"/>
              <a:r>
                <a:rPr lang="en-US" altLang="ja-JP" sz="2000" b="1">
                  <a:ln w="9525">
                    <a:solidFill>
                      <a:prstClr val="white"/>
                    </a:solidFill>
                    <a:prstDash val="solid"/>
                  </a:ln>
                  <a:solidFill>
                    <a:prstClr val="black"/>
                  </a:solidFill>
                  <a:effectLst>
                    <a:outerShdw blurRad="12700" dist="38100" dir="2700000" algn="tl" rotWithShape="0">
                      <a:prstClr val="white">
                        <a:lumMod val="50000"/>
                      </a:prstClr>
                    </a:outerShdw>
                  </a:effectLst>
                  <a:latin typeface="游ゴシック" panose="020F0502020204030204"/>
                  <a:ea typeface="游ゴシック" panose="020B0400000000000000" pitchFamily="50" charset="-128"/>
                </a:rPr>
                <a:t>+1 2 3 …</a:t>
              </a:r>
              <a:endParaRPr lang="ja-JP" altLang="en-US" sz="2000" b="1">
                <a:ln w="9525">
                  <a:solidFill>
                    <a:prstClr val="white"/>
                  </a:solidFill>
                  <a:prstDash val="solid"/>
                </a:ln>
                <a:solidFill>
                  <a:prstClr val="black"/>
                </a:solidFill>
                <a:effectLst>
                  <a:outerShdw blurRad="12700" dist="38100" dir="2700000" algn="tl" rotWithShape="0">
                    <a:prstClr val="white">
                      <a:lumMod val="50000"/>
                    </a:prstClr>
                  </a:outerShdw>
                </a:effectLst>
                <a:latin typeface="游ゴシック" panose="020F0502020204030204"/>
                <a:ea typeface="游ゴシック" panose="020B0400000000000000" pitchFamily="50" charset="-128"/>
              </a:endParaRPr>
            </a:p>
          </p:txBody>
        </p:sp>
      </p:grpSp>
      <p:pic>
        <p:nvPicPr>
          <p:cNvPr id="52" name="図 51" descr="アンテナ, 挿絵, 時計 が含まれている画像&#10;&#10;自動的に生成された説明">
            <a:extLst>
              <a:ext uri="{FF2B5EF4-FFF2-40B4-BE49-F238E27FC236}">
                <a16:creationId xmlns:a16="http://schemas.microsoft.com/office/drawing/2014/main" id="{E4DD7704-C93F-D64D-DA55-291C679BBBD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594907" y="-82064"/>
            <a:ext cx="4152163" cy="3114122"/>
          </a:xfrm>
          <a:prstGeom prst="rect">
            <a:avLst/>
          </a:prstGeom>
        </p:spPr>
      </p:pic>
      <p:sp>
        <p:nvSpPr>
          <p:cNvPr id="48" name="加算記号 47">
            <a:extLst>
              <a:ext uri="{FF2B5EF4-FFF2-40B4-BE49-F238E27FC236}">
                <a16:creationId xmlns:a16="http://schemas.microsoft.com/office/drawing/2014/main" id="{DB28D9AB-F9DB-190B-FA8D-C6C5A3951942}"/>
              </a:ext>
            </a:extLst>
          </p:cNvPr>
          <p:cNvSpPr/>
          <p:nvPr/>
        </p:nvSpPr>
        <p:spPr>
          <a:xfrm>
            <a:off x="10141712" y="1867936"/>
            <a:ext cx="756048" cy="756048"/>
          </a:xfrm>
          <a:prstGeom prst="mathPlus">
            <a:avLst>
              <a:gd name="adj1" fmla="val 15925"/>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41861FA8-DD71-E366-78BA-E68EF0CDFB0C}"/>
              </a:ext>
            </a:extLst>
          </p:cNvPr>
          <p:cNvSpPr txBox="1"/>
          <p:nvPr/>
        </p:nvSpPr>
        <p:spPr>
          <a:xfrm>
            <a:off x="10029665" y="1310491"/>
            <a:ext cx="981359" cy="615553"/>
          </a:xfrm>
          <a:prstGeom prst="rect">
            <a:avLst/>
          </a:prstGeom>
          <a:noFill/>
        </p:spPr>
        <p:txBody>
          <a:bodyPr wrap="none" rtlCol="0">
            <a:spAutoFit/>
          </a:bodyPr>
          <a:lstStyle/>
          <a:p>
            <a:r>
              <a:rPr kumimoji="1" lang="en-US" altLang="ja-JP" sz="3400" b="1">
                <a:latin typeface="Yu Gothic UI" panose="020B0500000000000000" pitchFamily="50" charset="-128"/>
                <a:ea typeface="Yu Gothic UI" panose="020B0500000000000000" pitchFamily="50" charset="-128"/>
              </a:rPr>
              <a:t>GPS</a:t>
            </a:r>
            <a:endParaRPr kumimoji="1" lang="ja-JP" altLang="en-US" sz="3400" b="1">
              <a:latin typeface="Yu Gothic UI" panose="020B0500000000000000" pitchFamily="50" charset="-128"/>
              <a:ea typeface="Yu Gothic UI" panose="020B0500000000000000" pitchFamily="50" charset="-128"/>
            </a:endParaRPr>
          </a:p>
        </p:txBody>
      </p:sp>
      <p:sp>
        <p:nvSpPr>
          <p:cNvPr id="7" name="コンテンツ プレースホルダー 2">
            <a:extLst>
              <a:ext uri="{FF2B5EF4-FFF2-40B4-BE49-F238E27FC236}">
                <a16:creationId xmlns:a16="http://schemas.microsoft.com/office/drawing/2014/main" id="{AAF4E480-F7D5-C5C8-3BB6-95CB426B7C3F}"/>
              </a:ext>
            </a:extLst>
          </p:cNvPr>
          <p:cNvSpPr txBox="1">
            <a:spLocks/>
          </p:cNvSpPr>
          <p:nvPr/>
        </p:nvSpPr>
        <p:spPr>
          <a:xfrm>
            <a:off x="708797" y="1618267"/>
            <a:ext cx="6689237" cy="424331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2800" kern="1200">
                <a:solidFill>
                  <a:schemeClr val="tx1">
                    <a:lumMod val="75000"/>
                    <a:lumOff val="25000"/>
                  </a:schemeClr>
                </a:solidFill>
                <a:latin typeface="Yu Gothic UI" panose="020B0500000000000000" pitchFamily="50" charset="-128"/>
                <a:ea typeface="Yu Gothic UI" panose="020B0500000000000000" pitchFamily="50" charset="-128"/>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2800" kern="1200">
                <a:solidFill>
                  <a:schemeClr val="tx1">
                    <a:lumMod val="75000"/>
                    <a:lumOff val="25000"/>
                  </a:schemeClr>
                </a:solidFill>
                <a:latin typeface="Yu Gothic UI" panose="020B0500000000000000" pitchFamily="50" charset="-128"/>
                <a:ea typeface="Yu Gothic UI" panose="020B0500000000000000" pitchFamily="50" charset="-128"/>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2800" kern="1200">
                <a:solidFill>
                  <a:schemeClr val="tx1">
                    <a:lumMod val="75000"/>
                    <a:lumOff val="25000"/>
                  </a:schemeClr>
                </a:solidFill>
                <a:latin typeface="Yu Gothic UI" panose="020B0500000000000000" pitchFamily="50" charset="-128"/>
                <a:ea typeface="Yu Gothic UI" panose="020B0500000000000000" pitchFamily="50" charset="-128"/>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2800" kern="1200">
                <a:solidFill>
                  <a:schemeClr val="tx1">
                    <a:lumMod val="75000"/>
                    <a:lumOff val="25000"/>
                  </a:schemeClr>
                </a:solidFill>
                <a:latin typeface="Yu Gothic UI" panose="020B0500000000000000" pitchFamily="50" charset="-128"/>
                <a:ea typeface="Yu Gothic UI" panose="020B0500000000000000" pitchFamily="50" charset="-128"/>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2800" kern="1200">
                <a:solidFill>
                  <a:schemeClr val="tx1">
                    <a:lumMod val="75000"/>
                    <a:lumOff val="25000"/>
                  </a:schemeClr>
                </a:solidFill>
                <a:latin typeface="Yu Gothic UI" panose="020B0500000000000000" pitchFamily="50" charset="-128"/>
                <a:ea typeface="Yu Gothic UI" panose="020B0500000000000000" pitchFamily="50" charset="-128"/>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a:buClr>
                <a:srgbClr val="5FCBEF"/>
              </a:buClr>
              <a:defRPr/>
            </a:pPr>
            <a:r>
              <a:rPr lang="ja-JP" altLang="en-US">
                <a:solidFill>
                  <a:prstClr val="black">
                    <a:lumMod val="75000"/>
                    <a:lumOff val="25000"/>
                  </a:prstClr>
                </a:solidFill>
              </a:rPr>
              <a:t>接触確認</a:t>
            </a:r>
            <a:r>
              <a:rPr lang="en-US" altLang="ja-JP">
                <a:solidFill>
                  <a:prstClr val="black">
                    <a:lumMod val="75000"/>
                    <a:lumOff val="25000"/>
                  </a:prstClr>
                </a:solidFill>
              </a:rPr>
              <a:t>API</a:t>
            </a:r>
          </a:p>
          <a:p>
            <a:pPr lvl="1">
              <a:buClr>
                <a:srgbClr val="5FCBEF"/>
              </a:buClr>
              <a:buFont typeface="Wingdings" panose="05000000000000000000" pitchFamily="2" charset="2"/>
              <a:buChar char="l"/>
              <a:defRPr/>
            </a:pPr>
            <a:r>
              <a:rPr lang="en-US" altLang="ja-JP">
                <a:solidFill>
                  <a:prstClr val="black">
                    <a:lumMod val="75000"/>
                    <a:lumOff val="25000"/>
                  </a:prstClr>
                </a:solidFill>
              </a:rPr>
              <a:t>Bluetooth</a:t>
            </a:r>
            <a:r>
              <a:rPr lang="ja-JP" altLang="en-US">
                <a:solidFill>
                  <a:prstClr val="black">
                    <a:lumMod val="75000"/>
                    <a:lumOff val="25000"/>
                  </a:prstClr>
                </a:solidFill>
              </a:rPr>
              <a:t>で周囲のスマートフォン台数</a:t>
            </a:r>
            <a:br>
              <a:rPr lang="en-US" altLang="ja-JP">
                <a:solidFill>
                  <a:prstClr val="black">
                    <a:lumMod val="75000"/>
                    <a:lumOff val="25000"/>
                  </a:prstClr>
                </a:solidFill>
              </a:rPr>
            </a:br>
            <a:r>
              <a:rPr lang="ja-JP" altLang="en-US">
                <a:solidFill>
                  <a:prstClr val="black">
                    <a:lumMod val="75000"/>
                    <a:lumOff val="25000"/>
                  </a:prstClr>
                </a:solidFill>
              </a:rPr>
              <a:t>をカウント</a:t>
            </a:r>
            <a:endParaRPr lang="en-US" altLang="ja-JP">
              <a:solidFill>
                <a:prstClr val="black">
                  <a:lumMod val="75000"/>
                  <a:lumOff val="25000"/>
                </a:prstClr>
              </a:solidFill>
            </a:endParaRPr>
          </a:p>
          <a:p>
            <a:pPr lvl="1">
              <a:buClr>
                <a:srgbClr val="5FCBEF"/>
              </a:buClr>
              <a:buFont typeface="Wingdings" panose="05000000000000000000" pitchFamily="2" charset="2"/>
              <a:buChar char="l"/>
              <a:defRPr/>
            </a:pPr>
            <a:r>
              <a:rPr lang="ja-JP" altLang="en-US">
                <a:solidFill>
                  <a:prstClr val="black">
                    <a:lumMod val="75000"/>
                    <a:lumOff val="25000"/>
                  </a:prstClr>
                </a:solidFill>
              </a:rPr>
              <a:t>プライバシーに配慮</a:t>
            </a:r>
            <a:endParaRPr lang="en-US" altLang="ja-JP">
              <a:solidFill>
                <a:prstClr val="black">
                  <a:lumMod val="75000"/>
                  <a:lumOff val="25000"/>
                </a:prstClr>
              </a:solidFill>
            </a:endParaRPr>
          </a:p>
          <a:p>
            <a:pPr lvl="1">
              <a:buClr>
                <a:srgbClr val="5FCBEF"/>
              </a:buClr>
              <a:buFont typeface="Wingdings" panose="05000000000000000000" pitchFamily="2" charset="2"/>
              <a:buChar char="l"/>
              <a:defRPr/>
            </a:pPr>
            <a:endParaRPr lang="en-US" altLang="ja-JP">
              <a:solidFill>
                <a:prstClr val="black">
                  <a:lumMod val="75000"/>
                  <a:lumOff val="25000"/>
                </a:prstClr>
              </a:solidFill>
            </a:endParaRPr>
          </a:p>
          <a:p>
            <a:pPr>
              <a:buClr>
                <a:srgbClr val="5FCBEF"/>
              </a:buClr>
              <a:defRPr/>
            </a:pPr>
            <a:r>
              <a:rPr lang="en-US" altLang="ja-JP">
                <a:solidFill>
                  <a:prstClr val="black">
                    <a:lumMod val="75000"/>
                    <a:lumOff val="25000"/>
                  </a:prstClr>
                </a:solidFill>
              </a:rPr>
              <a:t>GPS</a:t>
            </a:r>
          </a:p>
          <a:p>
            <a:pPr lvl="1">
              <a:buClr>
                <a:srgbClr val="5FCBEF"/>
              </a:buClr>
              <a:buFont typeface="Wingdings" panose="05000000000000000000" pitchFamily="2" charset="2"/>
              <a:buChar char="l"/>
              <a:defRPr/>
            </a:pPr>
            <a:r>
              <a:rPr lang="en-US" altLang="ja-JP">
                <a:solidFill>
                  <a:prstClr val="black">
                    <a:lumMod val="75000"/>
                    <a:lumOff val="25000"/>
                  </a:prstClr>
                </a:solidFill>
              </a:rPr>
              <a:t>15m</a:t>
            </a:r>
            <a:r>
              <a:rPr lang="ja-JP" altLang="en-US">
                <a:solidFill>
                  <a:prstClr val="black">
                    <a:lumMod val="75000"/>
                    <a:lumOff val="25000"/>
                  </a:prstClr>
                </a:solidFill>
              </a:rPr>
              <a:t>移動するごとにカウント数をリセット</a:t>
            </a:r>
            <a:endParaRPr lang="en-US" altLang="ja-JP">
              <a:solidFill>
                <a:prstClr val="black">
                  <a:lumMod val="75000"/>
                  <a:lumOff val="25000"/>
                </a:prstClr>
              </a:solidFill>
            </a:endParaRPr>
          </a:p>
          <a:p>
            <a:pPr marL="457200" lvl="1" indent="0">
              <a:buNone/>
            </a:pPr>
            <a:endParaRPr lang="en-US" altLang="ja-JP"/>
          </a:p>
        </p:txBody>
      </p:sp>
      <p:sp>
        <p:nvSpPr>
          <p:cNvPr id="3" name="平行四辺形 2">
            <a:extLst>
              <a:ext uri="{FF2B5EF4-FFF2-40B4-BE49-F238E27FC236}">
                <a16:creationId xmlns:a16="http://schemas.microsoft.com/office/drawing/2014/main" id="{89A5A01E-A995-5FDF-5234-F9A82A6E7FEF}"/>
              </a:ext>
            </a:extLst>
          </p:cNvPr>
          <p:cNvSpPr/>
          <p:nvPr/>
        </p:nvSpPr>
        <p:spPr>
          <a:xfrm>
            <a:off x="1526963" y="5762007"/>
            <a:ext cx="6897409" cy="698495"/>
          </a:xfrm>
          <a:prstGeom prst="parallelogram">
            <a:avLst/>
          </a:prstGeom>
          <a:solidFill>
            <a:schemeClr val="accent5"/>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n w="0"/>
                <a:solidFill>
                  <a:schemeClr val="bg1"/>
                </a:solidFill>
                <a:effectLst>
                  <a:outerShdw blurRad="38100" dist="38100" dir="2700000" algn="tl">
                    <a:srgbClr val="000000">
                      <a:alpha val="43137"/>
                    </a:srgbClr>
                  </a:outerShdw>
                </a:effectLst>
              </a:rPr>
              <a:t>取得した情報を外部に</a:t>
            </a:r>
            <a:r>
              <a:rPr lang="ja-JP" altLang="en-US" sz="2800" b="1" u="sng" dirty="0">
                <a:ln w="0"/>
                <a:solidFill>
                  <a:schemeClr val="bg1"/>
                </a:solidFill>
                <a:effectLst>
                  <a:outerShdw blurRad="38100" dist="38100" dir="2700000" algn="tl">
                    <a:srgbClr val="000000">
                      <a:alpha val="43137"/>
                    </a:srgbClr>
                  </a:outerShdw>
                </a:effectLst>
              </a:rPr>
              <a:t>送信しない</a:t>
            </a:r>
            <a:endParaRPr kumimoji="1" lang="en-US" altLang="ja-JP" sz="2800" b="1" u="sng" dirty="0">
              <a:ln w="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12490009"/>
      </p:ext>
    </p:extLst>
  </p:cSld>
  <p:clrMapOvr>
    <a:masterClrMapping/>
  </p:clrMapOvr>
  <p:transition>
    <p:fade/>
  </p:transition>
</p:sld>
</file>

<file path=ppt/theme/theme1.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F72EBBBC6E82C44E84EA68BE3DDE7FDF" ma:contentTypeVersion="2" ma:contentTypeDescription="新しいドキュメントを作成します。" ma:contentTypeScope="" ma:versionID="db49253e93ffd338ad57a9cd4228d05a">
  <xsd:schema xmlns:xsd="http://www.w3.org/2001/XMLSchema" xmlns:xs="http://www.w3.org/2001/XMLSchema" xmlns:p="http://schemas.microsoft.com/office/2006/metadata/properties" xmlns:ns3="f45b631d-ccc6-41d1-a0e7-eb92cc99dfae" targetNamespace="http://schemas.microsoft.com/office/2006/metadata/properties" ma:root="true" ma:fieldsID="0b568ff56850ad43895ff0d039b9df55" ns3:_="">
    <xsd:import namespace="f45b631d-ccc6-41d1-a0e7-eb92cc99dfae"/>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45b631d-ccc6-41d1-a0e7-eb92cc99df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979F05A-BCE6-47D0-A0E1-BAC63818E9EB}">
  <ds:schemaRefs>
    <ds:schemaRef ds:uri="f45b631d-ccc6-41d1-a0e7-eb92cc99dfa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customXml/itemProps2.xml><?xml version="1.0" encoding="utf-8"?>
<ds:datastoreItem xmlns:ds="http://schemas.openxmlformats.org/officeDocument/2006/customXml" ds:itemID="{E56883D2-E2B1-4496-B9BC-F0942347E703}">
  <ds:schemaRefs>
    <ds:schemaRef ds:uri="http://schemas.microsoft.com/sharepoint/v3/contenttype/forms"/>
  </ds:schemaRefs>
</ds:datastoreItem>
</file>

<file path=customXml/itemProps3.xml><?xml version="1.0" encoding="utf-8"?>
<ds:datastoreItem xmlns:ds="http://schemas.openxmlformats.org/officeDocument/2006/customXml" ds:itemID="{86888F56-CB1E-46C8-BA72-7D2D2372474D}">
  <ds:schemaRefs>
    <ds:schemaRef ds:uri="http://schemas.microsoft.com/office/2006/documentManagement/types"/>
    <ds:schemaRef ds:uri="http://purl.org/dc/terms/"/>
    <ds:schemaRef ds:uri="http://www.w3.org/XML/1998/namespace"/>
    <ds:schemaRef ds:uri="http://purl.org/dc/dcmitype/"/>
    <ds:schemaRef ds:uri="f45b631d-ccc6-41d1-a0e7-eb92cc99dfae"/>
    <ds:schemaRef ds:uri="http://schemas.microsoft.com/office/2006/metadata/properties"/>
    <ds:schemaRef ds:uri="http://schemas.microsoft.com/office/infopath/2007/PartnerControls"/>
    <ds:schemaRef ds:uri="http://purl.org/dc/elements/1.1/"/>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
  <TotalTime>215</TotalTime>
  <Words>1570</Words>
  <Application>Microsoft Office PowerPoint</Application>
  <PresentationFormat>ワイド画面</PresentationFormat>
  <Paragraphs>227</Paragraphs>
  <Slides>15</Slides>
  <Notes>15</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15</vt:i4>
      </vt:variant>
    </vt:vector>
  </HeadingPairs>
  <TitlesOfParts>
    <vt:vector size="23" baseType="lpstr">
      <vt:lpstr>Yu Gothic UI</vt:lpstr>
      <vt:lpstr>游ゴシック</vt:lpstr>
      <vt:lpstr>游明朝</vt:lpstr>
      <vt:lpstr>Arial</vt:lpstr>
      <vt:lpstr>Trebuchet MS</vt:lpstr>
      <vt:lpstr>Wingdings</vt:lpstr>
      <vt:lpstr>Wingdings 3</vt:lpstr>
      <vt:lpstr>ファセット</vt:lpstr>
      <vt:lpstr>Withコロナ・Afterコロナを支える 新アプリの開発</vt:lpstr>
      <vt:lpstr>接触確認アプリCOCOAとは</vt:lpstr>
      <vt:lpstr>COCOAの現状</vt:lpstr>
      <vt:lpstr>COCOAの現状</vt:lpstr>
      <vt:lpstr>解決策</vt:lpstr>
      <vt:lpstr>PowerPoint プレゼンテーション</vt:lpstr>
      <vt:lpstr>自己防衛サポートアプリ</vt:lpstr>
      <vt:lpstr>ハザード機能</vt:lpstr>
      <vt:lpstr>ハザード機能の仕組み</vt:lpstr>
      <vt:lpstr>証明書について</vt:lpstr>
      <vt:lpstr>証明書について</vt:lpstr>
      <vt:lpstr>飲食店などへの導入</vt:lpstr>
      <vt:lpstr>ニュースについて</vt:lpstr>
      <vt:lpstr>まとめと今後の展望</vt:lpstr>
      <vt:lpstr>ご清聴ありがとうございました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TCUPresCo発表スライド</dc:title>
  <dc:creator>土岐 健太郎</dc:creator>
  <cp:lastModifiedBy>眞柄圭佑</cp:lastModifiedBy>
  <cp:revision>6</cp:revision>
  <dcterms:created xsi:type="dcterms:W3CDTF">2022-10-10T10:50:42Z</dcterms:created>
  <dcterms:modified xsi:type="dcterms:W3CDTF">2022-12-18T11:17:44Z</dcterms:modified>
  <cp:contentStatus>最終版</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0x010100F72EBBBC6E82C44E84EA68BE3DDE7FDF</vt:lpwstr>
  </property>
  <property fmtid="{D5CDD505-2E9C-101B-9397-08002B2CF9AE}" pid="3" name="_MarkAsFinal">
    <vt:bool>true</vt:bool>
  </property>
</Properties>
</file>