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93" r:id="rId3"/>
    <p:sldId id="256" r:id="rId4"/>
    <p:sldId id="258" r:id="rId5"/>
    <p:sldId id="259" r:id="rId6"/>
    <p:sldId id="260" r:id="rId7"/>
    <p:sldId id="261" r:id="rId8"/>
    <p:sldId id="263" r:id="rId9"/>
    <p:sldId id="292" r:id="rId10"/>
    <p:sldId id="264" r:id="rId11"/>
    <p:sldId id="265" r:id="rId12"/>
    <p:sldId id="283" r:id="rId13"/>
    <p:sldId id="266" r:id="rId14"/>
    <p:sldId id="267" r:id="rId15"/>
    <p:sldId id="280" r:id="rId16"/>
    <p:sldId id="285" r:id="rId17"/>
    <p:sldId id="286" r:id="rId18"/>
    <p:sldId id="268" r:id="rId19"/>
    <p:sldId id="288" r:id="rId20"/>
    <p:sldId id="289" r:id="rId21"/>
    <p:sldId id="287" r:id="rId22"/>
    <p:sldId id="277" r:id="rId23"/>
    <p:sldId id="291" r:id="rId24"/>
    <p:sldId id="273" r:id="rId25"/>
    <p:sldId id="275" r:id="rId26"/>
    <p:sldId id="269" r:id="rId27"/>
    <p:sldId id="290" r:id="rId28"/>
    <p:sldId id="270" r:id="rId29"/>
    <p:sldId id="281" r:id="rId30"/>
    <p:sldId id="271" r:id="rId31"/>
    <p:sldId id="272" r:id="rId32"/>
    <p:sldId id="282" r:id="rId33"/>
    <p:sldId id="278" r:id="rId34"/>
    <p:sldId id="279" r:id="rId35"/>
    <p:sldId id="26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423" dt="2025-08-12T07:30:36.8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67" autoAdjust="0"/>
    <p:restoredTop sz="94660"/>
  </p:normalViewPr>
  <p:slideViewPr>
    <p:cSldViewPr snapToGrid="0">
      <p:cViewPr>
        <p:scale>
          <a:sx n="98" d="100"/>
          <a:sy n="98" d="100"/>
        </p:scale>
        <p:origin x="1584"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2T09:04:59.849" v="16372"/>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ord">
        <pc:chgData name="Keisuke Tsugumi" userId="6e4a72d90fa3675d" providerId="LiveId" clId="{54E4F011-C27E-4586-9098-82EB89E0B39E}" dt="2025-08-12T09:04:59.849" v="16372"/>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12T02:21:04.707" v="16284"/>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12T02:21:04.707" v="16284"/>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11T02:12:32.261" v="15771"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8-11T02:12:25.328" v="15770" actId="164"/>
          <ac:spMkLst>
            <pc:docMk/>
            <pc:sldMk cId="870584933" sldId="281"/>
            <ac:spMk id="14" creationId="{F47A4614-B92A-4A6C-23D6-326417CD34A0}"/>
          </ac:spMkLst>
        </pc:spChg>
        <pc:spChg chg="add mod">
          <ac:chgData name="Keisuke Tsugumi" userId="6e4a72d90fa3675d" providerId="LiveId" clId="{54E4F011-C27E-4586-9098-82EB89E0B39E}" dt="2025-08-11T02:12:25.328" v="15770" actId="164"/>
          <ac:spMkLst>
            <pc:docMk/>
            <pc:sldMk cId="870584933" sldId="281"/>
            <ac:spMk id="19" creationId="{2E81AFA0-B1EE-678A-5CD1-64E86AAE128F}"/>
          </ac:spMkLst>
        </pc:spChg>
        <pc:grpChg chg="add mod">
          <ac:chgData name="Keisuke Tsugumi" userId="6e4a72d90fa3675d" providerId="LiveId" clId="{54E4F011-C27E-4586-9098-82EB89E0B39E}" dt="2025-08-11T02:12:32.261" v="15771" actId="1076"/>
          <ac:grpSpMkLst>
            <pc:docMk/>
            <pc:sldMk cId="870584933" sldId="281"/>
            <ac:grpSpMk id="8" creationId="{282FAA12-DF0C-6081-92FC-BDCC64D0C5B8}"/>
          </ac:grpSpMkLst>
        </pc:grpChg>
        <pc:grpChg chg="add mod">
          <ac:chgData name="Keisuke Tsugumi" userId="6e4a72d90fa3675d" providerId="LiveId" clId="{54E4F011-C27E-4586-9098-82EB89E0B39E}" dt="2025-08-11T02:12:25.328" v="15770" actId="164"/>
          <ac:grpSpMkLst>
            <pc:docMk/>
            <pc:sldMk cId="870584933" sldId="281"/>
            <ac:grpSpMk id="12" creationId="{CB444F64-3BB3-CD95-9DEE-74A3C1ACBCB5}"/>
          </ac:grpSpMkLst>
        </pc:grpChg>
        <pc:picChg chg="add mod">
          <ac:chgData name="Keisuke Tsugumi" userId="6e4a72d90fa3675d" providerId="LiveId" clId="{54E4F011-C27E-4586-9098-82EB89E0B39E}" dt="2025-08-11T02:12:25.328" v="15770" actId="164"/>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8-11T02:12:25.328" v="15770" actId="164"/>
          <ac:cxnSpMkLst>
            <pc:docMk/>
            <pc:sldMk cId="870584933" sldId="281"/>
            <ac:cxnSpMk id="13" creationId="{25D211A9-FD95-D2AF-5A08-6B0AC0D975EC}"/>
          </ac:cxnSpMkLst>
        </pc:cxnChg>
        <pc:cxnChg chg="add mod">
          <ac:chgData name="Keisuke Tsugumi" userId="6e4a72d90fa3675d" providerId="LiveId" clId="{54E4F011-C27E-4586-9098-82EB89E0B39E}" dt="2025-08-11T02:12:25.328" v="15770" actId="164"/>
          <ac:cxnSpMkLst>
            <pc:docMk/>
            <pc:sldMk cId="870584933" sldId="281"/>
            <ac:cxnSpMk id="15" creationId="{BE784560-C066-2DBD-CE01-F272A08A724B}"/>
          </ac:cxnSpMkLst>
        </pc:cxnChg>
        <pc:cxnChg chg="add mod">
          <ac:chgData name="Keisuke Tsugumi" userId="6e4a72d90fa3675d" providerId="LiveId" clId="{54E4F011-C27E-4586-9098-82EB89E0B39E}" dt="2025-08-11T02:12:25.328" v="15770" actId="164"/>
          <ac:cxnSpMkLst>
            <pc:docMk/>
            <pc:sldMk cId="870584933" sldId="281"/>
            <ac:cxnSpMk id="18" creationId="{C1F51E9B-3A8F-5723-81F1-CADD7AC85C22}"/>
          </ac:cxnSpMkLst>
        </pc:cxnChg>
        <pc:cxnChg chg="add mod">
          <ac:chgData name="Keisuke Tsugumi" userId="6e4a72d90fa3675d" providerId="LiveId" clId="{54E4F011-C27E-4586-9098-82EB89E0B39E}" dt="2025-08-11T02:12:25.328" v="15770" actId="164"/>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2T02:07:25.085" v="16258" actId="20577"/>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2T02:07:25.085" v="16258" actId="20577"/>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Chg chg="new del">
        <pc:chgData name="Keisuke Tsugumi" userId="6e4a72d90fa3675d" providerId="LiveId" clId="{54E4F011-C27E-4586-9098-82EB89E0B39E}" dt="2025-08-12T01:15:16.076" v="15773" actId="47"/>
        <pc:sldMkLst>
          <pc:docMk/>
          <pc:sldMk cId="581426917" sldId="293"/>
        </pc:sldMkLst>
      </pc:sldChg>
      <pc:sldChg chg="modSp new mod ord">
        <pc:chgData name="Keisuke Tsugumi" userId="6e4a72d90fa3675d" providerId="LiveId" clId="{54E4F011-C27E-4586-9098-82EB89E0B39E}" dt="2025-08-12T07:31:09.910" v="16368" actId="27636"/>
        <pc:sldMkLst>
          <pc:docMk/>
          <pc:sldMk cId="2937184713" sldId="293"/>
        </pc:sldMkLst>
        <pc:spChg chg="mod">
          <ac:chgData name="Keisuke Tsugumi" userId="6e4a72d90fa3675d" providerId="LiveId" clId="{54E4F011-C27E-4586-9098-82EB89E0B39E}" dt="2025-08-12T07:30:13.206" v="16319"/>
          <ac:spMkLst>
            <pc:docMk/>
            <pc:sldMk cId="2937184713" sldId="293"/>
            <ac:spMk id="2" creationId="{7AE07F30-880A-0560-8723-7901C37739A5}"/>
          </ac:spMkLst>
        </pc:spChg>
        <pc:spChg chg="mod">
          <ac:chgData name="Keisuke Tsugumi" userId="6e4a72d90fa3675d" providerId="LiveId" clId="{54E4F011-C27E-4586-9098-82EB89E0B39E}" dt="2025-08-12T07:31:09.910" v="16368" actId="27636"/>
          <ac:spMkLst>
            <pc:docMk/>
            <pc:sldMk cId="2937184713" sldId="293"/>
            <ac:spMk id="3" creationId="{4FE5812C-D9B8-D8E0-F1FE-F0343F9334E7}"/>
          </ac:spMkLst>
        </pc:spChg>
        <pc:spChg chg="mod">
          <ac:chgData name="Keisuke Tsugumi" userId="6e4a72d90fa3675d" providerId="LiveId" clId="{54E4F011-C27E-4586-9098-82EB89E0B39E}" dt="2025-08-12T01:15:26.470" v="15794"/>
          <ac:spMkLst>
            <pc:docMk/>
            <pc:sldMk cId="2937184713" sldId="293"/>
            <ac:spMk id="7" creationId="{0D551838-C9E3-33A2-BB23-F5A7B99A5F19}"/>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1</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データ分析において最も一般的に用いられる表形式のオブジェクト</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07F30-880A-0560-8723-7901C37739A5}"/>
              </a:ext>
            </a:extLst>
          </p:cNvPr>
          <p:cNvSpPr>
            <a:spLocks noGrp="1"/>
          </p:cNvSpPr>
          <p:nvPr>
            <p:ph type="title"/>
          </p:nvPr>
        </p:nvSpPr>
        <p:spPr/>
        <p:txBody>
          <a:bodyPr/>
          <a:lstStyle/>
          <a:p>
            <a:r>
              <a:rPr kumimoji="1" lang="ja-JP" altLang="en-US" dirty="0"/>
              <a:t>　</a:t>
            </a:r>
            <a:r>
              <a:rPr lang="ja-JP" altLang="en-US" dirty="0"/>
              <a:t>オフィスアワーに関する</a:t>
            </a:r>
            <a:r>
              <a:rPr kumimoji="1" lang="ja-JP" altLang="en-US" dirty="0"/>
              <a:t>連絡</a:t>
            </a:r>
          </a:p>
        </p:txBody>
      </p:sp>
      <p:sp>
        <p:nvSpPr>
          <p:cNvPr id="3" name="コンテンツ プレースホルダー 2">
            <a:extLst>
              <a:ext uri="{FF2B5EF4-FFF2-40B4-BE49-F238E27FC236}">
                <a16:creationId xmlns:a16="http://schemas.microsoft.com/office/drawing/2014/main" id="{4FE5812C-D9B8-D8E0-F1FE-F0343F9334E7}"/>
              </a:ext>
            </a:extLst>
          </p:cNvPr>
          <p:cNvSpPr>
            <a:spLocks noGrp="1"/>
          </p:cNvSpPr>
          <p:nvPr>
            <p:ph idx="1"/>
          </p:nvPr>
        </p:nvSpPr>
        <p:spPr/>
        <p:txBody>
          <a:bodyPr>
            <a:normAutofit/>
          </a:bodyPr>
          <a:lstStyle/>
          <a:p>
            <a:r>
              <a:rPr kumimoji="1" lang="ja-JP" altLang="en-US" dirty="0"/>
              <a:t>旧：</a:t>
            </a:r>
            <a:r>
              <a:rPr kumimoji="1" lang="en-US" altLang="ja-JP" dirty="0"/>
              <a:t>	8</a:t>
            </a:r>
            <a:r>
              <a:rPr kumimoji="1" lang="ja-JP" altLang="en-US" dirty="0"/>
              <a:t>月</a:t>
            </a:r>
            <a:r>
              <a:rPr kumimoji="1" lang="en-US" altLang="ja-JP" dirty="0"/>
              <a:t>13</a:t>
            </a:r>
            <a:r>
              <a:rPr kumimoji="1" lang="ja-JP" altLang="en-US" dirty="0"/>
              <a:t>日　</a:t>
            </a:r>
            <a:r>
              <a:rPr kumimoji="1" lang="en-US" altLang="ja-JP" dirty="0"/>
              <a:t>10</a:t>
            </a:r>
            <a:r>
              <a:rPr kumimoji="1" lang="ja-JP" altLang="en-US" dirty="0"/>
              <a:t>：</a:t>
            </a:r>
            <a:r>
              <a:rPr kumimoji="1" lang="en-US" altLang="ja-JP" dirty="0"/>
              <a:t>00</a:t>
            </a:r>
            <a:r>
              <a:rPr kumimoji="1" lang="ja-JP" altLang="en-US" dirty="0"/>
              <a:t>～　伊藤</a:t>
            </a:r>
            <a:endParaRPr lang="en-US" altLang="ja-JP" dirty="0"/>
          </a:p>
          <a:p>
            <a:pPr marL="0" indent="0">
              <a:buNone/>
            </a:pPr>
            <a:r>
              <a:rPr lang="en-US" altLang="ja-JP" dirty="0"/>
              <a:t>	8</a:t>
            </a:r>
            <a:r>
              <a:rPr lang="ja-JP" altLang="en-US" dirty="0"/>
              <a:t>月</a:t>
            </a:r>
            <a:r>
              <a:rPr lang="en-US" altLang="ja-JP" dirty="0"/>
              <a:t>14</a:t>
            </a:r>
            <a:r>
              <a:rPr lang="ja-JP" altLang="en-US" dirty="0"/>
              <a:t>日　</a:t>
            </a:r>
            <a:r>
              <a:rPr lang="en-US" altLang="ja-JP" dirty="0"/>
              <a:t>19</a:t>
            </a:r>
            <a:r>
              <a:rPr lang="ja-JP" altLang="en-US" dirty="0"/>
              <a:t>：</a:t>
            </a:r>
            <a:r>
              <a:rPr lang="en-US" altLang="ja-JP" dirty="0"/>
              <a:t>00</a:t>
            </a:r>
            <a:r>
              <a:rPr lang="ja-JP" altLang="en-US" dirty="0"/>
              <a:t>～　津組</a:t>
            </a:r>
            <a:endParaRPr lang="en-US" altLang="ja-JP" dirty="0"/>
          </a:p>
          <a:p>
            <a:pPr marL="457200" lvl="1" indent="0">
              <a:buNone/>
            </a:pPr>
            <a:endParaRPr lang="en-US" altLang="ja-JP" dirty="0"/>
          </a:p>
          <a:p>
            <a:r>
              <a:rPr kumimoji="1" lang="ja-JP" altLang="en-US" dirty="0"/>
              <a:t>新：</a:t>
            </a:r>
            <a:r>
              <a:rPr kumimoji="1" lang="en-US" altLang="ja-JP" dirty="0"/>
              <a:t>	8</a:t>
            </a:r>
            <a:r>
              <a:rPr kumimoji="1" lang="ja-JP" altLang="en-US" dirty="0"/>
              <a:t>月</a:t>
            </a:r>
            <a:r>
              <a:rPr kumimoji="1" lang="en-US" altLang="ja-JP" dirty="0"/>
              <a:t>13</a:t>
            </a:r>
            <a:r>
              <a:rPr kumimoji="1" lang="ja-JP" altLang="en-US" dirty="0"/>
              <a:t>日　</a:t>
            </a:r>
            <a:r>
              <a:rPr kumimoji="1" lang="en-US" altLang="ja-JP" dirty="0"/>
              <a:t>10</a:t>
            </a:r>
            <a:r>
              <a:rPr lang="ja-JP" altLang="en-US" dirty="0"/>
              <a:t>：</a:t>
            </a:r>
            <a:r>
              <a:rPr lang="en-US" altLang="ja-JP" dirty="0"/>
              <a:t>00</a:t>
            </a:r>
            <a:r>
              <a:rPr lang="ja-JP" altLang="en-US" dirty="0"/>
              <a:t>～　</a:t>
            </a:r>
            <a:r>
              <a:rPr lang="ja-JP" altLang="en-US" dirty="0">
                <a:solidFill>
                  <a:srgbClr val="FF0000"/>
                </a:solidFill>
              </a:rPr>
              <a:t>津組</a:t>
            </a:r>
            <a:endParaRPr lang="en-US" altLang="ja-JP" dirty="0">
              <a:solidFill>
                <a:srgbClr val="FF0000"/>
              </a:solidFill>
            </a:endParaRPr>
          </a:p>
          <a:p>
            <a:pPr marL="0" indent="0">
              <a:buNone/>
            </a:pPr>
            <a:r>
              <a:rPr kumimoji="1" lang="en-US" altLang="ja-JP" dirty="0"/>
              <a:t>	8</a:t>
            </a:r>
            <a:r>
              <a:rPr kumimoji="1" lang="ja-JP" altLang="en-US" dirty="0"/>
              <a:t>月</a:t>
            </a:r>
            <a:r>
              <a:rPr kumimoji="1" lang="en-US" altLang="ja-JP" dirty="0"/>
              <a:t>14</a:t>
            </a:r>
            <a:r>
              <a:rPr kumimoji="1" lang="ja-JP" altLang="en-US" dirty="0"/>
              <a:t>日　</a:t>
            </a:r>
            <a:r>
              <a:rPr kumimoji="1" lang="en-US" altLang="ja-JP" dirty="0"/>
              <a:t>19</a:t>
            </a:r>
            <a:r>
              <a:rPr kumimoji="1" lang="ja-JP" altLang="en-US" dirty="0"/>
              <a:t>：</a:t>
            </a:r>
            <a:r>
              <a:rPr kumimoji="1" lang="en-US" altLang="ja-JP" dirty="0"/>
              <a:t>00</a:t>
            </a:r>
            <a:r>
              <a:rPr lang="ja-JP" altLang="en-US" dirty="0"/>
              <a:t>～　</a:t>
            </a:r>
            <a:r>
              <a:rPr lang="ja-JP" altLang="en-US" dirty="0">
                <a:solidFill>
                  <a:srgbClr val="FF0000"/>
                </a:solidFill>
              </a:rPr>
              <a:t>伊藤</a:t>
            </a:r>
            <a:endParaRPr lang="en-US" altLang="ja-JP" dirty="0">
              <a:solidFill>
                <a:srgbClr val="FF0000"/>
              </a:solidFill>
            </a:endParaRPr>
          </a:p>
          <a:p>
            <a:pPr marL="0" indent="0">
              <a:buNone/>
            </a:pPr>
            <a:r>
              <a:rPr kumimoji="1" lang="en-US" altLang="ja-JP" dirty="0">
                <a:solidFill>
                  <a:srgbClr val="FF0000"/>
                </a:solidFill>
              </a:rPr>
              <a:t>	8</a:t>
            </a:r>
            <a:r>
              <a:rPr kumimoji="1" lang="ja-JP" altLang="en-US" dirty="0">
                <a:solidFill>
                  <a:srgbClr val="FF0000"/>
                </a:solidFill>
              </a:rPr>
              <a:t>月</a:t>
            </a:r>
            <a:r>
              <a:rPr kumimoji="1" lang="en-US" altLang="ja-JP" dirty="0">
                <a:solidFill>
                  <a:srgbClr val="FF0000"/>
                </a:solidFill>
              </a:rPr>
              <a:t>17</a:t>
            </a:r>
            <a:r>
              <a:rPr kumimoji="1" lang="ja-JP" altLang="en-US" dirty="0">
                <a:solidFill>
                  <a:srgbClr val="FF0000"/>
                </a:solidFill>
              </a:rPr>
              <a:t>日　</a:t>
            </a:r>
            <a:r>
              <a:rPr lang="en-US" altLang="ja-JP" dirty="0">
                <a:solidFill>
                  <a:srgbClr val="FF0000"/>
                </a:solidFill>
              </a:rPr>
              <a:t>10</a:t>
            </a:r>
            <a:r>
              <a:rPr kumimoji="1" lang="ja-JP" altLang="en-US" dirty="0">
                <a:solidFill>
                  <a:srgbClr val="FF0000"/>
                </a:solidFill>
              </a:rPr>
              <a:t>：</a:t>
            </a:r>
            <a:r>
              <a:rPr kumimoji="1" lang="en-US" altLang="ja-JP" dirty="0">
                <a:solidFill>
                  <a:srgbClr val="FF0000"/>
                </a:solidFill>
              </a:rPr>
              <a:t>30</a:t>
            </a:r>
            <a:r>
              <a:rPr kumimoji="1" lang="ja-JP" altLang="en-US" dirty="0">
                <a:solidFill>
                  <a:srgbClr val="FF0000"/>
                </a:solidFill>
              </a:rPr>
              <a:t>～　伊藤</a:t>
            </a:r>
            <a:endParaRPr lang="en-US" altLang="ja-JP" dirty="0">
              <a:solidFill>
                <a:srgbClr val="FF0000"/>
              </a:solidFill>
            </a:endParaRPr>
          </a:p>
          <a:p>
            <a:pPr marL="0" indent="0">
              <a:buNone/>
            </a:pPr>
            <a:r>
              <a:rPr lang="ja-JP" altLang="en-US" dirty="0">
                <a:solidFill>
                  <a:schemeClr val="accent6"/>
                </a:solidFill>
              </a:rPr>
              <a:t>リンクが変更になりますのでご注意ください</a:t>
            </a:r>
            <a:endParaRPr lang="en-US" altLang="ja-JP" dirty="0">
              <a:solidFill>
                <a:schemeClr val="accent6"/>
              </a:solidFill>
            </a:endParaRPr>
          </a:p>
        </p:txBody>
      </p:sp>
      <p:sp>
        <p:nvSpPr>
          <p:cNvPr id="4" name="スライド番号プレースホルダー 3">
            <a:extLst>
              <a:ext uri="{FF2B5EF4-FFF2-40B4-BE49-F238E27FC236}">
                <a16:creationId xmlns:a16="http://schemas.microsoft.com/office/drawing/2014/main" id="{ADB22914-339E-62FF-15D9-74680A02F71E}"/>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F7F19798-FFE6-342D-4AA8-B0674415B3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E231B9D-5CF4-1FF9-1C56-E8262F03EAC3}"/>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551838-C9E3-33A2-BB23-F5A7B99A5F19}"/>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293718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grpSp>
        <p:nvGrpSpPr>
          <p:cNvPr id="8" name="グループ化 7">
            <a:extLst>
              <a:ext uri="{FF2B5EF4-FFF2-40B4-BE49-F238E27FC236}">
                <a16:creationId xmlns:a16="http://schemas.microsoft.com/office/drawing/2014/main" id="{282FAA12-DF0C-6081-92FC-BDCC64D0C5B8}"/>
              </a:ext>
            </a:extLst>
          </p:cNvPr>
          <p:cNvGrpSpPr/>
          <p:nvPr/>
        </p:nvGrpSpPr>
        <p:grpSpPr>
          <a:xfrm>
            <a:off x="373399" y="4243997"/>
            <a:ext cx="7304809" cy="1870206"/>
            <a:chOff x="177174" y="4064589"/>
            <a:chExt cx="7304809" cy="1870206"/>
          </a:xfrm>
        </p:grpSpPr>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35</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lang="ja-JP" altLang="en-US" dirty="0"/>
              <a:t>データに含まれる誤り、重複、不整合などの問題を修正し、</a:t>
            </a:r>
            <a:br>
              <a:rPr lang="en-US" altLang="ja-JP" dirty="0"/>
            </a:br>
            <a:r>
              <a:rPr lang="ja-JP" altLang="en-US" dirty="0"/>
              <a:t>データの品質を向上させるプロセス</a:t>
            </a:r>
            <a:endParaRPr kumimoji="1" lang="en-US" altLang="ja-JP" dirty="0"/>
          </a:p>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1809</TotalTime>
  <Words>2061</Words>
  <Application>Microsoft Office PowerPoint</Application>
  <PresentationFormat>画面に合わせる (4:3)</PresentationFormat>
  <Paragraphs>370</Paragraphs>
  <Slides>35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Yu Gothic UI</vt:lpstr>
      <vt:lpstr>メイリオ</vt:lpstr>
      <vt:lpstr>游ゴシック</vt:lpstr>
      <vt:lpstr>Arial</vt:lpstr>
      <vt:lpstr>Cambria Math</vt:lpstr>
      <vt:lpstr>Wingdings</vt:lpstr>
      <vt:lpstr>Office テーマ</vt:lpstr>
      <vt:lpstr>　レクチャーのルール</vt:lpstr>
      <vt:lpstr>　オフィスアワーに関する連絡</vt:lpstr>
      <vt:lpstr>tidyverseの基礎から可視化まで</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2025-08-12T09:05:02Z</dcterms:modified>
</cp:coreProperties>
</file>