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84" r:id="rId6"/>
    <p:sldId id="260" r:id="rId7"/>
    <p:sldId id="261" r:id="rId8"/>
    <p:sldId id="263" r:id="rId9"/>
    <p:sldId id="264" r:id="rId10"/>
    <p:sldId id="265" r:id="rId11"/>
    <p:sldId id="283" r:id="rId12"/>
    <p:sldId id="266" r:id="rId13"/>
    <p:sldId id="267" r:id="rId14"/>
    <p:sldId id="280" r:id="rId15"/>
    <p:sldId id="285" r:id="rId16"/>
    <p:sldId id="286" r:id="rId17"/>
    <p:sldId id="268" r:id="rId18"/>
    <p:sldId id="288" r:id="rId19"/>
    <p:sldId id="289" r:id="rId20"/>
    <p:sldId id="287" r:id="rId21"/>
    <p:sldId id="277" r:id="rId22"/>
    <p:sldId id="291" r:id="rId23"/>
    <p:sldId id="282" r:id="rId24"/>
    <p:sldId id="273" r:id="rId25"/>
    <p:sldId id="275" r:id="rId26"/>
    <p:sldId id="269" r:id="rId27"/>
    <p:sldId id="290" r:id="rId28"/>
    <p:sldId id="270" r:id="rId29"/>
    <p:sldId id="281" r:id="rId30"/>
    <p:sldId id="271" r:id="rId31"/>
    <p:sldId id="272" r:id="rId32"/>
    <p:sldId id="278" r:id="rId33"/>
    <p:sldId id="279" r:id="rId34"/>
    <p:sldId id="26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1908" dt="2025-08-03T16:36:52.99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67" autoAdjust="0"/>
    <p:restoredTop sz="94660"/>
  </p:normalViewPr>
  <p:slideViewPr>
    <p:cSldViewPr snapToGrid="0">
      <p:cViewPr varScale="1">
        <p:scale>
          <a:sx n="46" d="100"/>
          <a:sy n="46" d="100"/>
        </p:scale>
        <p:origin x="48" y="4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05T13:47:13.288" v="12712"/>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02T04:15:09.324" v="7915"/>
        <pc:sldMkLst>
          <pc:docMk/>
          <pc:sldMk cId="389935206" sldId="258"/>
        </pc:sldMkLst>
        <pc:spChg chg="mod">
          <ac:chgData name="Keisuke Tsugumi" userId="6e4a72d90fa3675d" providerId="LiveId" clId="{54E4F011-C27E-4586-9098-82EB89E0B39E}" dt="2025-08-02T04:15:09.324" v="7915"/>
          <ac:spMkLst>
            <pc:docMk/>
            <pc:sldMk cId="389935206" sldId="258"/>
            <ac:spMk id="2" creationId="{49029E7F-0E86-551E-72FD-CBFDAE0F62B5}"/>
          </ac:spMkLst>
        </pc:spChg>
        <pc:spChg chg="mod">
          <ac:chgData name="Keisuke Tsugumi" userId="6e4a72d90fa3675d" providerId="LiveId" clId="{54E4F011-C27E-4586-9098-82EB89E0B39E}" dt="2025-07-29T11:34:32.641" v="1448" actId="20577"/>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7-30T00:20:09.252" v="6256" actId="14"/>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7-30T00:20:09.252" v="6256" actId="14"/>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7-30T01:58:43.151" v="7813" actId="14100"/>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7-29T12:15:26.325" v="289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7-30T00:52:47.595" v="7239" actId="164"/>
          <ac:grpSpMkLst>
            <pc:docMk/>
            <pc:sldMk cId="1944166823" sldId="261"/>
            <ac:grpSpMk id="13" creationId="{D0500625-29B3-492A-8064-A3151F65B1AF}"/>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7-30T01:59:39.321" v="7828" actId="208"/>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7-29T12:23:15.956" v="3222" actId="21"/>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7-29T12:23:01.148" v="3220" actId="1076"/>
          <ac:grpSpMkLst>
            <pc:docMk/>
            <pc:sldMk cId="2539422550" sldId="263"/>
            <ac:grpSpMk id="16" creationId="{87F99D5E-F6FD-70EB-7DF5-F31FF545FF2B}"/>
          </ac:grpSpMkLst>
        </pc:grpChg>
        <pc:picChg chg="add mod">
          <ac:chgData name="Keisuke Tsugumi" userId="6e4a72d90fa3675d" providerId="LiveId" clId="{54E4F011-C27E-4586-9098-82EB89E0B39E}" dt="2025-07-30T01:59:20.983" v="7823" actId="1076"/>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modSp new mod ord">
        <pc:chgData name="Keisuke Tsugumi" userId="6e4a72d90fa3675d" providerId="LiveId" clId="{54E4F011-C27E-4586-9098-82EB89E0B39E}" dt="2025-08-03T06:32:52.745" v="8994"/>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03T06:32:52.745" v="8994"/>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modSp new mod">
        <pc:chgData name="Keisuke Tsugumi" userId="6e4a72d90fa3675d" providerId="LiveId" clId="{54E4F011-C27E-4586-9098-82EB89E0B39E}" dt="2025-08-03T08:25:14.983" v="11306" actId="20577"/>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3T08:25:14.983" v="11306" actId="20577"/>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modSp new mod">
        <pc:chgData name="Keisuke Tsugumi" userId="6e4a72d90fa3675d" providerId="LiveId" clId="{54E4F011-C27E-4586-9098-82EB89E0B39E}" dt="2025-07-30T01:54:17.533" v="7811" actId="20577"/>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modSp new mod">
        <pc:chgData name="Keisuke Tsugumi" userId="6e4a72d90fa3675d" providerId="LiveId" clId="{54E4F011-C27E-4586-9098-82EB89E0B39E}" dt="2025-08-03T09:05:24.636" v="12649"/>
        <pc:sldMkLst>
          <pc:docMk/>
          <pc:sldMk cId="2452703291" sldId="272"/>
        </pc:sldMkLst>
        <pc:spChg chg="mod">
          <ac:chgData name="Keisuke Tsugumi" userId="6e4a72d90fa3675d" providerId="LiveId" clId="{54E4F011-C27E-4586-9098-82EB89E0B39E}" dt="2025-07-30T01:49:55.002" v="7739"/>
          <ac:spMkLst>
            <pc:docMk/>
            <pc:sldMk cId="2452703291" sldId="272"/>
            <ac:spMk id="2" creationId="{445ECA7C-E6D9-0439-D47F-72E5D1AFF3A9}"/>
          </ac:spMkLst>
        </pc:spChg>
        <pc:spChg chg="mod">
          <ac:chgData name="Keisuke Tsugumi" userId="6e4a72d90fa3675d" providerId="LiveId" clId="{54E4F011-C27E-4586-9098-82EB89E0B39E}" dt="2025-08-03T09:05:24.636" v="12649"/>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5T13:47:03.579" v="12710"/>
        <pc:sldMkLst>
          <pc:docMk/>
          <pc:sldMk cId="2086051827" sldId="277"/>
        </pc:sldMkLst>
        <pc:spChg chg="mod">
          <ac:chgData name="Keisuke Tsugumi" userId="6e4a72d90fa3675d" providerId="LiveId" clId="{54E4F011-C27E-4586-9098-82EB89E0B39E}" dt="2025-08-03T07:49:48.593" v="9959" actId="14100"/>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3T07:51:08.444" v="100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modSp new mod ord">
        <pc:chgData name="Keisuke Tsugumi" userId="6e4a72d90fa3675d" providerId="LiveId" clId="{54E4F011-C27E-4586-9098-82EB89E0B39E}" dt="2025-08-03T16:08:06.594" v="12666"/>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3T16:08:06.594" v="12666"/>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modSp new mod">
        <pc:chgData name="Keisuke Tsugumi" userId="6e4a72d90fa3675d" providerId="LiveId" clId="{54E4F011-C27E-4586-9098-82EB89E0B39E}" dt="2025-07-30T01:03:56.075" v="7370"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7-30T00:53:59.467" v="7310"/>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7-30T01:02:26.475" v="7350" actId="14100"/>
          <ac:spMkLst>
            <pc:docMk/>
            <pc:sldMk cId="870584933" sldId="281"/>
            <ac:spMk id="14" creationId="{F47A4614-B92A-4A6C-23D6-326417CD34A0}"/>
          </ac:spMkLst>
        </pc:spChg>
        <pc:spChg chg="add mod">
          <ac:chgData name="Keisuke Tsugumi" userId="6e4a72d90fa3675d" providerId="LiveId" clId="{54E4F011-C27E-4586-9098-82EB89E0B39E}" dt="2025-07-30T01:03:12.682" v="7369" actId="14100"/>
          <ac:spMkLst>
            <pc:docMk/>
            <pc:sldMk cId="870584933" sldId="281"/>
            <ac:spMk id="19" creationId="{2E81AFA0-B1EE-678A-5CD1-64E86AAE128F}"/>
          </ac:spMkLst>
        </pc:spChg>
        <pc:grpChg chg="add mod">
          <ac:chgData name="Keisuke Tsugumi" userId="6e4a72d90fa3675d" providerId="LiveId" clId="{54E4F011-C27E-4586-9098-82EB89E0B39E}" dt="2025-07-30T01:03:56.075" v="7370" actId="1076"/>
          <ac:grpSpMkLst>
            <pc:docMk/>
            <pc:sldMk cId="870584933" sldId="281"/>
            <ac:grpSpMk id="12" creationId="{CB444F64-3BB3-CD95-9DEE-74A3C1ACBCB5}"/>
          </ac:grpSpMkLst>
        </pc:grpChg>
        <pc:picChg chg="add mod">
          <ac:chgData name="Keisuke Tsugumi" userId="6e4a72d90fa3675d" providerId="LiveId" clId="{54E4F011-C27E-4586-9098-82EB89E0B39E}" dt="2025-07-30T00:59:50.687" v="7318" actId="1076"/>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7-30T01:02:26.475" v="7350" actId="14100"/>
          <ac:cxnSpMkLst>
            <pc:docMk/>
            <pc:sldMk cId="870584933" sldId="281"/>
            <ac:cxnSpMk id="13" creationId="{25D211A9-FD95-D2AF-5A08-6B0AC0D975EC}"/>
          </ac:cxnSpMkLst>
        </pc:cxnChg>
        <pc:cxnChg chg="add mod">
          <ac:chgData name="Keisuke Tsugumi" userId="6e4a72d90fa3675d" providerId="LiveId" clId="{54E4F011-C27E-4586-9098-82EB89E0B39E}" dt="2025-07-30T01:02:26.475" v="7350" actId="14100"/>
          <ac:cxnSpMkLst>
            <pc:docMk/>
            <pc:sldMk cId="870584933" sldId="281"/>
            <ac:cxnSpMk id="15" creationId="{BE784560-C066-2DBD-CE01-F272A08A724B}"/>
          </ac:cxnSpMkLst>
        </pc:cxnChg>
        <pc:cxnChg chg="add mod">
          <ac:chgData name="Keisuke Tsugumi" userId="6e4a72d90fa3675d" providerId="LiveId" clId="{54E4F011-C27E-4586-9098-82EB89E0B39E}" dt="2025-07-30T01:03:12.682" v="7369" actId="14100"/>
          <ac:cxnSpMkLst>
            <pc:docMk/>
            <pc:sldMk cId="870584933" sldId="281"/>
            <ac:cxnSpMk id="18" creationId="{C1F51E9B-3A8F-5723-81F1-CADD7AC85C22}"/>
          </ac:cxnSpMkLst>
        </pc:cxnChg>
        <pc:cxnChg chg="add mod">
          <ac:chgData name="Keisuke Tsugumi" userId="6e4a72d90fa3675d" providerId="LiveId" clId="{54E4F011-C27E-4586-9098-82EB89E0B39E}" dt="2025-07-30T01:03:12.682" v="7369" actId="14100"/>
          <ac:cxnSpMkLst>
            <pc:docMk/>
            <pc:sldMk cId="870584933" sldId="281"/>
            <ac:cxnSpMk id="20" creationId="{5BA4834E-ABC5-D303-3372-3D462D679D84}"/>
          </ac:cxnSpMkLst>
        </pc:cxnChg>
      </pc:sldChg>
      <pc:sldChg chg="modSp new mod">
        <pc:chgData name="Keisuke Tsugumi" userId="6e4a72d90fa3675d" providerId="LiveId" clId="{54E4F011-C27E-4586-9098-82EB89E0B39E}" dt="2025-07-30T01:51:59.025" v="7806"/>
        <pc:sldMkLst>
          <pc:docMk/>
          <pc:sldMk cId="1625559093" sldId="282"/>
        </pc:sldMkLst>
        <pc:spChg chg="mod">
          <ac:chgData name="Keisuke Tsugumi" userId="6e4a72d90fa3675d" providerId="LiveId" clId="{54E4F011-C27E-4586-9098-82EB89E0B39E}" dt="2025-07-30T00:22:08.825" v="6303" actId="20577"/>
          <ac:spMkLst>
            <pc:docMk/>
            <pc:sldMk cId="1625559093" sldId="282"/>
            <ac:spMk id="2" creationId="{558D66CF-7FBC-5FA0-0BA1-A1A6B2991A92}"/>
          </ac:spMkLst>
        </pc:spChg>
        <pc:spChg chg="mod">
          <ac:chgData name="Keisuke Tsugumi" userId="6e4a72d90fa3675d" providerId="LiveId" clId="{54E4F011-C27E-4586-9098-82EB89E0B39E}" dt="2025-07-30T01:51:59.025" v="7806"/>
          <ac:spMkLst>
            <pc:docMk/>
            <pc:sldMk cId="1625559093" sldId="282"/>
            <ac:spMk id="3" creationId="{5E0E4E84-489C-DC11-DB2E-2B87BDC57AEA}"/>
          </ac:spMkLst>
        </pc:spChg>
        <pc:spChg chg="mod">
          <ac:chgData name="Keisuke Tsugumi" userId="6e4a72d90fa3675d" providerId="LiveId" clId="{54E4F011-C27E-4586-9098-82EB89E0B39E}" dt="2025-07-30T00:21:23.721" v="6264"/>
          <ac:spMkLst>
            <pc:docMk/>
            <pc:sldMk cId="1625559093" sldId="282"/>
            <ac:spMk id="7" creationId="{890A51F2-9924-0E09-6BC2-769BC24E0594}"/>
          </ac:spMkLst>
        </pc:spChg>
      </pc:sldChg>
      <pc:sldChg chg="addSp modSp new mod">
        <pc:chgData name="Keisuke Tsugumi" userId="6e4a72d90fa3675d" providerId="LiveId" clId="{54E4F011-C27E-4586-9098-82EB89E0B39E}" dt="2025-07-30T00:46:25.057" v="7063" actId="1076"/>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7-30T00:40:27.928" v="7020" actId="271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ac:chgData name="Keisuke Tsugumi" userId="6e4a72d90fa3675d" providerId="LiveId" clId="{54E4F011-C27E-4586-9098-82EB89E0B39E}" dt="2025-07-30T00:46:22.409" v="7062" actId="164"/>
          <ac:spMkLst>
            <pc:docMk/>
            <pc:sldMk cId="3680009585" sldId="283"/>
            <ac:spMk id="12" creationId="{42F41B32-2007-8C3E-6F0A-4325801FD220}"/>
          </ac:spMkLst>
        </pc:spChg>
        <pc:spChg chg="add mod">
          <ac:chgData name="Keisuke Tsugumi" userId="6e4a72d90fa3675d" providerId="LiveId" clId="{54E4F011-C27E-4586-9098-82EB89E0B39E}" dt="2025-07-30T00:46:22.409" v="7062" actId="164"/>
          <ac:spMkLst>
            <pc:docMk/>
            <pc:sldMk cId="3680009585" sldId="283"/>
            <ac:spMk id="13" creationId="{E6D50FE1-5958-A80C-6C8E-4109029A9DCC}"/>
          </ac:spMkLst>
        </pc:spChg>
        <pc:grpChg chg="add mod">
          <ac:chgData name="Keisuke Tsugumi" userId="6e4a72d90fa3675d" providerId="LiveId" clId="{54E4F011-C27E-4586-9098-82EB89E0B39E}" dt="2025-07-30T00:46:25.057" v="7063" actId="1076"/>
          <ac:grpSpMkLst>
            <pc:docMk/>
            <pc:sldMk cId="3680009585" sldId="283"/>
            <ac:grpSpMk id="14" creationId="{C18BF749-4DE1-56B7-9B54-9EBE772C351F}"/>
          </ac:grpSpMkLst>
        </pc:grpChg>
        <pc:picChg chg="add mod">
          <ac:chgData name="Keisuke Tsugumi" userId="6e4a72d90fa3675d" providerId="LiveId" clId="{54E4F011-C27E-4586-9098-82EB89E0B39E}" dt="2025-07-30T00:46:22.409" v="7062" actId="164"/>
          <ac:picMkLst>
            <pc:docMk/>
            <pc:sldMk cId="3680009585" sldId="283"/>
            <ac:picMk id="9" creationId="{D4049EFB-8162-B988-1109-A4A8BC3BDE6A}"/>
          </ac:picMkLst>
        </pc:picChg>
        <pc:picChg chg="add mod">
          <ac:chgData name="Keisuke Tsugumi" userId="6e4a72d90fa3675d" providerId="LiveId" clId="{54E4F011-C27E-4586-9098-82EB89E0B39E}" dt="2025-07-30T00:46:22.409" v="7062" actId="164"/>
          <ac:picMkLst>
            <pc:docMk/>
            <pc:sldMk cId="3680009585" sldId="283"/>
            <ac:picMk id="11" creationId="{C5595CDB-9EB7-5911-F750-D4730070BAB9}"/>
          </ac:picMkLst>
        </pc:picChg>
      </pc:sldChg>
      <pc:sldChg chg="add mod modShow">
        <pc:chgData name="Keisuke Tsugumi" userId="6e4a72d90fa3675d" providerId="LiveId" clId="{54E4F011-C27E-4586-9098-82EB89E0B39E}" dt="2025-08-01T23:34:59.759" v="7875" actId="729"/>
        <pc:sldMkLst>
          <pc:docMk/>
          <pc:sldMk cId="3249002135" sldId="284"/>
        </pc:sldMkLst>
      </pc:sldChg>
      <pc:sldChg chg="modSp add mod">
        <pc:chgData name="Keisuke Tsugumi" userId="6e4a72d90fa3675d" providerId="LiveId" clId="{54E4F011-C27E-4586-9098-82EB89E0B39E}" dt="2025-08-02T07:51:36.517" v="8773" actId="2763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2T07:51:36.517" v="8773" actId="2763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modSp new mod">
        <pc:chgData name="Keisuke Tsugumi" userId="6e4a72d90fa3675d" providerId="LiveId" clId="{54E4F011-C27E-4586-9098-82EB89E0B39E}" dt="2025-08-03T07:59:55.498" v="10611"/>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3T07:59:55.498" v="10611"/>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modSp new mod">
        <pc:chgData name="Keisuke Tsugumi" userId="6e4a72d90fa3675d" providerId="LiveId" clId="{54E4F011-C27E-4586-9098-82EB89E0B39E}" dt="2025-08-03T08:29:31.277" v="11605"/>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3T08:29:31.277" v="11605"/>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3T08:59:23.905" v="12081"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3T08:54:54.401" v="11927" actId="1076"/>
          <ac:spMkLst>
            <pc:docMk/>
            <pc:sldMk cId="1220022916" sldId="291"/>
            <ac:spMk id="15" creationId="{5E6E5D49-D5F6-5C90-8D6E-7DE91308303C}"/>
          </ac:spMkLst>
        </pc:spChg>
        <pc:spChg chg="add mod">
          <ac:chgData name="Keisuke Tsugumi" userId="6e4a72d90fa3675d" providerId="LiveId" clId="{54E4F011-C27E-4586-9098-82EB89E0B39E}" dt="2025-08-03T08:58:41.530" v="12035" actId="1076"/>
          <ac:spMkLst>
            <pc:docMk/>
            <pc:sldMk cId="1220022916" sldId="291"/>
            <ac:spMk id="18" creationId="{87F759D4-B4E4-A0F4-70D5-4F24840F2097}"/>
          </ac:spMkLst>
        </pc:spChg>
        <pc:spChg chg="add mod">
          <ac:chgData name="Keisuke Tsugumi" userId="6e4a72d90fa3675d" providerId="LiveId" clId="{54E4F011-C27E-4586-9098-82EB89E0B39E}" dt="2025-08-03T08:55:51.255" v="11959" actId="1036"/>
          <ac:spMkLst>
            <pc:docMk/>
            <pc:sldMk cId="1220022916" sldId="291"/>
            <ac:spMk id="20" creationId="{2564DFD1-F0CF-1F70-CB3D-2D449D573F1C}"/>
          </ac:spMkLst>
        </pc:spChg>
        <pc:spChg chg="add mod">
          <ac:chgData name="Keisuke Tsugumi" userId="6e4a72d90fa3675d" providerId="LiveId" clId="{54E4F011-C27E-4586-9098-82EB89E0B39E}" dt="2025-08-03T08:56:16.798" v="11966" actId="14100"/>
          <ac:spMkLst>
            <pc:docMk/>
            <pc:sldMk cId="1220022916" sldId="291"/>
            <ac:spMk id="21" creationId="{3A0CF561-C3C2-7966-21CC-7BCFCC22827E}"/>
          </ac:spMkLst>
        </pc:spChg>
        <pc:spChg chg="add mod">
          <ac:chgData name="Keisuke Tsugumi" userId="6e4a72d90fa3675d" providerId="LiveId" clId="{54E4F011-C27E-4586-9098-82EB89E0B39E}" dt="2025-08-03T08:56:31.147" v="11987" actId="14100"/>
          <ac:spMkLst>
            <pc:docMk/>
            <pc:sldMk cId="1220022916" sldId="291"/>
            <ac:spMk id="22" creationId="{1C9EE97A-5007-C59F-9AC2-2C9DDCFB6EC5}"/>
          </ac:spMkLst>
        </pc:spChg>
        <pc:spChg chg="add mod">
          <ac:chgData name="Keisuke Tsugumi" userId="6e4a72d90fa3675d" providerId="LiveId" clId="{54E4F011-C27E-4586-9098-82EB89E0B39E}" dt="2025-08-03T08:58:00.077" v="12024" actId="14100"/>
          <ac:spMkLst>
            <pc:docMk/>
            <pc:sldMk cId="1220022916" sldId="291"/>
            <ac:spMk id="34" creationId="{F39BC3E5-052B-BA39-C51D-8ED264A3EF44}"/>
          </ac:spMkLst>
        </pc:spChg>
        <pc:spChg chg="add mod">
          <ac:chgData name="Keisuke Tsugumi" userId="6e4a72d90fa3675d" providerId="LiveId" clId="{54E4F011-C27E-4586-9098-82EB89E0B39E}" dt="2025-08-03T08:58:59.021" v="12042" actId="1076"/>
          <ac:spMkLst>
            <pc:docMk/>
            <pc:sldMk cId="1220022916" sldId="291"/>
            <ac:spMk id="39" creationId="{EDCF82FB-04A6-50D2-1A0D-F596432EA59E}"/>
          </ac:spMkLst>
        </pc:spChg>
        <pc:spChg chg="add mod">
          <ac:chgData name="Keisuke Tsugumi" userId="6e4a72d90fa3675d" providerId="LiveId" clId="{54E4F011-C27E-4586-9098-82EB89E0B39E}" dt="2025-08-03T08:59:23.905" v="12081" actId="1076"/>
          <ac:spMkLst>
            <pc:docMk/>
            <pc:sldMk cId="1220022916" sldId="291"/>
            <ac:spMk id="40" creationId="{DB4FD846-FD0A-DA43-C43C-242EE911E3BE}"/>
          </ac:spMkLst>
        </pc:spChg>
        <pc:picChg chg="add mod">
          <ac:chgData name="Keisuke Tsugumi" userId="6e4a72d90fa3675d" providerId="LiveId" clId="{54E4F011-C27E-4586-9098-82EB89E0B39E}" dt="2025-08-03T08:58:56.220" v="12041" actId="1076"/>
          <ac:picMkLst>
            <pc:docMk/>
            <pc:sldMk cId="1220022916" sldId="291"/>
            <ac:picMk id="13" creationId="{B832BA19-80C1-8EBD-F649-3DFA517CF25E}"/>
          </ac:picMkLst>
        </pc:picChg>
        <pc:cxnChg chg="add mod">
          <ac:chgData name="Keisuke Tsugumi" userId="6e4a72d90fa3675d" providerId="LiveId" clId="{54E4F011-C27E-4586-9098-82EB89E0B39E}" dt="2025-08-03T08:54:50.584" v="11926" actId="14100"/>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grpSp>
        <p:nvGrpSpPr>
          <p:cNvPr id="14" name="グループ化 13">
            <a:extLst>
              <a:ext uri="{FF2B5EF4-FFF2-40B4-BE49-F238E27FC236}">
                <a16:creationId xmlns:a16="http://schemas.microsoft.com/office/drawing/2014/main" id="{C18BF749-4DE1-56B7-9B54-9EBE772C351F}"/>
              </a:ext>
            </a:extLst>
          </p:cNvPr>
          <p:cNvGrpSpPr/>
          <p:nvPr/>
        </p:nvGrpSpPr>
        <p:grpSpPr>
          <a:xfrm>
            <a:off x="671911" y="3972105"/>
            <a:ext cx="8028776" cy="2167307"/>
            <a:chOff x="628650" y="3973770"/>
            <a:chExt cx="8028776" cy="2167307"/>
          </a:xfrm>
        </p:grpSpPr>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tretch>
              <a:fillRect/>
            </a:stretch>
          </p:blipFill>
          <p:spPr>
            <a:xfrm>
              <a:off x="629100" y="3973770"/>
              <a:ext cx="3553794" cy="1686764"/>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tretch>
              <a:fillRect/>
            </a:stretch>
          </p:blipFill>
          <p:spPr>
            <a:xfrm>
              <a:off x="4411393" y="4030787"/>
              <a:ext cx="4246033" cy="1565646"/>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628650" y="5771745"/>
              <a:ext cx="3553794"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4411392" y="5771745"/>
              <a:ext cx="4246033" cy="369332"/>
            </a:xfrm>
            <a:prstGeom prst="rect">
              <a:avLst/>
            </a:prstGeom>
            <a:noFill/>
          </p:spPr>
          <p:txBody>
            <a:bodyPr wrap="square" rtlCol="0">
              <a:spAutoFit/>
            </a:bodyPr>
            <a:lstStyle/>
            <a:p>
              <a:pPr algn="ctr"/>
              <a:r>
                <a:rPr kumimoji="1" lang="en-US" altLang="ja-JP" dirty="0"/>
                <a:t>messy data</a:t>
              </a:r>
              <a:endParaRPr kumimoji="1" lang="ja-JP" altLang="en-US" dirty="0"/>
            </a:p>
          </p:txBody>
        </p:sp>
      </p:grpSp>
    </p:spTree>
    <p:extLst>
      <p:ext uri="{BB962C8B-B14F-4D97-AF65-F5344CB8AC3E}">
        <p14:creationId xmlns:p14="http://schemas.microsoft.com/office/powerpoint/2010/main" val="368000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925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err="1"/>
              <a:t>interger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マッチさせるデータを一意に定めるために必要な変数名を指定して接続</a:t>
            </a:r>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2</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kumimoji="1" lang="ja-JP" altLang="en-US"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によるループ処理</a:t>
            </a:r>
          </a:p>
        </p:txBody>
      </p:sp>
    </p:spTree>
    <p:extLst>
      <p:ext uri="{BB962C8B-B14F-4D97-AF65-F5344CB8AC3E}">
        <p14:creationId xmlns:p14="http://schemas.microsoft.com/office/powerpoint/2010/main" val="208605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pic>
        <p:nvPicPr>
          <p:cNvPr id="13" name="図 12">
            <a:extLst>
              <a:ext uri="{FF2B5EF4-FFF2-40B4-BE49-F238E27FC236}">
                <a16:creationId xmlns:a16="http://schemas.microsoft.com/office/drawing/2014/main" id="{B832BA19-80C1-8EBD-F649-3DFA517CF25E}"/>
              </a:ext>
            </a:extLst>
          </p:cNvPr>
          <p:cNvPicPr>
            <a:picLocks noChangeAspect="1"/>
          </p:cNvPicPr>
          <p:nvPr/>
        </p:nvPicPr>
        <p:blipFill>
          <a:blip r:embed="rId2"/>
          <a:stretch>
            <a:fillRect/>
          </a:stretch>
        </p:blipFill>
        <p:spPr>
          <a:xfrm>
            <a:off x="2859891" y="3634336"/>
            <a:ext cx="5818442" cy="2691475"/>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1946787"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1195903"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2732775"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1819671"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6854720" y="2091527"/>
            <a:ext cx="369651" cy="2627879"/>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6784258" y="2917904"/>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2660909"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3648452"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2644055"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463278"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spTree>
    <p:extLst>
      <p:ext uri="{BB962C8B-B14F-4D97-AF65-F5344CB8AC3E}">
        <p14:creationId xmlns:p14="http://schemas.microsoft.com/office/powerpoint/2010/main" val="122002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コーディングの</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1625559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ggplot</a:t>
            </a:r>
            <a:r>
              <a:rPr lang="en-US" altLang="ja-JP" dirty="0"/>
              <a:t>(</a:t>
            </a:r>
            <a:r>
              <a:rPr lang="en-US" altLang="ja-JP" dirty="0" err="1"/>
              <a:t>aes</a:t>
            </a:r>
            <a:r>
              <a:rPr lang="en-US" altLang="ja-JP" dirty="0"/>
              <a:t>(x = x, y = y))</a:t>
            </a:r>
            <a:r>
              <a:rPr lang="ja-JP" altLang="en-US" dirty="0"/>
              <a:t>で対象となる変数を指定</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05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a:t>　アウトライン（未確定）</a:t>
            </a:r>
            <a:endParaRPr kumimoji="1" lang="ja-JP" altLang="en-US" dirty="0"/>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40000" lnSpcReduction="20000"/>
          </a:bodyPr>
          <a:lstStyle/>
          <a:p>
            <a:r>
              <a:rPr kumimoji="1" lang="ja-JP" altLang="en-US" dirty="0"/>
              <a:t>前半：基礎～クリーニング</a:t>
            </a:r>
            <a:endParaRPr kumimoji="1" lang="en-US" altLang="ja-JP" dirty="0"/>
          </a:p>
          <a:p>
            <a:pPr lvl="1"/>
            <a:r>
              <a:rPr lang="ja-JP" altLang="en-US" dirty="0"/>
              <a:t>前提、</a:t>
            </a:r>
            <a:r>
              <a:rPr lang="en-US" altLang="ja-JP" dirty="0"/>
              <a:t>GitHub</a:t>
            </a:r>
            <a:r>
              <a:rPr lang="ja-JP" altLang="en-US" dirty="0"/>
              <a:t>上でリポジトリは作成済み、</a:t>
            </a:r>
            <a:r>
              <a:rPr lang="en-US" altLang="ja-JP" dirty="0"/>
              <a:t>R</a:t>
            </a:r>
            <a:r>
              <a:rPr lang="ja-JP" altLang="en-US" dirty="0"/>
              <a:t>プロジェクトを用いたディレクトリ管理を行っている</a:t>
            </a:r>
            <a:endParaRPr lang="en-US" altLang="ja-JP" dirty="0"/>
          </a:p>
          <a:p>
            <a:pPr lvl="1"/>
            <a:r>
              <a:rPr lang="en-US" altLang="ja-JP" dirty="0" err="1"/>
              <a:t>tidyverse</a:t>
            </a:r>
            <a:r>
              <a:rPr lang="ja-JP" altLang="en-US" dirty="0"/>
              <a:t>とは</a:t>
            </a:r>
            <a:endParaRPr lang="en-US" altLang="ja-JP" dirty="0"/>
          </a:p>
          <a:p>
            <a:pPr lvl="2"/>
            <a:r>
              <a:rPr lang="ja-JP" altLang="en-US" dirty="0"/>
              <a:t>関数とは？パッケージとは？</a:t>
            </a:r>
            <a:endParaRPr lang="en-US" altLang="ja-JP" dirty="0"/>
          </a:p>
          <a:p>
            <a:pPr lvl="2"/>
            <a:r>
              <a:rPr lang="ja-JP" altLang="en-US" dirty="0"/>
              <a:t>パッケージの説明と基本構文、</a:t>
            </a:r>
            <a:r>
              <a:rPr lang="en-US" altLang="ja-JP" dirty="0" err="1"/>
              <a:t>tidyverse</a:t>
            </a:r>
            <a:r>
              <a:rPr lang="ja-JP" altLang="en-US" dirty="0"/>
              <a:t>を使う理由、ベース</a:t>
            </a:r>
            <a:r>
              <a:rPr lang="en-US" altLang="ja-JP" dirty="0"/>
              <a:t>R</a:t>
            </a:r>
            <a:r>
              <a:rPr lang="ja-JP" altLang="en-US" dirty="0"/>
              <a:t>との比較</a:t>
            </a:r>
            <a:endParaRPr lang="en-US" altLang="ja-JP" dirty="0"/>
          </a:p>
          <a:p>
            <a:pPr lvl="1"/>
            <a:r>
              <a:rPr kumimoji="1" lang="ja-JP" altLang="en-US" dirty="0"/>
              <a:t>クリーニングの手順、中間生成物を作る意味</a:t>
            </a:r>
            <a:endParaRPr kumimoji="1" lang="en-US" altLang="ja-JP" dirty="0"/>
          </a:p>
          <a:p>
            <a:pPr lvl="1"/>
            <a:r>
              <a:rPr kumimoji="1" lang="ja-JP" altLang="en-US" dirty="0"/>
              <a:t>データ型</a:t>
            </a:r>
            <a:endParaRPr kumimoji="1" lang="en-US" altLang="ja-JP" dirty="0"/>
          </a:p>
          <a:p>
            <a:pPr lvl="1"/>
            <a:r>
              <a:rPr kumimoji="1" lang="ja-JP" altLang="en-US" dirty="0"/>
              <a:t>オブジェクト、</a:t>
            </a:r>
            <a:r>
              <a:rPr kumimoji="1" lang="en-US" altLang="ja-JP" dirty="0" err="1"/>
              <a:t>df</a:t>
            </a:r>
            <a:r>
              <a:rPr kumimoji="1" lang="en-US" altLang="ja-JP" dirty="0"/>
              <a:t>, list, vector</a:t>
            </a:r>
          </a:p>
          <a:p>
            <a:pPr lvl="1"/>
            <a:r>
              <a:rPr kumimoji="1" lang="ja-JP" altLang="en-US" dirty="0"/>
              <a:t>頻出関数の紹介</a:t>
            </a:r>
            <a:endParaRPr kumimoji="1" lang="en-US" altLang="ja-JP" dirty="0"/>
          </a:p>
          <a:p>
            <a:pPr lvl="1"/>
            <a:r>
              <a:rPr kumimoji="1" lang="ja-JP" altLang="en-US" dirty="0"/>
              <a:t>事前課題</a:t>
            </a:r>
            <a:r>
              <a:rPr kumimoji="1" lang="en-US" altLang="ja-JP" dirty="0"/>
              <a:t>1</a:t>
            </a:r>
            <a:r>
              <a:rPr kumimoji="1" lang="ja-JP" altLang="en-US" dirty="0"/>
              <a:t>の実演、生徒数・不登校生徒数データのクリーニング</a:t>
            </a:r>
            <a:endParaRPr kumimoji="1" lang="en-US" altLang="ja-JP" dirty="0"/>
          </a:p>
          <a:p>
            <a:pPr lvl="1"/>
            <a:r>
              <a:rPr kumimoji="1" lang="ja-JP" altLang="en-US" dirty="0"/>
              <a:t>質疑応答、レコーディング停止</a:t>
            </a:r>
            <a:endParaRPr kumimoji="1" lang="en-US" altLang="ja-JP" dirty="0"/>
          </a:p>
          <a:p>
            <a:r>
              <a:rPr lang="ja-JP" altLang="en-US" dirty="0"/>
              <a:t>後半</a:t>
            </a:r>
            <a:endParaRPr lang="en-US" altLang="ja-JP" dirty="0"/>
          </a:p>
          <a:p>
            <a:pPr lvl="1"/>
            <a:r>
              <a:rPr lang="ja-JP" altLang="en-US" dirty="0"/>
              <a:t>表の出力と記述統計、</a:t>
            </a:r>
            <a:r>
              <a:rPr lang="en-US" altLang="ja-JP" dirty="0" err="1"/>
              <a:t>gt</a:t>
            </a:r>
            <a:r>
              <a:rPr lang="en-US" altLang="ja-JP" dirty="0"/>
              <a:t>, </a:t>
            </a:r>
            <a:r>
              <a:rPr lang="en-US" altLang="ja-JP" dirty="0" err="1"/>
              <a:t>tbl_summary</a:t>
            </a:r>
            <a:endParaRPr kumimoji="1" lang="en-US" altLang="ja-JP" dirty="0"/>
          </a:p>
          <a:p>
            <a:pPr lvl="1"/>
            <a:r>
              <a:rPr kumimoji="1" lang="en-US" altLang="ja-JP" dirty="0"/>
              <a:t>ggplot2</a:t>
            </a:r>
            <a:r>
              <a:rPr kumimoji="1" lang="ja-JP" altLang="en-US" dirty="0"/>
              <a:t>の基礎的な考え方、レイヤーを重ねる</a:t>
            </a:r>
            <a:endParaRPr kumimoji="1" lang="en-US" altLang="ja-JP" dirty="0"/>
          </a:p>
          <a:p>
            <a:pPr lvl="1"/>
            <a:r>
              <a:rPr lang="en-US" altLang="ja-JP" dirty="0"/>
              <a:t>g</a:t>
            </a:r>
            <a:r>
              <a:rPr kumimoji="1" lang="en-US" altLang="ja-JP" dirty="0"/>
              <a:t>gplot2</a:t>
            </a:r>
            <a:r>
              <a:rPr kumimoji="1" lang="ja-JP" altLang="en-US" dirty="0"/>
              <a:t>による様々なグラフ、</a:t>
            </a:r>
            <a:r>
              <a:rPr kumimoji="1" lang="en-US" altLang="ja-JP" dirty="0" err="1"/>
              <a:t>geom</a:t>
            </a:r>
            <a:r>
              <a:rPr kumimoji="1" lang="en-US" altLang="ja-JP" dirty="0"/>
              <a:t>_**</a:t>
            </a:r>
            <a:r>
              <a:rPr kumimoji="1" lang="ja-JP" altLang="en-US" dirty="0"/>
              <a:t>の紹介</a:t>
            </a:r>
            <a:endParaRPr kumimoji="1" lang="en-US" altLang="ja-JP" dirty="0"/>
          </a:p>
          <a:p>
            <a:pPr lvl="1"/>
            <a:r>
              <a:rPr kumimoji="1" lang="ja-JP" altLang="en-US" dirty="0"/>
              <a:t>きれいな作図のためのオプション</a:t>
            </a:r>
            <a:endParaRPr kumimoji="1" lang="en-US" altLang="ja-JP" dirty="0"/>
          </a:p>
          <a:p>
            <a:pPr lvl="1"/>
            <a:r>
              <a:rPr lang="ja-JP" altLang="en-US" dirty="0"/>
              <a:t>事前課題</a:t>
            </a:r>
            <a:r>
              <a:rPr lang="en-US" altLang="ja-JP" dirty="0"/>
              <a:t>1</a:t>
            </a:r>
            <a:r>
              <a:rPr lang="ja-JP" altLang="en-US" dirty="0"/>
              <a:t>の実演、生徒数・不登校生徒数データの可視化、図</a:t>
            </a:r>
            <a:r>
              <a:rPr lang="en-US" altLang="ja-JP" dirty="0"/>
              <a:t>1</a:t>
            </a:r>
            <a:r>
              <a:rPr lang="ja-JP" altLang="en-US" dirty="0"/>
              <a:t>～</a:t>
            </a:r>
            <a:r>
              <a:rPr lang="en-US" altLang="ja-JP" dirty="0"/>
              <a:t>3</a:t>
            </a:r>
          </a:p>
          <a:p>
            <a:pPr lvl="1"/>
            <a:r>
              <a:rPr kumimoji="1" lang="ja-JP" altLang="en-US" dirty="0"/>
              <a:t>質疑応答、レコーディング停止</a:t>
            </a:r>
            <a:endParaRPr kumimoji="1" lang="en-US" altLang="ja-JP" dirty="0"/>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きれいな作図のために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53CFA7B-99B0-8F24-CE40-3DDECF1708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67AA95-CB50-C41D-D43A-B499F504CF15}"/>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D51AB99A-CA40-EF4D-6C0F-0DF3D768E404}"/>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kumimoji="1" lang="en-US" altLang="ja-JP" dirty="0"/>
              <a:t>GitHub</a:t>
            </a:r>
            <a:r>
              <a:rPr kumimoji="1" lang="ja-JP" altLang="en-US" dirty="0"/>
              <a:t>上にリモートリポジトリを作成しローカルに</a:t>
            </a:r>
            <a:r>
              <a:rPr kumimoji="1" lang="en-US" altLang="ja-JP" dirty="0"/>
              <a:t>clone</a:t>
            </a:r>
            <a:r>
              <a:rPr kumimoji="1" lang="ja-JP" altLang="en-US" dirty="0"/>
              <a:t>済み</a:t>
            </a:r>
            <a:endParaRPr kumimoji="1" lang="en-US" altLang="ja-JP" dirty="0"/>
          </a:p>
          <a:p>
            <a:pPr lvl="1"/>
            <a:r>
              <a:rPr kumimoji="1" lang="ja-JP" altLang="en-US" dirty="0"/>
              <a:t>配布資料「</a:t>
            </a:r>
            <a:r>
              <a:rPr kumimoji="1" lang="en-US" altLang="ja-JP" dirty="0"/>
              <a:t>Git</a:t>
            </a:r>
            <a:r>
              <a:rPr kumimoji="1" lang="ja-JP" altLang="en-US" dirty="0"/>
              <a:t>について」参照</a:t>
            </a:r>
            <a:endParaRPr kumimoji="1" lang="en-US" altLang="ja-JP" dirty="0"/>
          </a:p>
          <a:p>
            <a:r>
              <a:rPr lang="en-US" altLang="ja-JP" dirty="0"/>
              <a:t>R</a:t>
            </a:r>
            <a:r>
              <a:rPr lang="ja-JP" altLang="en-US" dirty="0"/>
              <a:t>プロジェクトによるディレクトリ管理を行っている</a:t>
            </a:r>
            <a:endParaRPr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961B7FF9-873D-F802-E425-64828796215B}"/>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12EBE941-8F24-F13E-454E-BEA7CB8E3C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5E283A0-1E31-6BBF-734A-E38F28D0CE21}"/>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19104BB-CB47-D2BC-8483-675D0CE214EA}"/>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F76C8DB-4BBF-73FC-2643-8AD4C04EC724}"/>
              </a:ext>
            </a:extLst>
          </p:cNvPr>
          <p:cNvPicPr>
            <a:picLocks noChangeAspect="1"/>
          </p:cNvPicPr>
          <p:nvPr/>
        </p:nvPicPr>
        <p:blipFill>
          <a:blip r:embed="rId2"/>
          <a:stretch>
            <a:fillRect/>
          </a:stretch>
        </p:blipFill>
        <p:spPr>
          <a:xfrm>
            <a:off x="5257615" y="398228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249002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r="-294"/>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3" name="グループ化 12">
            <a:extLst>
              <a:ext uri="{FF2B5EF4-FFF2-40B4-BE49-F238E27FC236}">
                <a16:creationId xmlns:a16="http://schemas.microsoft.com/office/drawing/2014/main" id="{D0500625-29B3-492A-8064-A3151F65B1AF}"/>
              </a:ext>
            </a:extLst>
          </p:cNvPr>
          <p:cNvGrpSpPr/>
          <p:nvPr/>
        </p:nvGrpSpPr>
        <p:grpSpPr>
          <a:xfrm>
            <a:off x="1314384" y="3504895"/>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spTree>
    <p:extLst>
      <p:ext uri="{BB962C8B-B14F-4D97-AF65-F5344CB8AC3E}">
        <p14:creationId xmlns:p14="http://schemas.microsoft.com/office/powerpoint/2010/main" val="194416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kumimoji="1" lang="ja-JP" altLang="en-US"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spTree>
    <p:extLst>
      <p:ext uri="{BB962C8B-B14F-4D97-AF65-F5344CB8AC3E}">
        <p14:creationId xmlns:p14="http://schemas.microsoft.com/office/powerpoint/2010/main" val="253942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542</TotalTime>
  <Words>1899</Words>
  <Application>Microsoft Office PowerPoint</Application>
  <PresentationFormat>画面に合わせる (4:3)</PresentationFormat>
  <Paragraphs>356</Paragraphs>
  <Slides>34</Slides>
  <Notes>0</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Yu Gothic UI</vt:lpstr>
      <vt:lpstr>メイリオ</vt:lpstr>
      <vt:lpstr>游ゴシック</vt:lpstr>
      <vt:lpstr>Arial</vt:lpstr>
      <vt:lpstr>Cambria Math</vt:lpstr>
      <vt:lpstr>Wingdings</vt:lpstr>
      <vt:lpstr>Office テーマ</vt:lpstr>
      <vt:lpstr>tidyverseの基礎から可視化まで</vt:lpstr>
      <vt:lpstr>　レクチャーのルール</vt:lpstr>
      <vt:lpstr>　アウトライン（未確定）</vt:lpstr>
      <vt:lpstr>　前提</vt:lpstr>
      <vt:lpstr>　前提</vt:lpstr>
      <vt:lpstr>　tidyverseとは</vt:lpstr>
      <vt:lpstr>　tidyverseの基本構文</vt:lpstr>
      <vt:lpstr>　tidyverse or BaseR ? </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mapによるループ処理</vt:lpstr>
      <vt:lpstr>　関数の自作</vt:lpstr>
      <vt:lpstr>　コーディングのtips</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きれいな作図のために</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2025-08-05T13:47:23Z</dcterms:modified>
</cp:coreProperties>
</file>