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93" r:id="rId2"/>
    <p:sldId id="256" r:id="rId3"/>
    <p:sldId id="257" r:id="rId4"/>
    <p:sldId id="258" r:id="rId5"/>
    <p:sldId id="259" r:id="rId6"/>
    <p:sldId id="260" r:id="rId7"/>
    <p:sldId id="261" r:id="rId8"/>
    <p:sldId id="263" r:id="rId9"/>
    <p:sldId id="292" r:id="rId10"/>
    <p:sldId id="264" r:id="rId11"/>
    <p:sldId id="265" r:id="rId12"/>
    <p:sldId id="283" r:id="rId13"/>
    <p:sldId id="266" r:id="rId14"/>
    <p:sldId id="267" r:id="rId15"/>
    <p:sldId id="280" r:id="rId16"/>
    <p:sldId id="285" r:id="rId17"/>
    <p:sldId id="286" r:id="rId18"/>
    <p:sldId id="268" r:id="rId19"/>
    <p:sldId id="288" r:id="rId20"/>
    <p:sldId id="289" r:id="rId21"/>
    <p:sldId id="287" r:id="rId22"/>
    <p:sldId id="277" r:id="rId23"/>
    <p:sldId id="291" r:id="rId24"/>
    <p:sldId id="273" r:id="rId25"/>
    <p:sldId id="275" r:id="rId26"/>
    <p:sldId id="269" r:id="rId27"/>
    <p:sldId id="290" r:id="rId28"/>
    <p:sldId id="270" r:id="rId29"/>
    <p:sldId id="281" r:id="rId30"/>
    <p:sldId id="271" r:id="rId31"/>
    <p:sldId id="272" r:id="rId32"/>
    <p:sldId id="282" r:id="rId33"/>
    <p:sldId id="278" r:id="rId34"/>
    <p:sldId id="279" r:id="rId35"/>
    <p:sldId id="262"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DF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E4F011-C27E-4586-9098-82EB89E0B39E}" v="2423" dt="2025-08-12T07:30:36.878"/>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67" autoAdjust="0"/>
    <p:restoredTop sz="94660"/>
  </p:normalViewPr>
  <p:slideViewPr>
    <p:cSldViewPr snapToGrid="0">
      <p:cViewPr varScale="1">
        <p:scale>
          <a:sx n="98" d="100"/>
          <a:sy n="98" d="100"/>
        </p:scale>
        <p:origin x="612" y="2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isuke Tsugumi" userId="6e4a72d90fa3675d" providerId="LiveId" clId="{54E4F011-C27E-4586-9098-82EB89E0B39E}"/>
    <pc:docChg chg="undo custSel addSld delSld modSld sldOrd modMainMaster">
      <pc:chgData name="Keisuke Tsugumi" userId="6e4a72d90fa3675d" providerId="LiveId" clId="{54E4F011-C27E-4586-9098-82EB89E0B39E}" dt="2025-08-12T07:31:09.910" v="16368" actId="27636"/>
      <pc:docMkLst>
        <pc:docMk/>
      </pc:docMkLst>
      <pc:sldChg chg="addSp delSp modSp mod">
        <pc:chgData name="Keisuke Tsugumi" userId="6e4a72d90fa3675d" providerId="LiveId" clId="{54E4F011-C27E-4586-9098-82EB89E0B39E}" dt="2025-08-03T16:37:06.806" v="12708" actId="403"/>
        <pc:sldMkLst>
          <pc:docMk/>
          <pc:sldMk cId="3270303199" sldId="256"/>
        </pc:sldMkLst>
        <pc:spChg chg="mod">
          <ac:chgData name="Keisuke Tsugumi" userId="6e4a72d90fa3675d" providerId="LiveId" clId="{54E4F011-C27E-4586-9098-82EB89E0B39E}" dt="2025-07-30T00:47:04.358" v="7065" actId="1076"/>
          <ac:spMkLst>
            <pc:docMk/>
            <pc:sldMk cId="3270303199" sldId="256"/>
            <ac:spMk id="2" creationId="{1B3406D7-D4A6-5164-3D5C-CF388BE1BDCD}"/>
          </ac:spMkLst>
        </pc:spChg>
        <pc:spChg chg="add mod">
          <ac:chgData name="Keisuke Tsugumi" userId="6e4a72d90fa3675d" providerId="LiveId" clId="{54E4F011-C27E-4586-9098-82EB89E0B39E}" dt="2025-08-03T16:37:06.806" v="12708" actId="403"/>
          <ac:spMkLst>
            <pc:docMk/>
            <pc:sldMk cId="3270303199" sldId="256"/>
            <ac:spMk id="3" creationId="{93766937-1C09-F5D6-82DE-E69AE634A75E}"/>
          </ac:spMkLst>
        </pc:spChg>
        <pc:spChg chg="mod">
          <ac:chgData name="Keisuke Tsugumi" userId="6e4a72d90fa3675d" providerId="LiveId" clId="{54E4F011-C27E-4586-9098-82EB89E0B39E}" dt="2025-07-28T18:25:07.304" v="171"/>
          <ac:spMkLst>
            <pc:docMk/>
            <pc:sldMk cId="3270303199" sldId="256"/>
            <ac:spMk id="4" creationId="{3E9E938E-E194-D934-0412-ECCB0B7A326A}"/>
          </ac:spMkLst>
        </pc:spChg>
        <pc:spChg chg="mod">
          <ac:chgData name="Keisuke Tsugumi" userId="6e4a72d90fa3675d" providerId="LiveId" clId="{54E4F011-C27E-4586-9098-82EB89E0B39E}" dt="2025-07-31T08:03:33.260" v="7841"/>
          <ac:spMkLst>
            <pc:docMk/>
            <pc:sldMk cId="3270303199" sldId="256"/>
            <ac:spMk id="5" creationId="{7205E6DD-2EA9-3C56-48E6-541C4E7E2A1D}"/>
          </ac:spMkLst>
        </pc:spChg>
      </pc:sldChg>
      <pc:sldChg chg="modSp new mod">
        <pc:chgData name="Keisuke Tsugumi" userId="6e4a72d90fa3675d" providerId="LiveId" clId="{54E4F011-C27E-4586-9098-82EB89E0B39E}" dt="2025-07-29T13:44:00.358" v="5986"/>
        <pc:sldMkLst>
          <pc:docMk/>
          <pc:sldMk cId="3925800016" sldId="257"/>
        </pc:sldMkLst>
        <pc:spChg chg="mod">
          <ac:chgData name="Keisuke Tsugumi" userId="6e4a72d90fa3675d" providerId="LiveId" clId="{54E4F011-C27E-4586-9098-82EB89E0B39E}" dt="2025-07-29T13:42:07.894" v="5798"/>
          <ac:spMkLst>
            <pc:docMk/>
            <pc:sldMk cId="3925800016" sldId="257"/>
            <ac:spMk id="2" creationId="{AB0CCF40-625B-BD2C-42A9-65A0FB1CDED7}"/>
          </ac:spMkLst>
        </pc:spChg>
        <pc:spChg chg="mod">
          <ac:chgData name="Keisuke Tsugumi" userId="6e4a72d90fa3675d" providerId="LiveId" clId="{54E4F011-C27E-4586-9098-82EB89E0B39E}" dt="2025-07-29T13:44:00.358" v="5986"/>
          <ac:spMkLst>
            <pc:docMk/>
            <pc:sldMk cId="3925800016" sldId="257"/>
            <ac:spMk id="3" creationId="{0B67E832-9BA2-523B-3086-CB6EEEB1344E}"/>
          </ac:spMkLst>
        </pc:spChg>
        <pc:spChg chg="mod">
          <ac:chgData name="Keisuke Tsugumi" userId="6e4a72d90fa3675d" providerId="LiveId" clId="{54E4F011-C27E-4586-9098-82EB89E0B39E}" dt="2025-07-29T11:38:36.541" v="1471"/>
          <ac:spMkLst>
            <pc:docMk/>
            <pc:sldMk cId="3925800016" sldId="257"/>
            <ac:spMk id="7" creationId="{4019C165-BACB-6928-97A9-69F775D6381D}"/>
          </ac:spMkLst>
        </pc:spChg>
      </pc:sldChg>
      <pc:sldChg chg="modSp new mod">
        <pc:chgData name="Keisuke Tsugumi" userId="6e4a72d90fa3675d" providerId="LiveId" clId="{54E4F011-C27E-4586-9098-82EB89E0B39E}" dt="2025-08-10T11:52:50.819" v="15551" actId="27636"/>
        <pc:sldMkLst>
          <pc:docMk/>
          <pc:sldMk cId="389935206" sldId="258"/>
        </pc:sldMkLst>
        <pc:spChg chg="mod">
          <ac:chgData name="Keisuke Tsugumi" userId="6e4a72d90fa3675d" providerId="LiveId" clId="{54E4F011-C27E-4586-9098-82EB89E0B39E}" dt="2025-08-08T11:07:26.071" v="14392" actId="20577"/>
          <ac:spMkLst>
            <pc:docMk/>
            <pc:sldMk cId="389935206" sldId="258"/>
            <ac:spMk id="2" creationId="{49029E7F-0E86-551E-72FD-CBFDAE0F62B5}"/>
          </ac:spMkLst>
        </pc:spChg>
        <pc:spChg chg="mod">
          <ac:chgData name="Keisuke Tsugumi" userId="6e4a72d90fa3675d" providerId="LiveId" clId="{54E4F011-C27E-4586-9098-82EB89E0B39E}" dt="2025-08-10T11:52:50.819" v="15551" actId="27636"/>
          <ac:spMkLst>
            <pc:docMk/>
            <pc:sldMk cId="389935206" sldId="258"/>
            <ac:spMk id="3" creationId="{DF73E138-82A9-BFFA-C73F-08EE27D6648C}"/>
          </ac:spMkLst>
        </pc:spChg>
        <pc:spChg chg="mod">
          <ac:chgData name="Keisuke Tsugumi" userId="6e4a72d90fa3675d" providerId="LiveId" clId="{54E4F011-C27E-4586-9098-82EB89E0B39E}" dt="2025-07-29T13:22:56.820" v="4948"/>
          <ac:spMkLst>
            <pc:docMk/>
            <pc:sldMk cId="389935206" sldId="258"/>
            <ac:spMk id="7" creationId="{746FE94A-F85C-37B0-3E1A-3B1658310B87}"/>
          </ac:spMkLst>
        </pc:spChg>
      </pc:sldChg>
      <pc:sldChg chg="addSp delSp modSp new mod">
        <pc:chgData name="Keisuke Tsugumi" userId="6e4a72d90fa3675d" providerId="LiveId" clId="{54E4F011-C27E-4586-9098-82EB89E0B39E}" dt="2025-08-01T23:35:18.872" v="7878" actId="1076"/>
        <pc:sldMkLst>
          <pc:docMk/>
          <pc:sldMk cId="3980129886" sldId="259"/>
        </pc:sldMkLst>
        <pc:spChg chg="mod">
          <ac:chgData name="Keisuke Tsugumi" userId="6e4a72d90fa3675d" providerId="LiveId" clId="{54E4F011-C27E-4586-9098-82EB89E0B39E}" dt="2025-07-29T11:38:44.272" v="1483"/>
          <ac:spMkLst>
            <pc:docMk/>
            <pc:sldMk cId="3980129886" sldId="259"/>
            <ac:spMk id="2" creationId="{F0DA00DB-D75C-4B65-F9F1-29BCBB3A6186}"/>
          </ac:spMkLst>
        </pc:spChg>
        <pc:spChg chg="mod">
          <ac:chgData name="Keisuke Tsugumi" userId="6e4a72d90fa3675d" providerId="LiveId" clId="{54E4F011-C27E-4586-9098-82EB89E0B39E}" dt="2025-08-01T23:35:06.685" v="7876" actId="20577"/>
          <ac:spMkLst>
            <pc:docMk/>
            <pc:sldMk cId="3980129886" sldId="259"/>
            <ac:spMk id="3" creationId="{53A288F5-E9EF-B0F4-9182-E4760A90DFF0}"/>
          </ac:spMkLst>
        </pc:spChg>
        <pc:spChg chg="mod">
          <ac:chgData name="Keisuke Tsugumi" userId="6e4a72d90fa3675d" providerId="LiveId" clId="{54E4F011-C27E-4586-9098-82EB89E0B39E}" dt="2025-07-29T11:37:58.473" v="1457"/>
          <ac:spMkLst>
            <pc:docMk/>
            <pc:sldMk cId="3980129886" sldId="259"/>
            <ac:spMk id="7" creationId="{5D30D48A-DBCF-937E-7613-507F1420247F}"/>
          </ac:spMkLst>
        </pc:spChg>
        <pc:picChg chg="add mod">
          <ac:chgData name="Keisuke Tsugumi" userId="6e4a72d90fa3675d" providerId="LiveId" clId="{54E4F011-C27E-4586-9098-82EB89E0B39E}" dt="2025-08-01T23:35:18.872" v="7878" actId="1076"/>
          <ac:picMkLst>
            <pc:docMk/>
            <pc:sldMk cId="3980129886" sldId="259"/>
            <ac:picMk id="11" creationId="{77FF420A-0877-B09B-3A29-AC498E5B2654}"/>
          </ac:picMkLst>
        </pc:picChg>
      </pc:sldChg>
      <pc:sldChg chg="modSp new mod">
        <pc:chgData name="Keisuke Tsugumi" userId="6e4a72d90fa3675d" providerId="LiveId" clId="{54E4F011-C27E-4586-9098-82EB89E0B39E}" dt="2025-08-08T11:10:12.828" v="14526" actId="20577"/>
        <pc:sldMkLst>
          <pc:docMk/>
          <pc:sldMk cId="2960088006" sldId="260"/>
        </pc:sldMkLst>
        <pc:spChg chg="mod">
          <ac:chgData name="Keisuke Tsugumi" userId="6e4a72d90fa3675d" providerId="LiveId" clId="{54E4F011-C27E-4586-9098-82EB89E0B39E}" dt="2025-07-29T11:44:57.784" v="1906"/>
          <ac:spMkLst>
            <pc:docMk/>
            <pc:sldMk cId="2960088006" sldId="260"/>
            <ac:spMk id="2" creationId="{1A7F5F48-5117-D630-A3EB-AB2A2D5D7EE2}"/>
          </ac:spMkLst>
        </pc:spChg>
        <pc:spChg chg="mod">
          <ac:chgData name="Keisuke Tsugumi" userId="6e4a72d90fa3675d" providerId="LiveId" clId="{54E4F011-C27E-4586-9098-82EB89E0B39E}" dt="2025-08-08T11:10:12.828" v="14526" actId="20577"/>
          <ac:spMkLst>
            <pc:docMk/>
            <pc:sldMk cId="2960088006" sldId="260"/>
            <ac:spMk id="3" creationId="{A96FFC45-1045-00DB-1BBF-077FDCBB44FF}"/>
          </ac:spMkLst>
        </pc:spChg>
        <pc:spChg chg="mod">
          <ac:chgData name="Keisuke Tsugumi" userId="6e4a72d90fa3675d" providerId="LiveId" clId="{54E4F011-C27E-4586-9098-82EB89E0B39E}" dt="2025-07-29T11:44:52.612" v="1889"/>
          <ac:spMkLst>
            <pc:docMk/>
            <pc:sldMk cId="2960088006" sldId="260"/>
            <ac:spMk id="7" creationId="{2523C900-2306-D338-3001-FD23003B3F27}"/>
          </ac:spMkLst>
        </pc:spChg>
      </pc:sldChg>
      <pc:sldChg chg="addSp delSp modSp new mod">
        <pc:chgData name="Keisuke Tsugumi" userId="6e4a72d90fa3675d" providerId="LiveId" clId="{54E4F011-C27E-4586-9098-82EB89E0B39E}" dt="2025-08-08T11:16:37.261" v="14637" actId="1076"/>
        <pc:sldMkLst>
          <pc:docMk/>
          <pc:sldMk cId="1944166823" sldId="261"/>
        </pc:sldMkLst>
        <pc:spChg chg="mod">
          <ac:chgData name="Keisuke Tsugumi" userId="6e4a72d90fa3675d" providerId="LiveId" clId="{54E4F011-C27E-4586-9098-82EB89E0B39E}" dt="2025-07-29T12:02:45.808" v="2560"/>
          <ac:spMkLst>
            <pc:docMk/>
            <pc:sldMk cId="1944166823" sldId="261"/>
            <ac:spMk id="2" creationId="{3B999A93-8162-B12D-4373-C2551E1B203F}"/>
          </ac:spMkLst>
        </pc:spChg>
        <pc:spChg chg="mod">
          <ac:chgData name="Keisuke Tsugumi" userId="6e4a72d90fa3675d" providerId="LiveId" clId="{54E4F011-C27E-4586-9098-82EB89E0B39E}" dt="2025-08-08T11:11:57.065" v="14616"/>
          <ac:spMkLst>
            <pc:docMk/>
            <pc:sldMk cId="1944166823" sldId="261"/>
            <ac:spMk id="3" creationId="{DA842869-2136-82E7-437B-D8BA8DCF2B1E}"/>
          </ac:spMkLst>
        </pc:spChg>
        <pc:spChg chg="mod">
          <ac:chgData name="Keisuke Tsugumi" userId="6e4a72d90fa3675d" providerId="LiveId" clId="{54E4F011-C27E-4586-9098-82EB89E0B39E}" dt="2025-07-29T12:02:37.597" v="2528"/>
          <ac:spMkLst>
            <pc:docMk/>
            <pc:sldMk cId="1944166823" sldId="261"/>
            <ac:spMk id="7" creationId="{D5396574-7E73-0535-9F50-52D76D666FB2}"/>
          </ac:spMkLst>
        </pc:spChg>
        <pc:spChg chg="add mod">
          <ac:chgData name="Keisuke Tsugumi" userId="6e4a72d90fa3675d" providerId="LiveId" clId="{54E4F011-C27E-4586-9098-82EB89E0B39E}" dt="2025-08-08T11:16:32.222" v="14635" actId="164"/>
          <ac:spMkLst>
            <pc:docMk/>
            <pc:sldMk cId="1944166823" sldId="261"/>
            <ac:spMk id="12" creationId="{FA93CEED-10D2-8464-C7D1-330046246CA0}"/>
          </ac:spMkLst>
        </pc:spChg>
        <pc:spChg chg="add mod topLvl">
          <ac:chgData name="Keisuke Tsugumi" userId="6e4a72d90fa3675d" providerId="LiveId" clId="{54E4F011-C27E-4586-9098-82EB89E0B39E}" dt="2025-07-29T12:16:32.754" v="2917" actId="164"/>
          <ac:spMkLst>
            <pc:docMk/>
            <pc:sldMk cId="1944166823" sldId="261"/>
            <ac:spMk id="17" creationId="{8185DE75-8C09-0F65-47BC-ECF56CAF317F}"/>
          </ac:spMkLst>
        </pc:spChg>
        <pc:spChg chg="add mod topLvl">
          <ac:chgData name="Keisuke Tsugumi" userId="6e4a72d90fa3675d" providerId="LiveId" clId="{54E4F011-C27E-4586-9098-82EB89E0B39E}" dt="2025-07-29T12:16:32.754" v="2917" actId="164"/>
          <ac:spMkLst>
            <pc:docMk/>
            <pc:sldMk cId="1944166823" sldId="261"/>
            <ac:spMk id="20" creationId="{B41054C5-AC54-1C94-D8E1-D86A1A6083BA}"/>
          </ac:spMkLst>
        </pc:spChg>
        <pc:spChg chg="add mod topLvl">
          <ac:chgData name="Keisuke Tsugumi" userId="6e4a72d90fa3675d" providerId="LiveId" clId="{54E4F011-C27E-4586-9098-82EB89E0B39E}" dt="2025-07-29T12:16:32.754" v="2917" actId="164"/>
          <ac:spMkLst>
            <pc:docMk/>
            <pc:sldMk cId="1944166823" sldId="261"/>
            <ac:spMk id="27" creationId="{96644770-0266-D2EF-FE60-3DA0CCB00DBA}"/>
          </ac:spMkLst>
        </pc:spChg>
        <pc:spChg chg="add mod">
          <ac:chgData name="Keisuke Tsugumi" userId="6e4a72d90fa3675d" providerId="LiveId" clId="{54E4F011-C27E-4586-9098-82EB89E0B39E}" dt="2025-07-29T12:16:32.754" v="2917" actId="164"/>
          <ac:spMkLst>
            <pc:docMk/>
            <pc:sldMk cId="1944166823" sldId="261"/>
            <ac:spMk id="44" creationId="{83DE1BC2-1F73-FC7C-0264-50771A3D57FA}"/>
          </ac:spMkLst>
        </pc:spChg>
        <pc:grpChg chg="add mod">
          <ac:chgData name="Keisuke Tsugumi" userId="6e4a72d90fa3675d" providerId="LiveId" clId="{54E4F011-C27E-4586-9098-82EB89E0B39E}" dt="2025-08-08T11:16:32.222" v="14635" actId="164"/>
          <ac:grpSpMkLst>
            <pc:docMk/>
            <pc:sldMk cId="1944166823" sldId="261"/>
            <ac:grpSpMk id="13" creationId="{D0500625-29B3-492A-8064-A3151F65B1AF}"/>
          </ac:grpSpMkLst>
        </pc:grpChg>
        <pc:grpChg chg="add mod">
          <ac:chgData name="Keisuke Tsugumi" userId="6e4a72d90fa3675d" providerId="LiveId" clId="{54E4F011-C27E-4586-9098-82EB89E0B39E}" dt="2025-08-08T11:16:37.261" v="14637" actId="1076"/>
          <ac:grpSpMkLst>
            <pc:docMk/>
            <pc:sldMk cId="1944166823" sldId="261"/>
            <ac:grpSpMk id="14" creationId="{9C1821FB-1ECF-0F2E-87EE-284FC29B3C20}"/>
          </ac:grpSpMkLst>
        </pc:grpChg>
        <pc:grpChg chg="add mod">
          <ac:chgData name="Keisuke Tsugumi" userId="6e4a72d90fa3675d" providerId="LiveId" clId="{54E4F011-C27E-4586-9098-82EB89E0B39E}" dt="2025-07-30T00:52:47.595" v="7239" actId="164"/>
          <ac:grpSpMkLst>
            <pc:docMk/>
            <pc:sldMk cId="1944166823" sldId="261"/>
            <ac:grpSpMk id="47" creationId="{1875994A-E0F2-7F4F-7BDE-013B99A892C3}"/>
          </ac:grpSpMkLst>
        </pc:grpChg>
        <pc:picChg chg="add mod ord">
          <ac:chgData name="Keisuke Tsugumi" userId="6e4a72d90fa3675d" providerId="LiveId" clId="{54E4F011-C27E-4586-9098-82EB89E0B39E}" dt="2025-07-30T01:58:11.976" v="7812" actId="208"/>
          <ac:picMkLst>
            <pc:docMk/>
            <pc:sldMk cId="1944166823" sldId="261"/>
            <ac:picMk id="9" creationId="{C027E33F-86FD-3B8C-43C2-BB3EF36D82D2}"/>
          </ac:picMkLst>
        </pc:picChg>
        <pc:picChg chg="add mod">
          <ac:chgData name="Keisuke Tsugumi" userId="6e4a72d90fa3675d" providerId="LiveId" clId="{54E4F011-C27E-4586-9098-82EB89E0B39E}" dt="2025-08-08T11:16:32.222" v="14635" actId="164"/>
          <ac:picMkLst>
            <pc:docMk/>
            <pc:sldMk cId="1944166823" sldId="261"/>
            <ac:picMk id="11" creationId="{91DAE0C7-41A1-B8B1-3B59-1C0912F42275}"/>
          </ac:picMkLst>
        </pc:picChg>
        <pc:cxnChg chg="add mod topLvl">
          <ac:chgData name="Keisuke Tsugumi" userId="6e4a72d90fa3675d" providerId="LiveId" clId="{54E4F011-C27E-4586-9098-82EB89E0B39E}" dt="2025-07-30T01:58:43.151" v="7813" actId="14100"/>
          <ac:cxnSpMkLst>
            <pc:docMk/>
            <pc:sldMk cId="1944166823" sldId="261"/>
            <ac:cxnSpMk id="16" creationId="{AC98B5BD-77E0-B312-01F7-08AD799E7098}"/>
          </ac:cxnSpMkLst>
        </pc:cxnChg>
        <pc:cxnChg chg="add mod topLvl">
          <ac:chgData name="Keisuke Tsugumi" userId="6e4a72d90fa3675d" providerId="LiveId" clId="{54E4F011-C27E-4586-9098-82EB89E0B39E}" dt="2025-07-30T00:52:41.175" v="7238" actId="14100"/>
          <ac:cxnSpMkLst>
            <pc:docMk/>
            <pc:sldMk cId="1944166823" sldId="261"/>
            <ac:cxnSpMk id="19" creationId="{49F66F90-2BC8-FBD3-03E7-99E976A53FF9}"/>
          </ac:cxnSpMkLst>
        </pc:cxnChg>
        <pc:cxnChg chg="add mod topLvl">
          <ac:chgData name="Keisuke Tsugumi" userId="6e4a72d90fa3675d" providerId="LiveId" clId="{54E4F011-C27E-4586-9098-82EB89E0B39E}" dt="2025-07-29T12:16:32.754" v="2917" actId="164"/>
          <ac:cxnSpMkLst>
            <pc:docMk/>
            <pc:sldMk cId="1944166823" sldId="261"/>
            <ac:cxnSpMk id="26" creationId="{7930684C-E776-E0EB-C4B6-8DCB74D792C0}"/>
          </ac:cxnSpMkLst>
        </pc:cxnChg>
        <pc:cxnChg chg="add mod topLvl">
          <ac:chgData name="Keisuke Tsugumi" userId="6e4a72d90fa3675d" providerId="LiveId" clId="{54E4F011-C27E-4586-9098-82EB89E0B39E}" dt="2025-07-29T12:16:32.754" v="2917" actId="164"/>
          <ac:cxnSpMkLst>
            <pc:docMk/>
            <pc:sldMk cId="1944166823" sldId="261"/>
            <ac:cxnSpMk id="30" creationId="{722FCA14-37C7-EB9F-7CA4-70CB05CA7460}"/>
          </ac:cxnSpMkLst>
        </pc:cxnChg>
        <pc:cxnChg chg="add mod topLvl">
          <ac:chgData name="Keisuke Tsugumi" userId="6e4a72d90fa3675d" providerId="LiveId" clId="{54E4F011-C27E-4586-9098-82EB89E0B39E}" dt="2025-07-29T12:16:32.754" v="2917" actId="164"/>
          <ac:cxnSpMkLst>
            <pc:docMk/>
            <pc:sldMk cId="1944166823" sldId="261"/>
            <ac:cxnSpMk id="33" creationId="{BF88D7B5-B75A-E9C4-BBFC-000C33FBDF1C}"/>
          </ac:cxnSpMkLst>
        </pc:cxnChg>
        <pc:cxnChg chg="add mod">
          <ac:chgData name="Keisuke Tsugumi" userId="6e4a72d90fa3675d" providerId="LiveId" clId="{54E4F011-C27E-4586-9098-82EB89E0B39E}" dt="2025-07-30T00:52:37.504" v="7237" actId="14100"/>
          <ac:cxnSpMkLst>
            <pc:docMk/>
            <pc:sldMk cId="1944166823" sldId="261"/>
            <ac:cxnSpMk id="43" creationId="{5685B363-EF20-B1AA-A053-027DEFEAA0AC}"/>
          </ac:cxnSpMkLst>
        </pc:cxnChg>
      </pc:sldChg>
      <pc:sldChg chg="modSp new mod">
        <pc:chgData name="Keisuke Tsugumi" userId="6e4a72d90fa3675d" providerId="LiveId" clId="{54E4F011-C27E-4586-9098-82EB89E0B39E}" dt="2025-08-03T07:53:46.695" v="10129" actId="20577"/>
        <pc:sldMkLst>
          <pc:docMk/>
          <pc:sldMk cId="1981834639" sldId="262"/>
        </pc:sldMkLst>
        <pc:spChg chg="mod">
          <ac:chgData name="Keisuke Tsugumi" userId="6e4a72d90fa3675d" providerId="LiveId" clId="{54E4F011-C27E-4586-9098-82EB89E0B39E}" dt="2025-07-29T12:04:16.761" v="2581"/>
          <ac:spMkLst>
            <pc:docMk/>
            <pc:sldMk cId="1981834639" sldId="262"/>
            <ac:spMk id="2" creationId="{51091555-CF58-6BED-6C20-8539635676A6}"/>
          </ac:spMkLst>
        </pc:spChg>
        <pc:spChg chg="mod">
          <ac:chgData name="Keisuke Tsugumi" userId="6e4a72d90fa3675d" providerId="LiveId" clId="{54E4F011-C27E-4586-9098-82EB89E0B39E}" dt="2025-08-03T07:53:46.695" v="10129" actId="20577"/>
          <ac:spMkLst>
            <pc:docMk/>
            <pc:sldMk cId="1981834639" sldId="262"/>
            <ac:spMk id="3" creationId="{EAFC60B0-D7C8-7EE0-C38E-9F4DEFA2D3A1}"/>
          </ac:spMkLst>
        </pc:spChg>
        <pc:spChg chg="mod">
          <ac:chgData name="Keisuke Tsugumi" userId="6e4a72d90fa3675d" providerId="LiveId" clId="{54E4F011-C27E-4586-9098-82EB89E0B39E}" dt="2025-07-29T13:45:15.495" v="5988"/>
          <ac:spMkLst>
            <pc:docMk/>
            <pc:sldMk cId="1981834639" sldId="262"/>
            <ac:spMk id="7" creationId="{EA2DA7E9-7F14-F858-BEAA-5A7A53F695B4}"/>
          </ac:spMkLst>
        </pc:spChg>
      </pc:sldChg>
      <pc:sldChg chg="addSp delSp modSp new mod">
        <pc:chgData name="Keisuke Tsugumi" userId="6e4a72d90fa3675d" providerId="LiveId" clId="{54E4F011-C27E-4586-9098-82EB89E0B39E}" dt="2025-08-08T11:20:25.775" v="14726"/>
        <pc:sldMkLst>
          <pc:docMk/>
          <pc:sldMk cId="2539422550" sldId="263"/>
        </pc:sldMkLst>
        <pc:spChg chg="mod">
          <ac:chgData name="Keisuke Tsugumi" userId="6e4a72d90fa3675d" providerId="LiveId" clId="{54E4F011-C27E-4586-9098-82EB89E0B39E}" dt="2025-07-29T12:23:31.497" v="3239"/>
          <ac:spMkLst>
            <pc:docMk/>
            <pc:sldMk cId="2539422550" sldId="263"/>
            <ac:spMk id="2" creationId="{247EEB9C-0256-5715-0C8B-128EA07BD2A7}"/>
          </ac:spMkLst>
        </pc:spChg>
        <pc:spChg chg="mod">
          <ac:chgData name="Keisuke Tsugumi" userId="6e4a72d90fa3675d" providerId="LiveId" clId="{54E4F011-C27E-4586-9098-82EB89E0B39E}" dt="2025-08-08T11:20:25.775" v="14726"/>
          <ac:spMkLst>
            <pc:docMk/>
            <pc:sldMk cId="2539422550" sldId="263"/>
            <ac:spMk id="3" creationId="{8AE03080-7188-260B-1D5B-E31476D040E3}"/>
          </ac:spMkLst>
        </pc:spChg>
        <pc:spChg chg="mod">
          <ac:chgData name="Keisuke Tsugumi" userId="6e4a72d90fa3675d" providerId="LiveId" clId="{54E4F011-C27E-4586-9098-82EB89E0B39E}" dt="2025-07-29T12:17:01.745" v="2928"/>
          <ac:spMkLst>
            <pc:docMk/>
            <pc:sldMk cId="2539422550" sldId="263"/>
            <ac:spMk id="7" creationId="{21DF9980-A5B1-F537-BB43-B1670B373F2A}"/>
          </ac:spMkLst>
        </pc:spChg>
        <pc:spChg chg="add mod">
          <ac:chgData name="Keisuke Tsugumi" userId="6e4a72d90fa3675d" providerId="LiveId" clId="{54E4F011-C27E-4586-9098-82EB89E0B39E}" dt="2025-07-29T12:21:59.373" v="3140" actId="164"/>
          <ac:spMkLst>
            <pc:docMk/>
            <pc:sldMk cId="2539422550" sldId="263"/>
            <ac:spMk id="12" creationId="{F5A69A36-480B-471F-91CC-E41807839AB4}"/>
          </ac:spMkLst>
        </pc:spChg>
        <pc:spChg chg="add mod">
          <ac:chgData name="Keisuke Tsugumi" userId="6e4a72d90fa3675d" providerId="LiveId" clId="{54E4F011-C27E-4586-9098-82EB89E0B39E}" dt="2025-07-29T12:21:55.018" v="3139" actId="164"/>
          <ac:spMkLst>
            <pc:docMk/>
            <pc:sldMk cId="2539422550" sldId="263"/>
            <ac:spMk id="13" creationId="{8595A27B-9813-2AF1-6C27-5782109EAECA}"/>
          </ac:spMkLst>
        </pc:spChg>
        <pc:grpChg chg="add mod">
          <ac:chgData name="Keisuke Tsugumi" userId="6e4a72d90fa3675d" providerId="LiveId" clId="{54E4F011-C27E-4586-9098-82EB89E0B39E}" dt="2025-08-08T11:17:27.122" v="14639" actId="1076"/>
          <ac:grpSpMkLst>
            <pc:docMk/>
            <pc:sldMk cId="2539422550" sldId="263"/>
            <ac:grpSpMk id="10" creationId="{14B9F5B9-F553-2992-DF1C-F9B1B8FDC715}"/>
          </ac:grpSpMkLst>
        </pc:grpChg>
        <pc:grpChg chg="add mod">
          <ac:chgData name="Keisuke Tsugumi" userId="6e4a72d90fa3675d" providerId="LiveId" clId="{54E4F011-C27E-4586-9098-82EB89E0B39E}" dt="2025-07-29T12:22:50.255" v="3218" actId="164"/>
          <ac:grpSpMkLst>
            <pc:docMk/>
            <pc:sldMk cId="2539422550" sldId="263"/>
            <ac:grpSpMk id="14" creationId="{D389D1D1-C7BD-60E2-1C65-7F62D50E041A}"/>
          </ac:grpSpMkLst>
        </pc:grpChg>
        <pc:grpChg chg="add mod">
          <ac:chgData name="Keisuke Tsugumi" userId="6e4a72d90fa3675d" providerId="LiveId" clId="{54E4F011-C27E-4586-9098-82EB89E0B39E}" dt="2025-08-08T11:17:21.598" v="14638" actId="164"/>
          <ac:grpSpMkLst>
            <pc:docMk/>
            <pc:sldMk cId="2539422550" sldId="263"/>
            <ac:grpSpMk id="16" creationId="{87F99D5E-F6FD-70EB-7DF5-F31FF545FF2B}"/>
          </ac:grpSpMkLst>
        </pc:grpChg>
        <pc:picChg chg="add mod">
          <ac:chgData name="Keisuke Tsugumi" userId="6e4a72d90fa3675d" providerId="LiveId" clId="{54E4F011-C27E-4586-9098-82EB89E0B39E}" dt="2025-08-08T11:17:21.598" v="14638" actId="164"/>
          <ac:picMkLst>
            <pc:docMk/>
            <pc:sldMk cId="2539422550" sldId="263"/>
            <ac:picMk id="8" creationId="{17931D41-EC57-B0C3-41DF-89CFB2317DD3}"/>
          </ac:picMkLst>
        </pc:picChg>
        <pc:picChg chg="add mod">
          <ac:chgData name="Keisuke Tsugumi" userId="6e4a72d90fa3675d" providerId="LiveId" clId="{54E4F011-C27E-4586-9098-82EB89E0B39E}" dt="2025-07-30T01:59:39.321" v="7828" actId="208"/>
          <ac:picMkLst>
            <pc:docMk/>
            <pc:sldMk cId="2539422550" sldId="263"/>
            <ac:picMk id="11" creationId="{384CBDD4-A825-D42B-6C74-76A6FDCF3FD6}"/>
          </ac:picMkLst>
        </pc:picChg>
      </pc:sldChg>
      <pc:sldChg chg="addSp modSp new mod">
        <pc:chgData name="Keisuke Tsugumi" userId="6e4a72d90fa3675d" providerId="LiveId" clId="{54E4F011-C27E-4586-9098-82EB89E0B39E}" dt="2025-07-29T13:51:50.810" v="5989" actId="164"/>
        <pc:sldMkLst>
          <pc:docMk/>
          <pc:sldMk cId="2843076964" sldId="264"/>
        </pc:sldMkLst>
        <pc:spChg chg="mod">
          <ac:chgData name="Keisuke Tsugumi" userId="6e4a72d90fa3675d" providerId="LiveId" clId="{54E4F011-C27E-4586-9098-82EB89E0B39E}" dt="2025-07-29T12:24:10.376" v="3269"/>
          <ac:spMkLst>
            <pc:docMk/>
            <pc:sldMk cId="2843076964" sldId="264"/>
            <ac:spMk id="2" creationId="{9AF14CE0-F539-348B-7BA8-CF8A35B05029}"/>
          </ac:spMkLst>
        </pc:spChg>
        <pc:spChg chg="mod">
          <ac:chgData name="Keisuke Tsugumi" userId="6e4a72d90fa3675d" providerId="LiveId" clId="{54E4F011-C27E-4586-9098-82EB89E0B39E}" dt="2025-07-29T12:29:37.321" v="3419"/>
          <ac:spMkLst>
            <pc:docMk/>
            <pc:sldMk cId="2843076964" sldId="264"/>
            <ac:spMk id="3" creationId="{4CD0AEB9-420A-2285-641D-138517049484}"/>
          </ac:spMkLst>
        </pc:spChg>
        <pc:spChg chg="mod">
          <ac:chgData name="Keisuke Tsugumi" userId="6e4a72d90fa3675d" providerId="LiveId" clId="{54E4F011-C27E-4586-9098-82EB89E0B39E}" dt="2025-07-29T12:26:52.901" v="3282" actId="20577"/>
          <ac:spMkLst>
            <pc:docMk/>
            <pc:sldMk cId="2843076964" sldId="264"/>
            <ac:spMk id="7" creationId="{BD99EC52-366D-8D04-6F10-4E82C7792352}"/>
          </ac:spMkLst>
        </pc:spChg>
        <pc:spChg chg="add mod">
          <ac:chgData name="Keisuke Tsugumi" userId="6e4a72d90fa3675d" providerId="LiveId" clId="{54E4F011-C27E-4586-9098-82EB89E0B39E}" dt="2025-07-29T13:51:50.810" v="5989" actId="164"/>
          <ac:spMkLst>
            <pc:docMk/>
            <pc:sldMk cId="2843076964" sldId="264"/>
            <ac:spMk id="14" creationId="{912F007C-DF0C-19BF-5105-9E24BD76AB6A}"/>
          </ac:spMkLst>
        </pc:spChg>
        <pc:spChg chg="add mod">
          <ac:chgData name="Keisuke Tsugumi" userId="6e4a72d90fa3675d" providerId="LiveId" clId="{54E4F011-C27E-4586-9098-82EB89E0B39E}" dt="2025-07-29T13:51:50.810" v="5989" actId="164"/>
          <ac:spMkLst>
            <pc:docMk/>
            <pc:sldMk cId="2843076964" sldId="264"/>
            <ac:spMk id="15" creationId="{228B5348-3020-17F0-4DA8-07BC19065222}"/>
          </ac:spMkLst>
        </pc:spChg>
        <pc:spChg chg="add mod">
          <ac:chgData name="Keisuke Tsugumi" userId="6e4a72d90fa3675d" providerId="LiveId" clId="{54E4F011-C27E-4586-9098-82EB89E0B39E}" dt="2025-07-29T13:51:50.810" v="5989" actId="164"/>
          <ac:spMkLst>
            <pc:docMk/>
            <pc:sldMk cId="2843076964" sldId="264"/>
            <ac:spMk id="16" creationId="{557BC16A-1362-1012-CC82-C5A0CC75EDFC}"/>
          </ac:spMkLst>
        </pc:spChg>
        <pc:spChg chg="add mod">
          <ac:chgData name="Keisuke Tsugumi" userId="6e4a72d90fa3675d" providerId="LiveId" clId="{54E4F011-C27E-4586-9098-82EB89E0B39E}" dt="2025-07-29T13:51:50.810" v="5989" actId="164"/>
          <ac:spMkLst>
            <pc:docMk/>
            <pc:sldMk cId="2843076964" sldId="264"/>
            <ac:spMk id="17" creationId="{20E749EF-F35E-0C88-95FC-CEE843139C71}"/>
          </ac:spMkLst>
        </pc:spChg>
        <pc:grpChg chg="add mod">
          <ac:chgData name="Keisuke Tsugumi" userId="6e4a72d90fa3675d" providerId="LiveId" clId="{54E4F011-C27E-4586-9098-82EB89E0B39E}" dt="2025-07-29T13:51:50.810" v="5989" actId="164"/>
          <ac:grpSpMkLst>
            <pc:docMk/>
            <pc:sldMk cId="2843076964" sldId="264"/>
            <ac:grpSpMk id="22" creationId="{DB80EFDD-4F58-C54E-1FC4-B980DE4E2A62}"/>
          </ac:grpSpMkLst>
        </pc:grpChg>
        <pc:graphicFrameChg chg="add mod modGraphic">
          <ac:chgData name="Keisuke Tsugumi" userId="6e4a72d90fa3675d" providerId="LiveId" clId="{54E4F011-C27E-4586-9098-82EB89E0B39E}" dt="2025-07-29T12:35:03.895" v="3444" actId="1076"/>
          <ac:graphicFrameMkLst>
            <pc:docMk/>
            <pc:sldMk cId="2843076964" sldId="264"/>
            <ac:graphicFrameMk id="8" creationId="{D0D0CD90-5BB5-45DA-025D-9F0F58D64178}"/>
          </ac:graphicFrameMkLst>
        </pc:graphicFrameChg>
        <pc:graphicFrameChg chg="add mod modGraphic">
          <ac:chgData name="Keisuke Tsugumi" userId="6e4a72d90fa3675d" providerId="LiveId" clId="{54E4F011-C27E-4586-9098-82EB89E0B39E}" dt="2025-07-29T12:35:03.895" v="3444" actId="1076"/>
          <ac:graphicFrameMkLst>
            <pc:docMk/>
            <pc:sldMk cId="2843076964" sldId="264"/>
            <ac:graphicFrameMk id="9" creationId="{55C3BBD3-EF3A-7C12-AA35-F3C5E8675534}"/>
          </ac:graphicFrameMkLst>
        </pc:graphicFrameChg>
        <pc:graphicFrameChg chg="add mod modGraphic">
          <ac:chgData name="Keisuke Tsugumi" userId="6e4a72d90fa3675d" providerId="LiveId" clId="{54E4F011-C27E-4586-9098-82EB89E0B39E}" dt="2025-07-29T12:35:03.895" v="3444" actId="1076"/>
          <ac:graphicFrameMkLst>
            <pc:docMk/>
            <pc:sldMk cId="2843076964" sldId="264"/>
            <ac:graphicFrameMk id="12" creationId="{B0F480E6-D318-5A3E-A18C-5D4DC47425F4}"/>
          </ac:graphicFrameMkLst>
        </pc:graphicFrameChg>
        <pc:graphicFrameChg chg="add mod modGraphic">
          <ac:chgData name="Keisuke Tsugumi" userId="6e4a72d90fa3675d" providerId="LiveId" clId="{54E4F011-C27E-4586-9098-82EB89E0B39E}" dt="2025-07-29T12:35:03.895" v="3444" actId="1076"/>
          <ac:graphicFrameMkLst>
            <pc:docMk/>
            <pc:sldMk cId="2843076964" sldId="264"/>
            <ac:graphicFrameMk id="13" creationId="{5023AB7D-DDD9-EE43-E4A5-89932899A062}"/>
          </ac:graphicFrameMkLst>
        </pc:graphicFrameChg>
        <pc:cxnChg chg="add mod">
          <ac:chgData name="Keisuke Tsugumi" userId="6e4a72d90fa3675d" providerId="LiveId" clId="{54E4F011-C27E-4586-9098-82EB89E0B39E}" dt="2025-07-29T13:51:50.810" v="5989" actId="164"/>
          <ac:cxnSpMkLst>
            <pc:docMk/>
            <pc:sldMk cId="2843076964" sldId="264"/>
            <ac:cxnSpMk id="19" creationId="{B9F6B6B8-A682-3D55-2693-39A4B212D6A5}"/>
          </ac:cxnSpMkLst>
        </pc:cxnChg>
        <pc:cxnChg chg="add mod">
          <ac:chgData name="Keisuke Tsugumi" userId="6e4a72d90fa3675d" providerId="LiveId" clId="{54E4F011-C27E-4586-9098-82EB89E0B39E}" dt="2025-07-29T13:51:50.810" v="5989" actId="164"/>
          <ac:cxnSpMkLst>
            <pc:docMk/>
            <pc:sldMk cId="2843076964" sldId="264"/>
            <ac:cxnSpMk id="20" creationId="{CBF3DBCF-805E-C9C2-CA47-E8092265A3AD}"/>
          </ac:cxnSpMkLst>
        </pc:cxnChg>
        <pc:cxnChg chg="add mod">
          <ac:chgData name="Keisuke Tsugumi" userId="6e4a72d90fa3675d" providerId="LiveId" clId="{54E4F011-C27E-4586-9098-82EB89E0B39E}" dt="2025-07-29T13:51:50.810" v="5989" actId="164"/>
          <ac:cxnSpMkLst>
            <pc:docMk/>
            <pc:sldMk cId="2843076964" sldId="264"/>
            <ac:cxnSpMk id="21" creationId="{A0FB3D7D-5600-9AA8-DA39-E7FE7A033C16}"/>
          </ac:cxnSpMkLst>
        </pc:cxnChg>
      </pc:sldChg>
      <pc:sldChg chg="modSp new mod">
        <pc:chgData name="Keisuke Tsugumi" userId="6e4a72d90fa3675d" providerId="LiveId" clId="{54E4F011-C27E-4586-9098-82EB89E0B39E}" dt="2025-08-03T16:06:42.195" v="12658"/>
        <pc:sldMkLst>
          <pc:docMk/>
          <pc:sldMk cId="3976483614" sldId="265"/>
        </pc:sldMkLst>
        <pc:spChg chg="mod">
          <ac:chgData name="Keisuke Tsugumi" userId="6e4a72d90fa3675d" providerId="LiveId" clId="{54E4F011-C27E-4586-9098-82EB89E0B39E}" dt="2025-08-03T16:06:42.195" v="12658"/>
          <ac:spMkLst>
            <pc:docMk/>
            <pc:sldMk cId="3976483614" sldId="265"/>
            <ac:spMk id="2" creationId="{E2125510-5FA7-7A34-C346-DEC5B387F9C0}"/>
          </ac:spMkLst>
        </pc:spChg>
        <pc:spChg chg="mod">
          <ac:chgData name="Keisuke Tsugumi" userId="6e4a72d90fa3675d" providerId="LiveId" clId="{54E4F011-C27E-4586-9098-82EB89E0B39E}" dt="2025-07-29T13:23:42.742" v="4950" actId="27636"/>
          <ac:spMkLst>
            <pc:docMk/>
            <pc:sldMk cId="3976483614" sldId="265"/>
            <ac:spMk id="3" creationId="{FC886630-4260-F926-DE0D-0EA9346ACEBD}"/>
          </ac:spMkLst>
        </pc:spChg>
        <pc:spChg chg="mod">
          <ac:chgData name="Keisuke Tsugumi" userId="6e4a72d90fa3675d" providerId="LiveId" clId="{54E4F011-C27E-4586-9098-82EB89E0B39E}" dt="2025-07-29T12:37:22.992" v="3576"/>
          <ac:spMkLst>
            <pc:docMk/>
            <pc:sldMk cId="3976483614" sldId="265"/>
            <ac:spMk id="7" creationId="{B07A92B3-5071-D702-362E-E435091D5437}"/>
          </ac:spMkLst>
        </pc:spChg>
      </pc:sldChg>
      <pc:sldChg chg="addSp delSp modSp new mod ord">
        <pc:chgData name="Keisuke Tsugumi" userId="6e4a72d90fa3675d" providerId="LiveId" clId="{54E4F011-C27E-4586-9098-82EB89E0B39E}" dt="2025-08-12T02:21:04.707" v="16284"/>
        <pc:sldMkLst>
          <pc:docMk/>
          <pc:sldMk cId="98827348" sldId="266"/>
        </pc:sldMkLst>
        <pc:spChg chg="mod">
          <ac:chgData name="Keisuke Tsugumi" userId="6e4a72d90fa3675d" providerId="LiveId" clId="{54E4F011-C27E-4586-9098-82EB89E0B39E}" dt="2025-08-02T07:36:08.139" v="7943"/>
          <ac:spMkLst>
            <pc:docMk/>
            <pc:sldMk cId="98827348" sldId="266"/>
            <ac:spMk id="2" creationId="{0867BCFC-9BF1-DA51-467A-4FD6969FE62A}"/>
          </ac:spMkLst>
        </pc:spChg>
        <pc:spChg chg="mod">
          <ac:chgData name="Keisuke Tsugumi" userId="6e4a72d90fa3675d" providerId="LiveId" clId="{54E4F011-C27E-4586-9098-82EB89E0B39E}" dt="2025-08-12T02:21:04.707" v="16284"/>
          <ac:spMkLst>
            <pc:docMk/>
            <pc:sldMk cId="98827348" sldId="266"/>
            <ac:spMk id="3" creationId="{34B1360C-26EA-79B6-A8DF-3216EC6C2F52}"/>
          </ac:spMkLst>
        </pc:spChg>
        <pc:spChg chg="mod">
          <ac:chgData name="Keisuke Tsugumi" userId="6e4a72d90fa3675d" providerId="LiveId" clId="{54E4F011-C27E-4586-9098-82EB89E0B39E}" dt="2025-07-29T12:43:20.768" v="4280"/>
          <ac:spMkLst>
            <pc:docMk/>
            <pc:sldMk cId="98827348" sldId="266"/>
            <ac:spMk id="7" creationId="{B2620C09-492F-4985-981F-6BC39815B51C}"/>
          </ac:spMkLst>
        </pc:spChg>
      </pc:sldChg>
      <pc:sldChg chg="addSp delSp modSp new mod ord">
        <pc:chgData name="Keisuke Tsugumi" userId="6e4a72d90fa3675d" providerId="LiveId" clId="{54E4F011-C27E-4586-9098-82EB89E0B39E}" dt="2025-08-02T07:32:03.511" v="7919"/>
        <pc:sldMkLst>
          <pc:docMk/>
          <pc:sldMk cId="3661726747" sldId="267"/>
        </pc:sldMkLst>
        <pc:spChg chg="mod">
          <ac:chgData name="Keisuke Tsugumi" userId="6e4a72d90fa3675d" providerId="LiveId" clId="{54E4F011-C27E-4586-9098-82EB89E0B39E}" dt="2025-07-29T13:11:28.801" v="4772"/>
          <ac:spMkLst>
            <pc:docMk/>
            <pc:sldMk cId="3661726747" sldId="267"/>
            <ac:spMk id="2" creationId="{A3A50A63-3D53-4A7D-7969-334A82483807}"/>
          </ac:spMkLst>
        </pc:spChg>
        <pc:spChg chg="mod">
          <ac:chgData name="Keisuke Tsugumi" userId="6e4a72d90fa3675d" providerId="LiveId" clId="{54E4F011-C27E-4586-9098-82EB89E0B39E}" dt="2025-07-29T13:11:32.931" v="4781"/>
          <ac:spMkLst>
            <pc:docMk/>
            <pc:sldMk cId="3661726747" sldId="267"/>
            <ac:spMk id="7" creationId="{C5DB0C9B-D68D-5DBC-46C3-650E8B1C2B65}"/>
          </ac:spMkLst>
        </pc:spChg>
        <pc:spChg chg="add mod">
          <ac:chgData name="Keisuke Tsugumi" userId="6e4a72d90fa3675d" providerId="LiveId" clId="{54E4F011-C27E-4586-9098-82EB89E0B39E}" dt="2025-07-29T13:20:42.023" v="4892" actId="164"/>
          <ac:spMkLst>
            <pc:docMk/>
            <pc:sldMk cId="3661726747" sldId="267"/>
            <ac:spMk id="14" creationId="{EA3DE8B6-04BC-B425-CF0E-0DD41C0387DB}"/>
          </ac:spMkLst>
        </pc:spChg>
        <pc:spChg chg="add mod">
          <ac:chgData name="Keisuke Tsugumi" userId="6e4a72d90fa3675d" providerId="LiveId" clId="{54E4F011-C27E-4586-9098-82EB89E0B39E}" dt="2025-07-29T13:21:50.780" v="4936" actId="164"/>
          <ac:spMkLst>
            <pc:docMk/>
            <pc:sldMk cId="3661726747" sldId="267"/>
            <ac:spMk id="15" creationId="{7562B8FC-0F94-9F78-0EAE-90264DF8EE38}"/>
          </ac:spMkLst>
        </pc:spChg>
        <pc:spChg chg="add mod">
          <ac:chgData name="Keisuke Tsugumi" userId="6e4a72d90fa3675d" providerId="LiveId" clId="{54E4F011-C27E-4586-9098-82EB89E0B39E}" dt="2025-07-29T13:20:42.023" v="4892" actId="164"/>
          <ac:spMkLst>
            <pc:docMk/>
            <pc:sldMk cId="3661726747" sldId="267"/>
            <ac:spMk id="16" creationId="{6988E8AA-2C47-04B8-DFB5-32A5CE438EB8}"/>
          </ac:spMkLst>
        </pc:spChg>
        <pc:spChg chg="add mod">
          <ac:chgData name="Keisuke Tsugumi" userId="6e4a72d90fa3675d" providerId="LiveId" clId="{54E4F011-C27E-4586-9098-82EB89E0B39E}" dt="2025-07-29T13:21:24.182" v="4915" actId="164"/>
          <ac:spMkLst>
            <pc:docMk/>
            <pc:sldMk cId="3661726747" sldId="267"/>
            <ac:spMk id="17" creationId="{CBFB4CF2-85F7-FABC-5F33-B592C18FC23D}"/>
          </ac:spMkLst>
        </pc:spChg>
        <pc:spChg chg="add mod">
          <ac:chgData name="Keisuke Tsugumi" userId="6e4a72d90fa3675d" providerId="LiveId" clId="{54E4F011-C27E-4586-9098-82EB89E0B39E}" dt="2025-07-29T13:20:42.023" v="4892" actId="164"/>
          <ac:spMkLst>
            <pc:docMk/>
            <pc:sldMk cId="3661726747" sldId="267"/>
            <ac:spMk id="19" creationId="{3B537D3D-A91C-39CB-BBAA-19509F254984}"/>
          </ac:spMkLst>
        </pc:spChg>
        <pc:spChg chg="add mod">
          <ac:chgData name="Keisuke Tsugumi" userId="6e4a72d90fa3675d" providerId="LiveId" clId="{54E4F011-C27E-4586-9098-82EB89E0B39E}" dt="2025-07-29T13:20:42.023" v="4892" actId="164"/>
          <ac:spMkLst>
            <pc:docMk/>
            <pc:sldMk cId="3661726747" sldId="267"/>
            <ac:spMk id="20" creationId="{134496BC-059E-5196-2746-D2B6AFC22DDD}"/>
          </ac:spMkLst>
        </pc:spChg>
        <pc:spChg chg="add mod">
          <ac:chgData name="Keisuke Tsugumi" userId="6e4a72d90fa3675d" providerId="LiveId" clId="{54E4F011-C27E-4586-9098-82EB89E0B39E}" dt="2025-07-29T13:20:42.023" v="4892" actId="164"/>
          <ac:spMkLst>
            <pc:docMk/>
            <pc:sldMk cId="3661726747" sldId="267"/>
            <ac:spMk id="21" creationId="{CB60BCBE-C785-DBD5-497A-5170285F4971}"/>
          </ac:spMkLst>
        </pc:spChg>
        <pc:spChg chg="add mod">
          <ac:chgData name="Keisuke Tsugumi" userId="6e4a72d90fa3675d" providerId="LiveId" clId="{54E4F011-C27E-4586-9098-82EB89E0B39E}" dt="2025-07-29T13:20:42.023" v="4892" actId="164"/>
          <ac:spMkLst>
            <pc:docMk/>
            <pc:sldMk cId="3661726747" sldId="267"/>
            <ac:spMk id="22" creationId="{C6F1D2EC-76A6-4558-4605-131D117EAEFF}"/>
          </ac:spMkLst>
        </pc:spChg>
        <pc:spChg chg="add mod">
          <ac:chgData name="Keisuke Tsugumi" userId="6e4a72d90fa3675d" providerId="LiveId" clId="{54E4F011-C27E-4586-9098-82EB89E0B39E}" dt="2025-07-29T13:21:48.072" v="4935" actId="164"/>
          <ac:spMkLst>
            <pc:docMk/>
            <pc:sldMk cId="3661726747" sldId="267"/>
            <ac:spMk id="26" creationId="{E09CEAA0-22B7-5EBB-8914-724A1297F291}"/>
          </ac:spMkLst>
        </pc:spChg>
        <pc:grpChg chg="add mod">
          <ac:chgData name="Keisuke Tsugumi" userId="6e4a72d90fa3675d" providerId="LiveId" clId="{54E4F011-C27E-4586-9098-82EB89E0B39E}" dt="2025-07-29T13:21:24.182" v="4915" actId="164"/>
          <ac:grpSpMkLst>
            <pc:docMk/>
            <pc:sldMk cId="3661726747" sldId="267"/>
            <ac:grpSpMk id="23" creationId="{9701E42C-0E06-C1D1-2B2C-0F4F7727B628}"/>
          </ac:grpSpMkLst>
        </pc:grpChg>
        <pc:grpChg chg="add mod">
          <ac:chgData name="Keisuke Tsugumi" userId="6e4a72d90fa3675d" providerId="LiveId" clId="{54E4F011-C27E-4586-9098-82EB89E0B39E}" dt="2025-07-29T13:21:48.072" v="4935" actId="164"/>
          <ac:grpSpMkLst>
            <pc:docMk/>
            <pc:sldMk cId="3661726747" sldId="267"/>
            <ac:grpSpMk id="24" creationId="{73C2407F-AB9C-F610-ACA7-5D48896CFC66}"/>
          </ac:grpSpMkLst>
        </pc:grpChg>
        <pc:grpChg chg="add mod">
          <ac:chgData name="Keisuke Tsugumi" userId="6e4a72d90fa3675d" providerId="LiveId" clId="{54E4F011-C27E-4586-9098-82EB89E0B39E}" dt="2025-07-29T13:21:26.813" v="4916" actId="1076"/>
          <ac:grpSpMkLst>
            <pc:docMk/>
            <pc:sldMk cId="3661726747" sldId="267"/>
            <ac:grpSpMk id="25" creationId="{7AB20C64-514A-EADD-1B5D-FB2FB9BA9E12}"/>
          </ac:grpSpMkLst>
        </pc:grpChg>
        <pc:grpChg chg="add mod">
          <ac:chgData name="Keisuke Tsugumi" userId="6e4a72d90fa3675d" providerId="LiveId" clId="{54E4F011-C27E-4586-9098-82EB89E0B39E}" dt="2025-07-29T13:21:48.072" v="4935" actId="164"/>
          <ac:grpSpMkLst>
            <pc:docMk/>
            <pc:sldMk cId="3661726747" sldId="267"/>
            <ac:grpSpMk id="27" creationId="{7C1094A3-F1E9-9785-5F46-BFFE08492DA6}"/>
          </ac:grpSpMkLst>
        </pc:grpChg>
        <pc:grpChg chg="add mod">
          <ac:chgData name="Keisuke Tsugumi" userId="6e4a72d90fa3675d" providerId="LiveId" clId="{54E4F011-C27E-4586-9098-82EB89E0B39E}" dt="2025-07-29T13:21:50.780" v="4936" actId="164"/>
          <ac:grpSpMkLst>
            <pc:docMk/>
            <pc:sldMk cId="3661726747" sldId="267"/>
            <ac:grpSpMk id="28" creationId="{18E54A53-B2E9-C875-9112-682ED4BA3A3F}"/>
          </ac:grpSpMkLst>
        </pc:grpChg>
        <pc:picChg chg="add mod modCrop">
          <ac:chgData name="Keisuke Tsugumi" userId="6e4a72d90fa3675d" providerId="LiveId" clId="{54E4F011-C27E-4586-9098-82EB89E0B39E}" dt="2025-07-30T00:33:07.362" v="6704" actId="732"/>
          <ac:picMkLst>
            <pc:docMk/>
            <pc:sldMk cId="3661726747" sldId="267"/>
            <ac:picMk id="9" creationId="{0176596B-37E0-7341-8A12-74F3759E298A}"/>
          </ac:picMkLst>
        </pc:picChg>
        <pc:picChg chg="add mod modCrop">
          <ac:chgData name="Keisuke Tsugumi" userId="6e4a72d90fa3675d" providerId="LiveId" clId="{54E4F011-C27E-4586-9098-82EB89E0B39E}" dt="2025-07-30T00:32:53.939" v="6703" actId="732"/>
          <ac:picMkLst>
            <pc:docMk/>
            <pc:sldMk cId="3661726747" sldId="267"/>
            <ac:picMk id="11" creationId="{E3C01B37-BA4B-2623-1EFA-71E9C3CE40E1}"/>
          </ac:picMkLst>
        </pc:picChg>
        <pc:picChg chg="add mod">
          <ac:chgData name="Keisuke Tsugumi" userId="6e4a72d90fa3675d" providerId="LiveId" clId="{54E4F011-C27E-4586-9098-82EB89E0B39E}" dt="2025-07-29T13:21:50.780" v="4936" actId="164"/>
          <ac:picMkLst>
            <pc:docMk/>
            <pc:sldMk cId="3661726747" sldId="267"/>
            <ac:picMk id="13" creationId="{2DF75365-3C7D-0040-D1CA-4747A05B7240}"/>
          </ac:picMkLst>
        </pc:picChg>
      </pc:sldChg>
      <pc:sldChg chg="modSp new mod">
        <pc:chgData name="Keisuke Tsugumi" userId="6e4a72d90fa3675d" providerId="LiveId" clId="{54E4F011-C27E-4586-9098-82EB89E0B39E}" dt="2025-08-03T07:29:51.400" v="9221"/>
        <pc:sldMkLst>
          <pc:docMk/>
          <pc:sldMk cId="3498492661" sldId="268"/>
        </pc:sldMkLst>
        <pc:spChg chg="mod">
          <ac:chgData name="Keisuke Tsugumi" userId="6e4a72d90fa3675d" providerId="LiveId" clId="{54E4F011-C27E-4586-9098-82EB89E0B39E}" dt="2025-08-03T07:29:24.785" v="9159" actId="20577"/>
          <ac:spMkLst>
            <pc:docMk/>
            <pc:sldMk cId="3498492661" sldId="268"/>
            <ac:spMk id="2" creationId="{390AC779-443D-4508-8C26-8AB582C0D850}"/>
          </ac:spMkLst>
        </pc:spChg>
        <pc:spChg chg="mod">
          <ac:chgData name="Keisuke Tsugumi" userId="6e4a72d90fa3675d" providerId="LiveId" clId="{54E4F011-C27E-4586-9098-82EB89E0B39E}" dt="2025-08-03T07:29:51.400" v="9221"/>
          <ac:spMkLst>
            <pc:docMk/>
            <pc:sldMk cId="3498492661" sldId="268"/>
            <ac:spMk id="3" creationId="{374B4401-F3DB-EED7-921F-D7851869CAD1}"/>
          </ac:spMkLst>
        </pc:spChg>
        <pc:spChg chg="mod">
          <ac:chgData name="Keisuke Tsugumi" userId="6e4a72d90fa3675d" providerId="LiveId" clId="{54E4F011-C27E-4586-9098-82EB89E0B39E}" dt="2025-07-29T13:27:44.340" v="4959"/>
          <ac:spMkLst>
            <pc:docMk/>
            <pc:sldMk cId="3498492661" sldId="268"/>
            <ac:spMk id="7" creationId="{43EBEABC-8C5D-7B06-2788-3C13BE8AE21A}"/>
          </ac:spMkLst>
        </pc:spChg>
      </pc:sldChg>
      <pc:sldChg chg="addSp delSp modSp new mod">
        <pc:chgData name="Keisuke Tsugumi" userId="6e4a72d90fa3675d" providerId="LiveId" clId="{54E4F011-C27E-4586-9098-82EB89E0B39E}" dt="2025-08-08T11:45:15.911" v="15389" actId="478"/>
        <pc:sldMkLst>
          <pc:docMk/>
          <pc:sldMk cId="4079320506" sldId="269"/>
        </pc:sldMkLst>
        <pc:spChg chg="mod">
          <ac:chgData name="Keisuke Tsugumi" userId="6e4a72d90fa3675d" providerId="LiveId" clId="{54E4F011-C27E-4586-9098-82EB89E0B39E}" dt="2025-08-03T08:16:27.869" v="10871" actId="20577"/>
          <ac:spMkLst>
            <pc:docMk/>
            <pc:sldMk cId="4079320506" sldId="269"/>
            <ac:spMk id="2" creationId="{F979FF85-ACA5-329F-9344-901B39A6DD1A}"/>
          </ac:spMkLst>
        </pc:spChg>
        <pc:spChg chg="mod">
          <ac:chgData name="Keisuke Tsugumi" userId="6e4a72d90fa3675d" providerId="LiveId" clId="{54E4F011-C27E-4586-9098-82EB89E0B39E}" dt="2025-08-08T11:45:12.106" v="15388" actId="15"/>
          <ac:spMkLst>
            <pc:docMk/>
            <pc:sldMk cId="4079320506" sldId="269"/>
            <ac:spMk id="3" creationId="{6FF040E6-450C-42FD-DE45-E3DAD23C7FBF}"/>
          </ac:spMkLst>
        </pc:spChg>
        <pc:spChg chg="mod">
          <ac:chgData name="Keisuke Tsugumi" userId="6e4a72d90fa3675d" providerId="LiveId" clId="{54E4F011-C27E-4586-9098-82EB89E0B39E}" dt="2025-07-29T13:32:11.036" v="5179"/>
          <ac:spMkLst>
            <pc:docMk/>
            <pc:sldMk cId="4079320506" sldId="269"/>
            <ac:spMk id="7" creationId="{CD8D773C-2BDE-9491-04E3-757AB9AAC5E6}"/>
          </ac:spMkLst>
        </pc:spChg>
      </pc:sldChg>
      <pc:sldChg chg="addSp modSp new mod">
        <pc:chgData name="Keisuke Tsugumi" userId="6e4a72d90fa3675d" providerId="LiveId" clId="{54E4F011-C27E-4586-9098-82EB89E0B39E}" dt="2025-07-30T00:32:06.642" v="6702"/>
        <pc:sldMkLst>
          <pc:docMk/>
          <pc:sldMk cId="2589013712" sldId="270"/>
        </pc:sldMkLst>
        <pc:spChg chg="mod">
          <ac:chgData name="Keisuke Tsugumi" userId="6e4a72d90fa3675d" providerId="LiveId" clId="{54E4F011-C27E-4586-9098-82EB89E0B39E}" dt="2025-07-29T13:36:16.554" v="5274"/>
          <ac:spMkLst>
            <pc:docMk/>
            <pc:sldMk cId="2589013712" sldId="270"/>
            <ac:spMk id="2" creationId="{1659B406-1FEA-27CC-50D4-2A1DE4CDC2BE}"/>
          </ac:spMkLst>
        </pc:spChg>
        <pc:spChg chg="mod">
          <ac:chgData name="Keisuke Tsugumi" userId="6e4a72d90fa3675d" providerId="LiveId" clId="{54E4F011-C27E-4586-9098-82EB89E0B39E}" dt="2025-07-29T14:12:01.587" v="6073"/>
          <ac:spMkLst>
            <pc:docMk/>
            <pc:sldMk cId="2589013712" sldId="270"/>
            <ac:spMk id="3" creationId="{B63817C8-06CC-4890-23D0-0DD0A23E40C0}"/>
          </ac:spMkLst>
        </pc:spChg>
        <pc:spChg chg="mod">
          <ac:chgData name="Keisuke Tsugumi" userId="6e4a72d90fa3675d" providerId="LiveId" clId="{54E4F011-C27E-4586-9098-82EB89E0B39E}" dt="2025-07-29T13:36:04.775" v="5233"/>
          <ac:spMkLst>
            <pc:docMk/>
            <pc:sldMk cId="2589013712" sldId="270"/>
            <ac:spMk id="7" creationId="{7E4E469A-0DA7-867C-8AB4-0F14928EBAEE}"/>
          </ac:spMkLst>
        </pc:spChg>
        <pc:spChg chg="add mod">
          <ac:chgData name="Keisuke Tsugumi" userId="6e4a72d90fa3675d" providerId="LiveId" clId="{54E4F011-C27E-4586-9098-82EB89E0B39E}" dt="2025-07-30T00:32:06.642" v="6702"/>
          <ac:spMkLst>
            <pc:docMk/>
            <pc:sldMk cId="2589013712" sldId="270"/>
            <ac:spMk id="10" creationId="{A88C4978-C3F8-256E-3265-5DAF3CBC721C}"/>
          </ac:spMkLst>
        </pc:spChg>
        <pc:picChg chg="add mod">
          <ac:chgData name="Keisuke Tsugumi" userId="6e4a72d90fa3675d" providerId="LiveId" clId="{54E4F011-C27E-4586-9098-82EB89E0B39E}" dt="2025-07-29T14:12:30.178" v="6075" actId="1076"/>
          <ac:picMkLst>
            <pc:docMk/>
            <pc:sldMk cId="2589013712" sldId="270"/>
            <ac:picMk id="9" creationId="{B09683A3-D654-C415-27A7-DD9D75E624B7}"/>
          </ac:picMkLst>
        </pc:picChg>
      </pc:sldChg>
      <pc:sldChg chg="addSp delSp modSp new mod">
        <pc:chgData name="Keisuke Tsugumi" userId="6e4a72d90fa3675d" providerId="LiveId" clId="{54E4F011-C27E-4586-9098-82EB89E0B39E}" dt="2025-08-08T05:39:40.725" v="14275" actId="478"/>
        <pc:sldMkLst>
          <pc:docMk/>
          <pc:sldMk cId="2766573722" sldId="271"/>
        </pc:sldMkLst>
        <pc:spChg chg="mod">
          <ac:chgData name="Keisuke Tsugumi" userId="6e4a72d90fa3675d" providerId="LiveId" clId="{54E4F011-C27E-4586-9098-82EB89E0B39E}" dt="2025-07-29T13:37:08.912" v="5322"/>
          <ac:spMkLst>
            <pc:docMk/>
            <pc:sldMk cId="2766573722" sldId="271"/>
            <ac:spMk id="2" creationId="{ADCF54D2-B3CB-8792-FC40-14CF16723A83}"/>
          </ac:spMkLst>
        </pc:spChg>
        <pc:spChg chg="mod">
          <ac:chgData name="Keisuke Tsugumi" userId="6e4a72d90fa3675d" providerId="LiveId" clId="{54E4F011-C27E-4586-9098-82EB89E0B39E}" dt="2025-07-30T01:54:17.533" v="7811" actId="20577"/>
          <ac:spMkLst>
            <pc:docMk/>
            <pc:sldMk cId="2766573722" sldId="271"/>
            <ac:spMk id="3" creationId="{6E3E6D07-A710-3D64-1057-7727F1A21121}"/>
          </ac:spMkLst>
        </pc:spChg>
        <pc:spChg chg="mod">
          <ac:chgData name="Keisuke Tsugumi" userId="6e4a72d90fa3675d" providerId="LiveId" clId="{54E4F011-C27E-4586-9098-82EB89E0B39E}" dt="2025-07-29T13:36:58.581" v="5285"/>
          <ac:spMkLst>
            <pc:docMk/>
            <pc:sldMk cId="2766573722" sldId="271"/>
            <ac:spMk id="7" creationId="{566DAA07-ABBB-26A4-8F53-185C866746E5}"/>
          </ac:spMkLst>
        </pc:spChg>
      </pc:sldChg>
      <pc:sldChg chg="addSp delSp modSp new mod">
        <pc:chgData name="Keisuke Tsugumi" userId="6e4a72d90fa3675d" providerId="LiveId" clId="{54E4F011-C27E-4586-9098-82EB89E0B39E}" dt="2025-08-08T11:48:40.158" v="15544" actId="478"/>
        <pc:sldMkLst>
          <pc:docMk/>
          <pc:sldMk cId="2452703291" sldId="272"/>
        </pc:sldMkLst>
        <pc:spChg chg="mod">
          <ac:chgData name="Keisuke Tsugumi" userId="6e4a72d90fa3675d" providerId="LiveId" clId="{54E4F011-C27E-4586-9098-82EB89E0B39E}" dt="2025-08-08T05:44:20.616" v="14390"/>
          <ac:spMkLst>
            <pc:docMk/>
            <pc:sldMk cId="2452703291" sldId="272"/>
            <ac:spMk id="2" creationId="{445ECA7C-E6D9-0439-D47F-72E5D1AFF3A9}"/>
          </ac:spMkLst>
        </pc:spChg>
        <pc:spChg chg="mod">
          <ac:chgData name="Keisuke Tsugumi" userId="6e4a72d90fa3675d" providerId="LiveId" clId="{54E4F011-C27E-4586-9098-82EB89E0B39E}" dt="2025-08-08T02:00:15.807" v="13846" actId="20577"/>
          <ac:spMkLst>
            <pc:docMk/>
            <pc:sldMk cId="2452703291" sldId="272"/>
            <ac:spMk id="3" creationId="{E93B0DA2-5F4E-BD05-9FED-7D7DE52C6DBC}"/>
          </ac:spMkLst>
        </pc:spChg>
        <pc:spChg chg="mod">
          <ac:chgData name="Keisuke Tsugumi" userId="6e4a72d90fa3675d" providerId="LiveId" clId="{54E4F011-C27E-4586-9098-82EB89E0B39E}" dt="2025-07-29T13:37:30.478" v="5333"/>
          <ac:spMkLst>
            <pc:docMk/>
            <pc:sldMk cId="2452703291" sldId="272"/>
            <ac:spMk id="7" creationId="{6A93B0C3-4536-ACED-3C29-75FF6FCE8F10}"/>
          </ac:spMkLst>
        </pc:spChg>
      </pc:sldChg>
      <pc:sldChg chg="addSp delSp modSp new mod">
        <pc:chgData name="Keisuke Tsugumi" userId="6e4a72d90fa3675d" providerId="LiveId" clId="{54E4F011-C27E-4586-9098-82EB89E0B39E}" dt="2025-08-03T16:35:35.548" v="12681"/>
        <pc:sldMkLst>
          <pc:docMk/>
          <pc:sldMk cId="2959461253" sldId="273"/>
        </pc:sldMkLst>
        <pc:spChg chg="mod">
          <ac:chgData name="Keisuke Tsugumi" userId="6e4a72d90fa3675d" providerId="LiveId" clId="{54E4F011-C27E-4586-9098-82EB89E0B39E}" dt="2025-08-03T08:59:50.026" v="12091"/>
          <ac:spMkLst>
            <pc:docMk/>
            <pc:sldMk cId="2959461253" sldId="273"/>
            <ac:spMk id="2" creationId="{FDFED66A-864B-6A82-73FF-307868B02CA8}"/>
          </ac:spMkLst>
        </pc:spChg>
        <pc:spChg chg="mod">
          <ac:chgData name="Keisuke Tsugumi" userId="6e4a72d90fa3675d" providerId="LiveId" clId="{54E4F011-C27E-4586-9098-82EB89E0B39E}" dt="2025-07-29T13:29:52.503" v="5107" actId="122"/>
          <ac:spMkLst>
            <pc:docMk/>
            <pc:sldMk cId="2959461253" sldId="273"/>
            <ac:spMk id="3" creationId="{EB5FD08D-4A21-C939-79A2-A4C5BD36B2FF}"/>
          </ac:spMkLst>
        </pc:spChg>
        <pc:spChg chg="add mod">
          <ac:chgData name="Keisuke Tsugumi" userId="6e4a72d90fa3675d" providerId="LiveId" clId="{54E4F011-C27E-4586-9098-82EB89E0B39E}" dt="2025-08-03T16:35:35.548" v="12681"/>
          <ac:spMkLst>
            <pc:docMk/>
            <pc:sldMk cId="2959461253" sldId="273"/>
            <ac:spMk id="7" creationId="{C311A79F-D2FF-545A-5951-E57ADA60967F}"/>
          </ac:spMkLst>
        </pc:spChg>
      </pc:sldChg>
      <pc:sldChg chg="modSp add del mod">
        <pc:chgData name="Keisuke Tsugumi" userId="6e4a72d90fa3675d" providerId="LiveId" clId="{54E4F011-C27E-4586-9098-82EB89E0B39E}" dt="2025-08-03T07:29:57.535" v="9222" actId="47"/>
        <pc:sldMkLst>
          <pc:docMk/>
          <pc:sldMk cId="900761329" sldId="274"/>
        </pc:sldMkLst>
      </pc:sldChg>
      <pc:sldChg chg="addSp delSp modSp add mod">
        <pc:chgData name="Keisuke Tsugumi" userId="6e4a72d90fa3675d" providerId="LiveId" clId="{54E4F011-C27E-4586-9098-82EB89E0B39E}" dt="2025-08-03T16:35:30.294" v="12679"/>
        <pc:sldMkLst>
          <pc:docMk/>
          <pc:sldMk cId="204264070" sldId="275"/>
        </pc:sldMkLst>
        <pc:spChg chg="mod">
          <ac:chgData name="Keisuke Tsugumi" userId="6e4a72d90fa3675d" providerId="LiveId" clId="{54E4F011-C27E-4586-9098-82EB89E0B39E}" dt="2025-07-29T13:30:29.388" v="5136"/>
          <ac:spMkLst>
            <pc:docMk/>
            <pc:sldMk cId="204264070" sldId="275"/>
            <ac:spMk id="2" creationId="{3047BDFF-B180-CA58-AD5F-46A4E0E295FA}"/>
          </ac:spMkLst>
        </pc:spChg>
        <pc:spChg chg="mod">
          <ac:chgData name="Keisuke Tsugumi" userId="6e4a72d90fa3675d" providerId="LiveId" clId="{54E4F011-C27E-4586-9098-82EB89E0B39E}" dt="2025-07-29T13:30:42.976" v="5167"/>
          <ac:spMkLst>
            <pc:docMk/>
            <pc:sldMk cId="204264070" sldId="275"/>
            <ac:spMk id="3" creationId="{818D0803-0CE0-B1C4-E2C3-985774324BDB}"/>
          </ac:spMkLst>
        </pc:spChg>
        <pc:spChg chg="add mod">
          <ac:chgData name="Keisuke Tsugumi" userId="6e4a72d90fa3675d" providerId="LiveId" clId="{54E4F011-C27E-4586-9098-82EB89E0B39E}" dt="2025-08-03T16:35:30.294" v="12679"/>
          <ac:spMkLst>
            <pc:docMk/>
            <pc:sldMk cId="204264070" sldId="275"/>
            <ac:spMk id="7" creationId="{2C27AFC1-6295-3826-8288-827051DE1914}"/>
          </ac:spMkLst>
        </pc:spChg>
      </pc:sldChg>
      <pc:sldChg chg="new del ord">
        <pc:chgData name="Keisuke Tsugumi" userId="6e4a72d90fa3675d" providerId="LiveId" clId="{54E4F011-C27E-4586-9098-82EB89E0B39E}" dt="2025-07-29T13:39:43.908" v="5436" actId="47"/>
        <pc:sldMkLst>
          <pc:docMk/>
          <pc:sldMk cId="4218359035" sldId="276"/>
        </pc:sldMkLst>
      </pc:sldChg>
      <pc:sldChg chg="addSp delSp modSp new mod ord">
        <pc:chgData name="Keisuke Tsugumi" userId="6e4a72d90fa3675d" providerId="LiveId" clId="{54E4F011-C27E-4586-9098-82EB89E0B39E}" dt="2025-08-08T11:57:36.442" v="15549" actId="14100"/>
        <pc:sldMkLst>
          <pc:docMk/>
          <pc:sldMk cId="2086051827" sldId="277"/>
        </pc:sldMkLst>
        <pc:spChg chg="mod">
          <ac:chgData name="Keisuke Tsugumi" userId="6e4a72d90fa3675d" providerId="LiveId" clId="{54E4F011-C27E-4586-9098-82EB89E0B39E}" dt="2025-08-08T11:35:54.315" v="15250" actId="21"/>
          <ac:spMkLst>
            <pc:docMk/>
            <pc:sldMk cId="2086051827" sldId="277"/>
            <ac:spMk id="3" creationId="{7EC4245A-E1AA-3322-18BE-453B17B07387}"/>
          </ac:spMkLst>
        </pc:spChg>
        <pc:spChg chg="mod">
          <ac:chgData name="Keisuke Tsugumi" userId="6e4a72d90fa3675d" providerId="LiveId" clId="{54E4F011-C27E-4586-9098-82EB89E0B39E}" dt="2025-07-29T13:38:09.928" v="5375"/>
          <ac:spMkLst>
            <pc:docMk/>
            <pc:sldMk cId="2086051827" sldId="277"/>
            <ac:spMk id="7" creationId="{DF2752B4-98F8-6B99-2AF8-271E2DCF53BD}"/>
          </ac:spMkLst>
        </pc:spChg>
        <pc:spChg chg="add mod">
          <ac:chgData name="Keisuke Tsugumi" userId="6e4a72d90fa3675d" providerId="LiveId" clId="{54E4F011-C27E-4586-9098-82EB89E0B39E}" dt="2025-08-08T11:57:36.442" v="15549" actId="14100"/>
          <ac:spMkLst>
            <pc:docMk/>
            <pc:sldMk cId="2086051827" sldId="277"/>
            <ac:spMk id="8" creationId="{B1845696-5023-C780-4328-9F55D5F5C8AB}"/>
          </ac:spMkLst>
        </pc:spChg>
        <pc:spChg chg="add mod">
          <ac:chgData name="Keisuke Tsugumi" userId="6e4a72d90fa3675d" providerId="LiveId" clId="{54E4F011-C27E-4586-9098-82EB89E0B39E}" dt="2025-08-03T07:49:00.391" v="9935" actId="571"/>
          <ac:spMkLst>
            <pc:docMk/>
            <pc:sldMk cId="2086051827" sldId="277"/>
            <ac:spMk id="12" creationId="{9133F79B-944E-F27F-13A0-898DB74903B3}"/>
          </ac:spMkLst>
        </pc:spChg>
        <pc:spChg chg="add mod">
          <ac:chgData name="Keisuke Tsugumi" userId="6e4a72d90fa3675d" providerId="LiveId" clId="{54E4F011-C27E-4586-9098-82EB89E0B39E}" dt="2025-08-03T07:49:00.391" v="9935" actId="571"/>
          <ac:spMkLst>
            <pc:docMk/>
            <pc:sldMk cId="2086051827" sldId="277"/>
            <ac:spMk id="16" creationId="{C44B9122-8AAC-05F1-52E8-31CCDFB7AEA6}"/>
          </ac:spMkLst>
        </pc:spChg>
        <pc:spChg chg="add mod">
          <ac:chgData name="Keisuke Tsugumi" userId="6e4a72d90fa3675d" providerId="LiveId" clId="{54E4F011-C27E-4586-9098-82EB89E0B39E}" dt="2025-08-03T07:50:30.810" v="9983"/>
          <ac:spMkLst>
            <pc:docMk/>
            <pc:sldMk cId="2086051827" sldId="277"/>
            <ac:spMk id="20" creationId="{40D6CDCD-FED2-411B-AE7E-EDCF6788D11F}"/>
          </ac:spMkLst>
        </pc:spChg>
        <pc:spChg chg="add mod">
          <ac:chgData name="Keisuke Tsugumi" userId="6e4a72d90fa3675d" providerId="LiveId" clId="{54E4F011-C27E-4586-9098-82EB89E0B39E}" dt="2025-08-03T07:50:18.804" v="9962" actId="164"/>
          <ac:spMkLst>
            <pc:docMk/>
            <pc:sldMk cId="2086051827" sldId="277"/>
            <ac:spMk id="27" creationId="{7D9C81DC-B120-B435-6B7F-CD6C35C87875}"/>
          </ac:spMkLst>
        </pc:spChg>
        <pc:spChg chg="add mod">
          <ac:chgData name="Keisuke Tsugumi" userId="6e4a72d90fa3675d" providerId="LiveId" clId="{54E4F011-C27E-4586-9098-82EB89E0B39E}" dt="2025-08-03T07:49:13.201" v="9939" actId="1076"/>
          <ac:spMkLst>
            <pc:docMk/>
            <pc:sldMk cId="2086051827" sldId="277"/>
            <ac:spMk id="28" creationId="{63ED1C7B-255E-78FA-2F9A-247758AA4354}"/>
          </ac:spMkLst>
        </pc:spChg>
        <pc:spChg chg="add mod">
          <ac:chgData name="Keisuke Tsugumi" userId="6e4a72d90fa3675d" providerId="LiveId" clId="{54E4F011-C27E-4586-9098-82EB89E0B39E}" dt="2025-08-08T01:35:43.091" v="13414"/>
          <ac:spMkLst>
            <pc:docMk/>
            <pc:sldMk cId="2086051827" sldId="277"/>
            <ac:spMk id="33" creationId="{A57975B5-6B3F-8067-FDA1-8B8C8A4473A1}"/>
          </ac:spMkLst>
        </pc:spChg>
        <pc:grpChg chg="add mod">
          <ac:chgData name="Keisuke Tsugumi" userId="6e4a72d90fa3675d" providerId="LiveId" clId="{54E4F011-C27E-4586-9098-82EB89E0B39E}" dt="2025-08-03T07:50:18.804" v="9962" actId="164"/>
          <ac:grpSpMkLst>
            <pc:docMk/>
            <pc:sldMk cId="2086051827" sldId="277"/>
            <ac:grpSpMk id="26" creationId="{F0929735-1B05-1F46-5367-3DE7FCDC7F7A}"/>
          </ac:grpSpMkLst>
        </pc:grpChg>
        <pc:grpChg chg="add mod">
          <ac:chgData name="Keisuke Tsugumi" userId="6e4a72d90fa3675d" providerId="LiveId" clId="{54E4F011-C27E-4586-9098-82EB89E0B39E}" dt="2025-08-03T07:50:25.250" v="9963" actId="1076"/>
          <ac:grpSpMkLst>
            <pc:docMk/>
            <pc:sldMk cId="2086051827" sldId="277"/>
            <ac:grpSpMk id="34" creationId="{8FF5AF6F-75FF-57B3-E08E-5D31B109A6A7}"/>
          </ac:grpSpMkLst>
        </pc:grpChg>
        <pc:picChg chg="add del mod">
          <ac:chgData name="Keisuke Tsugumi" userId="6e4a72d90fa3675d" providerId="LiveId" clId="{54E4F011-C27E-4586-9098-82EB89E0B39E}" dt="2025-08-03T07:49:00.391" v="9935" actId="571"/>
          <ac:picMkLst>
            <pc:docMk/>
            <pc:sldMk cId="2086051827" sldId="277"/>
            <ac:picMk id="9" creationId="{49F3D95D-49BA-0B62-0938-0A6AE11D110C}"/>
          </ac:picMkLst>
        </pc:picChg>
        <pc:cxnChg chg="add mod">
          <ac:chgData name="Keisuke Tsugumi" userId="6e4a72d90fa3675d" providerId="LiveId" clId="{54E4F011-C27E-4586-9098-82EB89E0B39E}" dt="2025-08-03T07:49:00.391" v="9935" actId="571"/>
          <ac:cxnSpMkLst>
            <pc:docMk/>
            <pc:sldMk cId="2086051827" sldId="277"/>
            <ac:cxnSpMk id="11" creationId="{AE212AB6-207B-0730-3D4E-D0D30163EB91}"/>
          </ac:cxnSpMkLst>
        </pc:cxnChg>
        <pc:cxnChg chg="add mod">
          <ac:chgData name="Keisuke Tsugumi" userId="6e4a72d90fa3675d" providerId="LiveId" clId="{54E4F011-C27E-4586-9098-82EB89E0B39E}" dt="2025-08-03T07:49:00.391" v="9935" actId="571"/>
          <ac:cxnSpMkLst>
            <pc:docMk/>
            <pc:sldMk cId="2086051827" sldId="277"/>
            <ac:cxnSpMk id="15" creationId="{5A062AD9-ACF7-9B0D-A162-88F5EF269D0F}"/>
          </ac:cxnSpMkLst>
        </pc:cxnChg>
        <pc:cxnChg chg="add mod">
          <ac:chgData name="Keisuke Tsugumi" userId="6e4a72d90fa3675d" providerId="LiveId" clId="{54E4F011-C27E-4586-9098-82EB89E0B39E}" dt="2025-08-03T07:49:00.391" v="9935" actId="571"/>
          <ac:cxnSpMkLst>
            <pc:docMk/>
            <pc:sldMk cId="2086051827" sldId="277"/>
            <ac:cxnSpMk id="19" creationId="{B134F582-4B5B-30D2-6134-C233FB467A1E}"/>
          </ac:cxnSpMkLst>
        </pc:cxnChg>
        <pc:cxnChg chg="add mod">
          <ac:chgData name="Keisuke Tsugumi" userId="6e4a72d90fa3675d" providerId="LiveId" clId="{54E4F011-C27E-4586-9098-82EB89E0B39E}" dt="2025-08-03T07:49:09.127" v="9938" actId="14100"/>
          <ac:cxnSpMkLst>
            <pc:docMk/>
            <pc:sldMk cId="2086051827" sldId="277"/>
            <ac:cxnSpMk id="29" creationId="{EF13AAA8-D2BA-CC52-B91E-5C52988AA979}"/>
          </ac:cxnSpMkLst>
        </pc:cxnChg>
      </pc:sldChg>
      <pc:sldChg chg="addSp delSp modSp add mod">
        <pc:chgData name="Keisuke Tsugumi" userId="6e4a72d90fa3675d" providerId="LiveId" clId="{54E4F011-C27E-4586-9098-82EB89E0B39E}" dt="2025-08-03T16:35:21.786" v="12677"/>
        <pc:sldMkLst>
          <pc:docMk/>
          <pc:sldMk cId="3553519535" sldId="278"/>
        </pc:sldMkLst>
        <pc:spChg chg="mod">
          <ac:chgData name="Keisuke Tsugumi" userId="6e4a72d90fa3675d" providerId="LiveId" clId="{54E4F011-C27E-4586-9098-82EB89E0B39E}" dt="2025-08-03T09:00:00.995" v="12123"/>
          <ac:spMkLst>
            <pc:docMk/>
            <pc:sldMk cId="3553519535" sldId="278"/>
            <ac:spMk id="2" creationId="{AF871F98-6405-E3E1-C412-28CC3DC3DB96}"/>
          </ac:spMkLst>
        </pc:spChg>
        <pc:spChg chg="mod">
          <ac:chgData name="Keisuke Tsugumi" userId="6e4a72d90fa3675d" providerId="LiveId" clId="{54E4F011-C27E-4586-9098-82EB89E0B39E}" dt="2025-07-29T13:39:51.272" v="5445"/>
          <ac:spMkLst>
            <pc:docMk/>
            <pc:sldMk cId="3553519535" sldId="278"/>
            <ac:spMk id="3" creationId="{38E16EDF-0E3D-E72C-FD05-D9891BF80131}"/>
          </ac:spMkLst>
        </pc:spChg>
        <pc:spChg chg="add mod">
          <ac:chgData name="Keisuke Tsugumi" userId="6e4a72d90fa3675d" providerId="LiveId" clId="{54E4F011-C27E-4586-9098-82EB89E0B39E}" dt="2025-08-03T16:35:21.786" v="12677"/>
          <ac:spMkLst>
            <pc:docMk/>
            <pc:sldMk cId="3553519535" sldId="278"/>
            <ac:spMk id="7" creationId="{4F27F6ED-1524-088D-94BF-3F0A92ECCF23}"/>
          </ac:spMkLst>
        </pc:spChg>
      </pc:sldChg>
      <pc:sldChg chg="addSp delSp modSp add mod">
        <pc:chgData name="Keisuke Tsugumi" userId="6e4a72d90fa3675d" providerId="LiveId" clId="{54E4F011-C27E-4586-9098-82EB89E0B39E}" dt="2025-08-03T16:35:10.314" v="12675" actId="207"/>
        <pc:sldMkLst>
          <pc:docMk/>
          <pc:sldMk cId="196795428" sldId="279"/>
        </pc:sldMkLst>
        <pc:spChg chg="add mod">
          <ac:chgData name="Keisuke Tsugumi" userId="6e4a72d90fa3675d" providerId="LiveId" clId="{54E4F011-C27E-4586-9098-82EB89E0B39E}" dt="2025-08-03T16:35:10.314" v="12675" actId="207"/>
          <ac:spMkLst>
            <pc:docMk/>
            <pc:sldMk cId="196795428" sldId="279"/>
            <ac:spMk id="8" creationId="{DFC2A6A7-8BAA-6185-9D70-78201F9800A0}"/>
          </ac:spMkLst>
        </pc:spChg>
      </pc:sldChg>
      <pc:sldChg chg="addSp delSp modSp new mod ord">
        <pc:chgData name="Keisuke Tsugumi" userId="6e4a72d90fa3675d" providerId="LiveId" clId="{54E4F011-C27E-4586-9098-82EB89E0B39E}" dt="2025-08-08T11:28:39.230" v="14833" actId="21"/>
        <pc:sldMkLst>
          <pc:docMk/>
          <pc:sldMk cId="440599276" sldId="280"/>
        </pc:sldMkLst>
        <pc:spChg chg="mod">
          <ac:chgData name="Keisuke Tsugumi" userId="6e4a72d90fa3675d" providerId="LiveId" clId="{54E4F011-C27E-4586-9098-82EB89E0B39E}" dt="2025-08-02T07:42:19.674" v="8182"/>
          <ac:spMkLst>
            <pc:docMk/>
            <pc:sldMk cId="440599276" sldId="280"/>
            <ac:spMk id="2" creationId="{F7B0B40E-05A6-07BE-FEBD-211F147F7036}"/>
          </ac:spMkLst>
        </pc:spChg>
        <pc:spChg chg="mod">
          <ac:chgData name="Keisuke Tsugumi" userId="6e4a72d90fa3675d" providerId="LiveId" clId="{54E4F011-C27E-4586-9098-82EB89E0B39E}" dt="2025-08-08T01:20:01.253" v="13267" actId="20577"/>
          <ac:spMkLst>
            <pc:docMk/>
            <pc:sldMk cId="440599276" sldId="280"/>
            <ac:spMk id="3" creationId="{0D33D591-EB80-6F42-B4C8-A6A0F7C44C5B}"/>
          </ac:spMkLst>
        </pc:spChg>
        <pc:spChg chg="mod">
          <ac:chgData name="Keisuke Tsugumi" userId="6e4a72d90fa3675d" providerId="LiveId" clId="{54E4F011-C27E-4586-9098-82EB89E0B39E}" dt="2025-07-29T14:08:41.587" v="5999"/>
          <ac:spMkLst>
            <pc:docMk/>
            <pc:sldMk cId="440599276" sldId="280"/>
            <ac:spMk id="7" creationId="{0D8A2CC1-99E7-A15E-D9FF-623E1719EFD5}"/>
          </ac:spMkLst>
        </pc:spChg>
      </pc:sldChg>
      <pc:sldChg chg="addSp delSp modSp new mod">
        <pc:chgData name="Keisuke Tsugumi" userId="6e4a72d90fa3675d" providerId="LiveId" clId="{54E4F011-C27E-4586-9098-82EB89E0B39E}" dt="2025-08-11T02:12:32.261" v="15771" actId="1076"/>
        <pc:sldMkLst>
          <pc:docMk/>
          <pc:sldMk cId="870584933" sldId="281"/>
        </pc:sldMkLst>
        <pc:spChg chg="mod">
          <ac:chgData name="Keisuke Tsugumi" userId="6e4a72d90fa3675d" providerId="LiveId" clId="{54E4F011-C27E-4586-9098-82EB89E0B39E}" dt="2025-07-29T14:13:44.180" v="6153"/>
          <ac:spMkLst>
            <pc:docMk/>
            <pc:sldMk cId="870584933" sldId="281"/>
            <ac:spMk id="2" creationId="{55612964-E6A3-8B0E-9AA1-4B341641B62E}"/>
          </ac:spMkLst>
        </pc:spChg>
        <pc:spChg chg="mod">
          <ac:chgData name="Keisuke Tsugumi" userId="6e4a72d90fa3675d" providerId="LiveId" clId="{54E4F011-C27E-4586-9098-82EB89E0B39E}" dt="2025-08-08T11:47:26.500" v="15541"/>
          <ac:spMkLst>
            <pc:docMk/>
            <pc:sldMk cId="870584933" sldId="281"/>
            <ac:spMk id="3" creationId="{9AC0F996-EB70-9A54-DD4E-256573844F0A}"/>
          </ac:spMkLst>
        </pc:spChg>
        <pc:spChg chg="mod">
          <ac:chgData name="Keisuke Tsugumi" userId="6e4a72d90fa3675d" providerId="LiveId" clId="{54E4F011-C27E-4586-9098-82EB89E0B39E}" dt="2025-07-29T14:13:37.104" v="6125"/>
          <ac:spMkLst>
            <pc:docMk/>
            <pc:sldMk cId="870584933" sldId="281"/>
            <ac:spMk id="7" creationId="{B517C053-ED9E-A3F8-B12E-104252467CEE}"/>
          </ac:spMkLst>
        </pc:spChg>
        <pc:spChg chg="add mod">
          <ac:chgData name="Keisuke Tsugumi" userId="6e4a72d90fa3675d" providerId="LiveId" clId="{54E4F011-C27E-4586-9098-82EB89E0B39E}" dt="2025-07-30T01:00:11.321" v="7336"/>
          <ac:spMkLst>
            <pc:docMk/>
            <pc:sldMk cId="870584933" sldId="281"/>
            <ac:spMk id="11" creationId="{EA9A3B21-43B5-9940-9099-26C03A4913DC}"/>
          </ac:spMkLst>
        </pc:spChg>
        <pc:spChg chg="add mod">
          <ac:chgData name="Keisuke Tsugumi" userId="6e4a72d90fa3675d" providerId="LiveId" clId="{54E4F011-C27E-4586-9098-82EB89E0B39E}" dt="2025-08-11T02:12:25.328" v="15770" actId="164"/>
          <ac:spMkLst>
            <pc:docMk/>
            <pc:sldMk cId="870584933" sldId="281"/>
            <ac:spMk id="14" creationId="{F47A4614-B92A-4A6C-23D6-326417CD34A0}"/>
          </ac:spMkLst>
        </pc:spChg>
        <pc:spChg chg="add mod">
          <ac:chgData name="Keisuke Tsugumi" userId="6e4a72d90fa3675d" providerId="LiveId" clId="{54E4F011-C27E-4586-9098-82EB89E0B39E}" dt="2025-08-11T02:12:25.328" v="15770" actId="164"/>
          <ac:spMkLst>
            <pc:docMk/>
            <pc:sldMk cId="870584933" sldId="281"/>
            <ac:spMk id="19" creationId="{2E81AFA0-B1EE-678A-5CD1-64E86AAE128F}"/>
          </ac:spMkLst>
        </pc:spChg>
        <pc:grpChg chg="add mod">
          <ac:chgData name="Keisuke Tsugumi" userId="6e4a72d90fa3675d" providerId="LiveId" clId="{54E4F011-C27E-4586-9098-82EB89E0B39E}" dt="2025-08-11T02:12:32.261" v="15771" actId="1076"/>
          <ac:grpSpMkLst>
            <pc:docMk/>
            <pc:sldMk cId="870584933" sldId="281"/>
            <ac:grpSpMk id="8" creationId="{282FAA12-DF0C-6081-92FC-BDCC64D0C5B8}"/>
          </ac:grpSpMkLst>
        </pc:grpChg>
        <pc:grpChg chg="add mod">
          <ac:chgData name="Keisuke Tsugumi" userId="6e4a72d90fa3675d" providerId="LiveId" clId="{54E4F011-C27E-4586-9098-82EB89E0B39E}" dt="2025-08-11T02:12:25.328" v="15770" actId="164"/>
          <ac:grpSpMkLst>
            <pc:docMk/>
            <pc:sldMk cId="870584933" sldId="281"/>
            <ac:grpSpMk id="12" creationId="{CB444F64-3BB3-CD95-9DEE-74A3C1ACBCB5}"/>
          </ac:grpSpMkLst>
        </pc:grpChg>
        <pc:picChg chg="add mod">
          <ac:chgData name="Keisuke Tsugumi" userId="6e4a72d90fa3675d" providerId="LiveId" clId="{54E4F011-C27E-4586-9098-82EB89E0B39E}" dt="2025-08-11T02:12:25.328" v="15770" actId="164"/>
          <ac:picMkLst>
            <pc:docMk/>
            <pc:sldMk cId="870584933" sldId="281"/>
            <ac:picMk id="9" creationId="{EAC78524-C9FF-DF55-B1AA-85EA88988006}"/>
          </ac:picMkLst>
        </pc:picChg>
        <pc:cxnChg chg="add mod">
          <ac:chgData name="Keisuke Tsugumi" userId="6e4a72d90fa3675d" providerId="LiveId" clId="{54E4F011-C27E-4586-9098-82EB89E0B39E}" dt="2025-07-30T01:00:09.088" v="7327" actId="20577"/>
          <ac:cxnSpMkLst>
            <pc:docMk/>
            <pc:sldMk cId="870584933" sldId="281"/>
            <ac:cxnSpMk id="10" creationId="{E0887BEF-FFA1-BFFB-464A-80B3EEFDE351}"/>
          </ac:cxnSpMkLst>
        </pc:cxnChg>
        <pc:cxnChg chg="add mod">
          <ac:chgData name="Keisuke Tsugumi" userId="6e4a72d90fa3675d" providerId="LiveId" clId="{54E4F011-C27E-4586-9098-82EB89E0B39E}" dt="2025-08-11T02:12:25.328" v="15770" actId="164"/>
          <ac:cxnSpMkLst>
            <pc:docMk/>
            <pc:sldMk cId="870584933" sldId="281"/>
            <ac:cxnSpMk id="13" creationId="{25D211A9-FD95-D2AF-5A08-6B0AC0D975EC}"/>
          </ac:cxnSpMkLst>
        </pc:cxnChg>
        <pc:cxnChg chg="add mod">
          <ac:chgData name="Keisuke Tsugumi" userId="6e4a72d90fa3675d" providerId="LiveId" clId="{54E4F011-C27E-4586-9098-82EB89E0B39E}" dt="2025-08-11T02:12:25.328" v="15770" actId="164"/>
          <ac:cxnSpMkLst>
            <pc:docMk/>
            <pc:sldMk cId="870584933" sldId="281"/>
            <ac:cxnSpMk id="15" creationId="{BE784560-C066-2DBD-CE01-F272A08A724B}"/>
          </ac:cxnSpMkLst>
        </pc:cxnChg>
        <pc:cxnChg chg="add mod">
          <ac:chgData name="Keisuke Tsugumi" userId="6e4a72d90fa3675d" providerId="LiveId" clId="{54E4F011-C27E-4586-9098-82EB89E0B39E}" dt="2025-08-11T02:12:25.328" v="15770" actId="164"/>
          <ac:cxnSpMkLst>
            <pc:docMk/>
            <pc:sldMk cId="870584933" sldId="281"/>
            <ac:cxnSpMk id="18" creationId="{C1F51E9B-3A8F-5723-81F1-CADD7AC85C22}"/>
          </ac:cxnSpMkLst>
        </pc:cxnChg>
        <pc:cxnChg chg="add mod">
          <ac:chgData name="Keisuke Tsugumi" userId="6e4a72d90fa3675d" providerId="LiveId" clId="{54E4F011-C27E-4586-9098-82EB89E0B39E}" dt="2025-08-11T02:12:25.328" v="15770" actId="164"/>
          <ac:cxnSpMkLst>
            <pc:docMk/>
            <pc:sldMk cId="870584933" sldId="281"/>
            <ac:cxnSpMk id="20" creationId="{5BA4834E-ABC5-D303-3372-3D462D679D84}"/>
          </ac:cxnSpMkLst>
        </pc:cxnChg>
      </pc:sldChg>
      <pc:sldChg chg="addSp delSp modSp new mod ord">
        <pc:chgData name="Keisuke Tsugumi" userId="6e4a72d90fa3675d" providerId="LiveId" clId="{54E4F011-C27E-4586-9098-82EB89E0B39E}" dt="2025-08-08T11:48:01.334" v="15543" actId="478"/>
        <pc:sldMkLst>
          <pc:docMk/>
          <pc:sldMk cId="1625559093" sldId="282"/>
        </pc:sldMkLst>
        <pc:spChg chg="mod">
          <ac:chgData name="Keisuke Tsugumi" userId="6e4a72d90fa3675d" providerId="LiveId" clId="{54E4F011-C27E-4586-9098-82EB89E0B39E}" dt="2025-08-08T01:46:30.342" v="13497" actId="20577"/>
          <ac:spMkLst>
            <pc:docMk/>
            <pc:sldMk cId="1625559093" sldId="282"/>
            <ac:spMk id="2" creationId="{558D66CF-7FBC-5FA0-0BA1-A1A6B2991A92}"/>
          </ac:spMkLst>
        </pc:spChg>
        <pc:spChg chg="mod">
          <ac:chgData name="Keisuke Tsugumi" userId="6e4a72d90fa3675d" providerId="LiveId" clId="{54E4F011-C27E-4586-9098-82EB89E0B39E}" dt="2025-08-08T01:46:55.290" v="13531" actId="5793"/>
          <ac:spMkLst>
            <pc:docMk/>
            <pc:sldMk cId="1625559093" sldId="282"/>
            <ac:spMk id="3" creationId="{5E0E4E84-489C-DC11-DB2E-2B87BDC57AEA}"/>
          </ac:spMkLst>
        </pc:spChg>
        <pc:spChg chg="mod">
          <ac:chgData name="Keisuke Tsugumi" userId="6e4a72d90fa3675d" providerId="LiveId" clId="{54E4F011-C27E-4586-9098-82EB89E0B39E}" dt="2025-08-08T01:46:19.833" v="13485" actId="20577"/>
          <ac:spMkLst>
            <pc:docMk/>
            <pc:sldMk cId="1625559093" sldId="282"/>
            <ac:spMk id="7" creationId="{890A51F2-9924-0E09-6BC2-769BC24E0594}"/>
          </ac:spMkLst>
        </pc:spChg>
      </pc:sldChg>
      <pc:sldChg chg="addSp delSp modSp new mod">
        <pc:chgData name="Keisuke Tsugumi" userId="6e4a72d90fa3675d" providerId="LiveId" clId="{54E4F011-C27E-4586-9098-82EB89E0B39E}" dt="2025-08-08T11:27:40.758" v="14790" actId="14100"/>
        <pc:sldMkLst>
          <pc:docMk/>
          <pc:sldMk cId="3680009585" sldId="283"/>
        </pc:sldMkLst>
        <pc:spChg chg="mod">
          <ac:chgData name="Keisuke Tsugumi" userId="6e4a72d90fa3675d" providerId="LiveId" clId="{54E4F011-C27E-4586-9098-82EB89E0B39E}" dt="2025-07-30T00:35:55.321" v="6731"/>
          <ac:spMkLst>
            <pc:docMk/>
            <pc:sldMk cId="3680009585" sldId="283"/>
            <ac:spMk id="2" creationId="{E13365E3-0962-30AC-51D0-F8875602F4F2}"/>
          </ac:spMkLst>
        </pc:spChg>
        <pc:spChg chg="mod">
          <ac:chgData name="Keisuke Tsugumi" userId="6e4a72d90fa3675d" providerId="LiveId" clId="{54E4F011-C27E-4586-9098-82EB89E0B39E}" dt="2025-08-08T11:22:07.090" v="14740"/>
          <ac:spMkLst>
            <pc:docMk/>
            <pc:sldMk cId="3680009585" sldId="283"/>
            <ac:spMk id="3" creationId="{F3DAB46B-D937-9669-0F8C-3B54B45D4015}"/>
          </ac:spMkLst>
        </pc:spChg>
        <pc:spChg chg="mod">
          <ac:chgData name="Keisuke Tsugumi" userId="6e4a72d90fa3675d" providerId="LiveId" clId="{54E4F011-C27E-4586-9098-82EB89E0B39E}" dt="2025-07-30T00:35:49.233" v="6714"/>
          <ac:spMkLst>
            <pc:docMk/>
            <pc:sldMk cId="3680009585" sldId="283"/>
            <ac:spMk id="7" creationId="{7FABE403-6B12-A7A7-A058-0A52D29BA409}"/>
          </ac:spMkLst>
        </pc:spChg>
        <pc:spChg chg="add mod topLvl">
          <ac:chgData name="Keisuke Tsugumi" userId="6e4a72d90fa3675d" providerId="LiveId" clId="{54E4F011-C27E-4586-9098-82EB89E0B39E}" dt="2025-08-08T11:27:06.049" v="14782" actId="14100"/>
          <ac:spMkLst>
            <pc:docMk/>
            <pc:sldMk cId="3680009585" sldId="283"/>
            <ac:spMk id="12" creationId="{42F41B32-2007-8C3E-6F0A-4325801FD220}"/>
          </ac:spMkLst>
        </pc:spChg>
        <pc:spChg chg="add mod topLvl">
          <ac:chgData name="Keisuke Tsugumi" userId="6e4a72d90fa3675d" providerId="LiveId" clId="{54E4F011-C27E-4586-9098-82EB89E0B39E}" dt="2025-08-08T11:27:40.758" v="14790" actId="14100"/>
          <ac:spMkLst>
            <pc:docMk/>
            <pc:sldMk cId="3680009585" sldId="283"/>
            <ac:spMk id="13" creationId="{E6D50FE1-5958-A80C-6C8E-4109029A9DCC}"/>
          </ac:spMkLst>
        </pc:spChg>
        <pc:picChg chg="add del mod topLvl modCrop">
          <ac:chgData name="Keisuke Tsugumi" userId="6e4a72d90fa3675d" providerId="LiveId" clId="{54E4F011-C27E-4586-9098-82EB89E0B39E}" dt="2025-08-08T11:27:30.899" v="14787" actId="1076"/>
          <ac:picMkLst>
            <pc:docMk/>
            <pc:sldMk cId="3680009585" sldId="283"/>
            <ac:picMk id="9" creationId="{D4049EFB-8162-B988-1109-A4A8BC3BDE6A}"/>
          </ac:picMkLst>
        </pc:picChg>
        <pc:picChg chg="add mod topLvl modCrop">
          <ac:chgData name="Keisuke Tsugumi" userId="6e4a72d90fa3675d" providerId="LiveId" clId="{54E4F011-C27E-4586-9098-82EB89E0B39E}" dt="2025-08-08T11:27:34.048" v="14788" actId="1076"/>
          <ac:picMkLst>
            <pc:docMk/>
            <pc:sldMk cId="3680009585" sldId="283"/>
            <ac:picMk id="11" creationId="{C5595CDB-9EB7-5911-F750-D4730070BAB9}"/>
          </ac:picMkLst>
        </pc:picChg>
        <pc:picChg chg="add mod modCrop">
          <ac:chgData name="Keisuke Tsugumi" userId="6e4a72d90fa3675d" providerId="LiveId" clId="{54E4F011-C27E-4586-9098-82EB89E0B39E}" dt="2025-08-08T11:26:58.593" v="14780" actId="1076"/>
          <ac:picMkLst>
            <pc:docMk/>
            <pc:sldMk cId="3680009585" sldId="283"/>
            <ac:picMk id="18" creationId="{8D12B9A3-96B7-3FDE-14B2-640ED042FF48}"/>
          </ac:picMkLst>
        </pc:picChg>
      </pc:sldChg>
      <pc:sldChg chg="add del mod modShow">
        <pc:chgData name="Keisuke Tsugumi" userId="6e4a72d90fa3675d" providerId="LiveId" clId="{54E4F011-C27E-4586-9098-82EB89E0B39E}" dt="2025-08-08T11:56:27.495" v="15545" actId="47"/>
        <pc:sldMkLst>
          <pc:docMk/>
          <pc:sldMk cId="3249002135" sldId="284"/>
        </pc:sldMkLst>
      </pc:sldChg>
      <pc:sldChg chg="modSp add mod">
        <pc:chgData name="Keisuke Tsugumi" userId="6e4a72d90fa3675d" providerId="LiveId" clId="{54E4F011-C27E-4586-9098-82EB89E0B39E}" dt="2025-08-08T11:30:07.100" v="14996"/>
        <pc:sldMkLst>
          <pc:docMk/>
          <pc:sldMk cId="2291759215" sldId="285"/>
        </pc:sldMkLst>
        <pc:spChg chg="mod">
          <ac:chgData name="Keisuke Tsugumi" userId="6e4a72d90fa3675d" providerId="LiveId" clId="{54E4F011-C27E-4586-9098-82EB89E0B39E}" dt="2025-08-02T07:42:24.373" v="8189"/>
          <ac:spMkLst>
            <pc:docMk/>
            <pc:sldMk cId="2291759215" sldId="285"/>
            <ac:spMk id="2" creationId="{00E2CF86-8C41-401D-8D1E-3BA9DE0CA66A}"/>
          </ac:spMkLst>
        </pc:spChg>
        <pc:spChg chg="mod">
          <ac:chgData name="Keisuke Tsugumi" userId="6e4a72d90fa3675d" providerId="LiveId" clId="{54E4F011-C27E-4586-9098-82EB89E0B39E}" dt="2025-08-08T11:30:07.100" v="14996"/>
          <ac:spMkLst>
            <pc:docMk/>
            <pc:sldMk cId="2291759215" sldId="285"/>
            <ac:spMk id="3" creationId="{E8A5FADC-B838-CA1B-4639-6AA81966C97C}"/>
          </ac:spMkLst>
        </pc:spChg>
      </pc:sldChg>
      <pc:sldChg chg="modSp new mod">
        <pc:chgData name="Keisuke Tsugumi" userId="6e4a72d90fa3675d" providerId="LiveId" clId="{54E4F011-C27E-4586-9098-82EB89E0B39E}" dt="2025-08-03T07:18:49.397" v="9142"/>
        <pc:sldMkLst>
          <pc:docMk/>
          <pc:sldMk cId="3184654911" sldId="286"/>
        </pc:sldMkLst>
        <pc:spChg chg="mod">
          <ac:chgData name="Keisuke Tsugumi" userId="6e4a72d90fa3675d" providerId="LiveId" clId="{54E4F011-C27E-4586-9098-82EB89E0B39E}" dt="2025-08-02T07:52:03.545" v="8810"/>
          <ac:spMkLst>
            <pc:docMk/>
            <pc:sldMk cId="3184654911" sldId="286"/>
            <ac:spMk id="2" creationId="{DC3C914A-F276-A83B-DE97-1639BBE436DF}"/>
          </ac:spMkLst>
        </pc:spChg>
        <pc:spChg chg="mod">
          <ac:chgData name="Keisuke Tsugumi" userId="6e4a72d90fa3675d" providerId="LiveId" clId="{54E4F011-C27E-4586-9098-82EB89E0B39E}" dt="2025-08-03T07:18:49.397" v="9142"/>
          <ac:spMkLst>
            <pc:docMk/>
            <pc:sldMk cId="3184654911" sldId="286"/>
            <ac:spMk id="3" creationId="{4872788E-ED21-9C68-43AF-13D61B94D6CC}"/>
          </ac:spMkLst>
        </pc:spChg>
        <pc:spChg chg="mod">
          <ac:chgData name="Keisuke Tsugumi" userId="6e4a72d90fa3675d" providerId="LiveId" clId="{54E4F011-C27E-4586-9098-82EB89E0B39E}" dt="2025-08-02T07:51:58.898" v="8790"/>
          <ac:spMkLst>
            <pc:docMk/>
            <pc:sldMk cId="3184654911" sldId="286"/>
            <ac:spMk id="7" creationId="{263DC947-5FED-7634-742D-451CA509D6FE}"/>
          </ac:spMkLst>
        </pc:spChg>
      </pc:sldChg>
      <pc:sldChg chg="addSp delSp modSp new mod ord">
        <pc:chgData name="Keisuke Tsugumi" userId="6e4a72d90fa3675d" providerId="LiveId" clId="{54E4F011-C27E-4586-9098-82EB89E0B39E}" dt="2025-08-05T13:47:13.288" v="12712"/>
        <pc:sldMkLst>
          <pc:docMk/>
          <pc:sldMk cId="2369658609" sldId="287"/>
        </pc:sldMkLst>
        <pc:spChg chg="mod">
          <ac:chgData name="Keisuke Tsugumi" userId="6e4a72d90fa3675d" providerId="LiveId" clId="{54E4F011-C27E-4586-9098-82EB89E0B39E}" dt="2025-08-03T07:52:14.912" v="10033" actId="6549"/>
          <ac:spMkLst>
            <pc:docMk/>
            <pc:sldMk cId="2369658609" sldId="287"/>
            <ac:spMk id="2" creationId="{B7C0B9A1-4942-CD13-00C3-3756A215832C}"/>
          </ac:spMkLst>
        </pc:spChg>
        <pc:spChg chg="mod">
          <ac:chgData name="Keisuke Tsugumi" userId="6e4a72d90fa3675d" providerId="LiveId" clId="{54E4F011-C27E-4586-9098-82EB89E0B39E}" dt="2025-08-03T07:31:40.103" v="9261"/>
          <ac:spMkLst>
            <pc:docMk/>
            <pc:sldMk cId="2369658609" sldId="287"/>
            <ac:spMk id="7" creationId="{B21194DC-C1F3-3076-0A6A-4004E177D530}"/>
          </ac:spMkLst>
        </pc:spChg>
        <pc:spChg chg="add mod">
          <ac:chgData name="Keisuke Tsugumi" userId="6e4a72d90fa3675d" providerId="LiveId" clId="{54E4F011-C27E-4586-9098-82EB89E0B39E}" dt="2025-08-03T07:53:20.055" v="10107" actId="121"/>
          <ac:spMkLst>
            <pc:docMk/>
            <pc:sldMk cId="2369658609" sldId="287"/>
            <ac:spMk id="8" creationId="{D53B16E9-D49E-BF63-FC1D-68FD967FC31C}"/>
          </ac:spMkLst>
        </pc:spChg>
        <pc:picChg chg="add mod">
          <ac:chgData name="Keisuke Tsugumi" userId="6e4a72d90fa3675d" providerId="LiveId" clId="{54E4F011-C27E-4586-9098-82EB89E0B39E}" dt="2025-08-03T07:52:34.426" v="10040" actId="1076"/>
          <ac:picMkLst>
            <pc:docMk/>
            <pc:sldMk cId="2369658609" sldId="287"/>
            <ac:picMk id="1026" creationId="{53817FFE-D2B6-4E9B-BCE3-013A627EE92F}"/>
          </ac:picMkLst>
        </pc:picChg>
      </pc:sldChg>
      <pc:sldChg chg="addSp delSp modSp new mod">
        <pc:chgData name="Keisuke Tsugumi" userId="6e4a72d90fa3675d" providerId="LiveId" clId="{54E4F011-C27E-4586-9098-82EB89E0B39E}" dt="2025-08-08T11:34:08.096" v="15161" actId="478"/>
        <pc:sldMkLst>
          <pc:docMk/>
          <pc:sldMk cId="2602616442" sldId="288"/>
        </pc:sldMkLst>
        <pc:spChg chg="mod">
          <ac:chgData name="Keisuke Tsugumi" userId="6e4a72d90fa3675d" providerId="LiveId" clId="{54E4F011-C27E-4586-9098-82EB89E0B39E}" dt="2025-08-03T07:54:08.064" v="10166"/>
          <ac:spMkLst>
            <pc:docMk/>
            <pc:sldMk cId="2602616442" sldId="288"/>
            <ac:spMk id="2" creationId="{0421A6FB-03C0-2995-886D-74BCD1768140}"/>
          </ac:spMkLst>
        </pc:spChg>
        <pc:spChg chg="mod">
          <ac:chgData name="Keisuke Tsugumi" userId="6e4a72d90fa3675d" providerId="LiveId" clId="{54E4F011-C27E-4586-9098-82EB89E0B39E}" dt="2025-08-08T11:34:04.198" v="15160"/>
          <ac:spMkLst>
            <pc:docMk/>
            <pc:sldMk cId="2602616442" sldId="288"/>
            <ac:spMk id="3" creationId="{BBDA2970-A3E3-B86D-B4B0-2193EB46C445}"/>
          </ac:spMkLst>
        </pc:spChg>
        <pc:spChg chg="mod">
          <ac:chgData name="Keisuke Tsugumi" userId="6e4a72d90fa3675d" providerId="LiveId" clId="{54E4F011-C27E-4586-9098-82EB89E0B39E}" dt="2025-08-03T07:54:03.252" v="10138"/>
          <ac:spMkLst>
            <pc:docMk/>
            <pc:sldMk cId="2602616442" sldId="288"/>
            <ac:spMk id="7" creationId="{05E55294-F8A7-3E61-E439-8A7062B34924}"/>
          </ac:spMkLst>
        </pc:spChg>
      </pc:sldChg>
      <pc:sldChg chg="addSp delSp modSp new mod">
        <pc:chgData name="Keisuke Tsugumi" userId="6e4a72d90fa3675d" providerId="LiveId" clId="{54E4F011-C27E-4586-9098-82EB89E0B39E}" dt="2025-08-03T08:11:37.664" v="10789" actId="20577"/>
        <pc:sldMkLst>
          <pc:docMk/>
          <pc:sldMk cId="1863005645" sldId="289"/>
        </pc:sldMkLst>
        <pc:spChg chg="mod">
          <ac:chgData name="Keisuke Tsugumi" userId="6e4a72d90fa3675d" providerId="LiveId" clId="{54E4F011-C27E-4586-9098-82EB89E0B39E}" dt="2025-08-03T08:00:50.387" v="10645" actId="20577"/>
          <ac:spMkLst>
            <pc:docMk/>
            <pc:sldMk cId="1863005645" sldId="289"/>
            <ac:spMk id="2" creationId="{997ED337-CBBE-4349-0667-1E2F4385A5F0}"/>
          </ac:spMkLst>
        </pc:spChg>
        <pc:spChg chg="mod">
          <ac:chgData name="Keisuke Tsugumi" userId="6e4a72d90fa3675d" providerId="LiveId" clId="{54E4F011-C27E-4586-9098-82EB89E0B39E}" dt="2025-08-03T08:00:08.562" v="10621"/>
          <ac:spMkLst>
            <pc:docMk/>
            <pc:sldMk cId="1863005645" sldId="289"/>
            <ac:spMk id="7" creationId="{619E4DC3-5C14-9FBE-B633-057F37E9EE48}"/>
          </ac:spMkLst>
        </pc:spChg>
        <pc:spChg chg="add mod">
          <ac:chgData name="Keisuke Tsugumi" userId="6e4a72d90fa3675d" providerId="LiveId" clId="{54E4F011-C27E-4586-9098-82EB89E0B39E}" dt="2025-08-03T08:09:53.590" v="10742" actId="571"/>
          <ac:spMkLst>
            <pc:docMk/>
            <pc:sldMk cId="1863005645" sldId="289"/>
            <ac:spMk id="16" creationId="{FD305868-8E61-000A-9740-4F4258B7021D}"/>
          </ac:spMkLst>
        </pc:spChg>
        <pc:spChg chg="add mod">
          <ac:chgData name="Keisuke Tsugumi" userId="6e4a72d90fa3675d" providerId="LiveId" clId="{54E4F011-C27E-4586-9098-82EB89E0B39E}" dt="2025-08-03T08:09:53.590" v="10742" actId="571"/>
          <ac:spMkLst>
            <pc:docMk/>
            <pc:sldMk cId="1863005645" sldId="289"/>
            <ac:spMk id="19" creationId="{F7E3FE92-E519-9A02-3CAF-BDEAE7C3FFC9}"/>
          </ac:spMkLst>
        </pc:spChg>
        <pc:spChg chg="add mod">
          <ac:chgData name="Keisuke Tsugumi" userId="6e4a72d90fa3675d" providerId="LiveId" clId="{54E4F011-C27E-4586-9098-82EB89E0B39E}" dt="2025-08-03T08:05:51.680" v="10721" actId="1076"/>
          <ac:spMkLst>
            <pc:docMk/>
            <pc:sldMk cId="1863005645" sldId="289"/>
            <ac:spMk id="20" creationId="{7063F952-5206-688E-48A8-6F6EE14E9140}"/>
          </ac:spMkLst>
        </pc:spChg>
        <pc:spChg chg="add mod">
          <ac:chgData name="Keisuke Tsugumi" userId="6e4a72d90fa3675d" providerId="LiveId" clId="{54E4F011-C27E-4586-9098-82EB89E0B39E}" dt="2025-08-03T08:09:39.902" v="10738" actId="164"/>
          <ac:spMkLst>
            <pc:docMk/>
            <pc:sldMk cId="1863005645" sldId="289"/>
            <ac:spMk id="26" creationId="{E7C1A0F9-342E-39C2-308E-C70C18FD5951}"/>
          </ac:spMkLst>
        </pc:spChg>
        <pc:spChg chg="add mod">
          <ac:chgData name="Keisuke Tsugumi" userId="6e4a72d90fa3675d" providerId="LiveId" clId="{54E4F011-C27E-4586-9098-82EB89E0B39E}" dt="2025-08-03T08:11:06.025" v="10757" actId="1076"/>
          <ac:spMkLst>
            <pc:docMk/>
            <pc:sldMk cId="1863005645" sldId="289"/>
            <ac:spMk id="31" creationId="{342BDB5E-1B94-EE6E-F01F-BDA377A511B0}"/>
          </ac:spMkLst>
        </pc:spChg>
        <pc:spChg chg="add mod">
          <ac:chgData name="Keisuke Tsugumi" userId="6e4a72d90fa3675d" providerId="LiveId" clId="{54E4F011-C27E-4586-9098-82EB89E0B39E}" dt="2025-08-03T08:11:37.664" v="10789" actId="20577"/>
          <ac:spMkLst>
            <pc:docMk/>
            <pc:sldMk cId="1863005645" sldId="289"/>
            <ac:spMk id="35" creationId="{79D33640-9745-0D82-71BF-F8E6242CE58E}"/>
          </ac:spMkLst>
        </pc:spChg>
        <pc:grpChg chg="add mod">
          <ac:chgData name="Keisuke Tsugumi" userId="6e4a72d90fa3675d" providerId="LiveId" clId="{54E4F011-C27E-4586-9098-82EB89E0B39E}" dt="2025-08-03T08:11:00.274" v="10756" actId="1076"/>
          <ac:grpSpMkLst>
            <pc:docMk/>
            <pc:sldMk cId="1863005645" sldId="289"/>
            <ac:grpSpMk id="29" creationId="{4BAC3BAE-3CA3-42BD-28A2-5F7C0A23FD1C}"/>
          </ac:grpSpMkLst>
        </pc:grpChg>
        <pc:grpChg chg="add mod">
          <ac:chgData name="Keisuke Tsugumi" userId="6e4a72d90fa3675d" providerId="LiveId" clId="{54E4F011-C27E-4586-9098-82EB89E0B39E}" dt="2025-08-03T08:11:18.923" v="10759" actId="164"/>
          <ac:grpSpMkLst>
            <pc:docMk/>
            <pc:sldMk cId="1863005645" sldId="289"/>
            <ac:grpSpMk id="30" creationId="{FD64E8A7-175E-5669-8128-9FF03AB337AE}"/>
          </ac:grpSpMkLst>
        </pc:grpChg>
        <pc:grpChg chg="add mod">
          <ac:chgData name="Keisuke Tsugumi" userId="6e4a72d90fa3675d" providerId="LiveId" clId="{54E4F011-C27E-4586-9098-82EB89E0B39E}" dt="2025-08-03T08:11:18.923" v="10759" actId="164"/>
          <ac:grpSpMkLst>
            <pc:docMk/>
            <pc:sldMk cId="1863005645" sldId="289"/>
            <ac:grpSpMk id="34" creationId="{083F37F3-0CB8-9A40-EBA4-82DC02F8333D}"/>
          </ac:grpSpMkLst>
        </pc:grpChg>
        <pc:picChg chg="add mod">
          <ac:chgData name="Keisuke Tsugumi" userId="6e4a72d90fa3675d" providerId="LiveId" clId="{54E4F011-C27E-4586-9098-82EB89E0B39E}" dt="2025-08-03T08:09:53.590" v="10742" actId="571"/>
          <ac:picMkLst>
            <pc:docMk/>
            <pc:sldMk cId="1863005645" sldId="289"/>
            <ac:picMk id="13" creationId="{7E4FAC3D-9924-0FA8-C8D8-D57DB05D919A}"/>
          </ac:picMkLst>
        </pc:picChg>
        <pc:picChg chg="add mod">
          <ac:chgData name="Keisuke Tsugumi" userId="6e4a72d90fa3675d" providerId="LiveId" clId="{54E4F011-C27E-4586-9098-82EB89E0B39E}" dt="2025-08-03T08:09:53.590" v="10742" actId="571"/>
          <ac:picMkLst>
            <pc:docMk/>
            <pc:sldMk cId="1863005645" sldId="289"/>
            <ac:picMk id="15" creationId="{C04CC970-49AD-0ECC-9BA0-613E0C2A3931}"/>
          </ac:picMkLst>
        </pc:picChg>
        <pc:picChg chg="add mod">
          <ac:chgData name="Keisuke Tsugumi" userId="6e4a72d90fa3675d" providerId="LiveId" clId="{54E4F011-C27E-4586-9098-82EB89E0B39E}" dt="2025-08-03T08:09:53.590" v="10742" actId="571"/>
          <ac:picMkLst>
            <pc:docMk/>
            <pc:sldMk cId="1863005645" sldId="289"/>
            <ac:picMk id="18" creationId="{43E9B104-5626-A25C-340E-A710E028569E}"/>
          </ac:picMkLst>
        </pc:picChg>
        <pc:picChg chg="add mod">
          <ac:chgData name="Keisuke Tsugumi" userId="6e4a72d90fa3675d" providerId="LiveId" clId="{54E4F011-C27E-4586-9098-82EB89E0B39E}" dt="2025-08-03T08:09:39.902" v="10738" actId="164"/>
          <ac:picMkLst>
            <pc:docMk/>
            <pc:sldMk cId="1863005645" sldId="289"/>
            <ac:picMk id="25" creationId="{AFAF727D-98E1-567B-C88A-922580482E6E}"/>
          </ac:picMkLst>
        </pc:picChg>
        <pc:picChg chg="add mod">
          <ac:chgData name="Keisuke Tsugumi" userId="6e4a72d90fa3675d" providerId="LiveId" clId="{54E4F011-C27E-4586-9098-82EB89E0B39E}" dt="2025-08-03T08:09:39.902" v="10738" actId="164"/>
          <ac:picMkLst>
            <pc:docMk/>
            <pc:sldMk cId="1863005645" sldId="289"/>
            <ac:picMk id="28" creationId="{0548D20B-DEF4-9E06-8333-154369DB39DF}"/>
          </ac:picMkLst>
        </pc:picChg>
        <pc:picChg chg="add mod">
          <ac:chgData name="Keisuke Tsugumi" userId="6e4a72d90fa3675d" providerId="LiveId" clId="{54E4F011-C27E-4586-9098-82EB89E0B39E}" dt="2025-08-03T08:11:18.923" v="10759" actId="164"/>
          <ac:picMkLst>
            <pc:docMk/>
            <pc:sldMk cId="1863005645" sldId="289"/>
            <ac:picMk id="33" creationId="{46382421-09CD-BF16-65C0-7FFDA3942BB2}"/>
          </ac:picMkLst>
        </pc:picChg>
        <pc:cxnChg chg="add mod">
          <ac:chgData name="Keisuke Tsugumi" userId="6e4a72d90fa3675d" providerId="LiveId" clId="{54E4F011-C27E-4586-9098-82EB89E0B39E}" dt="2025-08-03T08:06:17.551" v="10724" actId="14100"/>
          <ac:cxnSpMkLst>
            <pc:docMk/>
            <pc:sldMk cId="1863005645" sldId="289"/>
            <ac:cxnSpMk id="22" creationId="{63C5E4E6-9D38-04FA-DA19-EA33CD8BB177}"/>
          </ac:cxnSpMkLst>
        </pc:cxnChg>
      </pc:sldChg>
      <pc:sldChg chg="addSp delSp modSp new mod">
        <pc:chgData name="Keisuke Tsugumi" userId="6e4a72d90fa3675d" providerId="LiveId" clId="{54E4F011-C27E-4586-9098-82EB89E0B39E}" dt="2025-08-08T11:46:00.138" v="15484" actId="478"/>
        <pc:sldMkLst>
          <pc:docMk/>
          <pc:sldMk cId="3590036358" sldId="290"/>
        </pc:sldMkLst>
        <pc:spChg chg="mod">
          <ac:chgData name="Keisuke Tsugumi" userId="6e4a72d90fa3675d" providerId="LiveId" clId="{54E4F011-C27E-4586-9098-82EB89E0B39E}" dt="2025-08-03T08:15:51.892" v="10839"/>
          <ac:spMkLst>
            <pc:docMk/>
            <pc:sldMk cId="3590036358" sldId="290"/>
            <ac:spMk id="2" creationId="{F6DE385A-6883-43A4-06BD-68A5350FD30A}"/>
          </ac:spMkLst>
        </pc:spChg>
        <pc:spChg chg="mod">
          <ac:chgData name="Keisuke Tsugumi" userId="6e4a72d90fa3675d" providerId="LiveId" clId="{54E4F011-C27E-4586-9098-82EB89E0B39E}" dt="2025-08-08T11:45:57.509" v="15483"/>
          <ac:spMkLst>
            <pc:docMk/>
            <pc:sldMk cId="3590036358" sldId="290"/>
            <ac:spMk id="3" creationId="{D8B74654-5AEE-1A09-CBBD-6971C2850FE1}"/>
          </ac:spMkLst>
        </pc:spChg>
        <pc:spChg chg="mod">
          <ac:chgData name="Keisuke Tsugumi" userId="6e4a72d90fa3675d" providerId="LiveId" clId="{54E4F011-C27E-4586-9098-82EB89E0B39E}" dt="2025-08-03T08:15:46.073" v="10804"/>
          <ac:spMkLst>
            <pc:docMk/>
            <pc:sldMk cId="3590036358" sldId="290"/>
            <ac:spMk id="7" creationId="{80B16DD7-BD85-9DA0-B437-22C7CE76E88F}"/>
          </ac:spMkLst>
        </pc:spChg>
      </pc:sldChg>
      <pc:sldChg chg="addSp delSp modSp new mod">
        <pc:chgData name="Keisuke Tsugumi" userId="6e4a72d90fa3675d" providerId="LiveId" clId="{54E4F011-C27E-4586-9098-82EB89E0B39E}" dt="2025-08-08T11:43:40.619" v="15286" actId="1076"/>
        <pc:sldMkLst>
          <pc:docMk/>
          <pc:sldMk cId="1220022916" sldId="291"/>
        </pc:sldMkLst>
        <pc:spChg chg="mod">
          <ac:chgData name="Keisuke Tsugumi" userId="6e4a72d90fa3675d" providerId="LiveId" clId="{54E4F011-C27E-4586-9098-82EB89E0B39E}" dt="2025-08-03T08:44:23.919" v="11657"/>
          <ac:spMkLst>
            <pc:docMk/>
            <pc:sldMk cId="1220022916" sldId="291"/>
            <ac:spMk id="2" creationId="{0AA88858-295E-3505-1953-F33E06663590}"/>
          </ac:spMkLst>
        </pc:spChg>
        <pc:spChg chg="add del mod">
          <ac:chgData name="Keisuke Tsugumi" userId="6e4a72d90fa3675d" providerId="LiveId" clId="{54E4F011-C27E-4586-9098-82EB89E0B39E}" dt="2025-08-03T08:53:48.706" v="11901" actId="2710"/>
          <ac:spMkLst>
            <pc:docMk/>
            <pc:sldMk cId="1220022916" sldId="291"/>
            <ac:spMk id="3" creationId="{523F102A-D27C-C2A1-EE44-B9C08A80B818}"/>
          </ac:spMkLst>
        </pc:spChg>
        <pc:spChg chg="mod">
          <ac:chgData name="Keisuke Tsugumi" userId="6e4a72d90fa3675d" providerId="LiveId" clId="{54E4F011-C27E-4586-9098-82EB89E0B39E}" dt="2025-08-03T08:31:35.575" v="11615"/>
          <ac:spMkLst>
            <pc:docMk/>
            <pc:sldMk cId="1220022916" sldId="291"/>
            <ac:spMk id="7" creationId="{C0DD140A-32B7-1110-7EAE-1DCB40A62DAD}"/>
          </ac:spMkLst>
        </pc:spChg>
        <pc:spChg chg="add mod">
          <ac:chgData name="Keisuke Tsugumi" userId="6e4a72d90fa3675d" providerId="LiveId" clId="{54E4F011-C27E-4586-9098-82EB89E0B39E}" dt="2025-08-08T11:43:27.015" v="15284" actId="164"/>
          <ac:spMkLst>
            <pc:docMk/>
            <pc:sldMk cId="1220022916" sldId="291"/>
            <ac:spMk id="15" creationId="{5E6E5D49-D5F6-5C90-8D6E-7DE91308303C}"/>
          </ac:spMkLst>
        </pc:spChg>
        <pc:spChg chg="add mod">
          <ac:chgData name="Keisuke Tsugumi" userId="6e4a72d90fa3675d" providerId="LiveId" clId="{54E4F011-C27E-4586-9098-82EB89E0B39E}" dt="2025-08-08T11:43:27.015" v="15284" actId="164"/>
          <ac:spMkLst>
            <pc:docMk/>
            <pc:sldMk cId="1220022916" sldId="291"/>
            <ac:spMk id="18" creationId="{87F759D4-B4E4-A0F4-70D5-4F24840F2097}"/>
          </ac:spMkLst>
        </pc:spChg>
        <pc:spChg chg="add mod">
          <ac:chgData name="Keisuke Tsugumi" userId="6e4a72d90fa3675d" providerId="LiveId" clId="{54E4F011-C27E-4586-9098-82EB89E0B39E}" dt="2025-08-08T11:43:27.015" v="15284" actId="164"/>
          <ac:spMkLst>
            <pc:docMk/>
            <pc:sldMk cId="1220022916" sldId="291"/>
            <ac:spMk id="20" creationId="{2564DFD1-F0CF-1F70-CB3D-2D449D573F1C}"/>
          </ac:spMkLst>
        </pc:spChg>
        <pc:spChg chg="add mod">
          <ac:chgData name="Keisuke Tsugumi" userId="6e4a72d90fa3675d" providerId="LiveId" clId="{54E4F011-C27E-4586-9098-82EB89E0B39E}" dt="2025-08-08T11:43:27.015" v="15284" actId="164"/>
          <ac:spMkLst>
            <pc:docMk/>
            <pc:sldMk cId="1220022916" sldId="291"/>
            <ac:spMk id="21" creationId="{3A0CF561-C3C2-7966-21CC-7BCFCC22827E}"/>
          </ac:spMkLst>
        </pc:spChg>
        <pc:spChg chg="add mod">
          <ac:chgData name="Keisuke Tsugumi" userId="6e4a72d90fa3675d" providerId="LiveId" clId="{54E4F011-C27E-4586-9098-82EB89E0B39E}" dt="2025-08-08T11:43:27.015" v="15284" actId="164"/>
          <ac:spMkLst>
            <pc:docMk/>
            <pc:sldMk cId="1220022916" sldId="291"/>
            <ac:spMk id="22" creationId="{1C9EE97A-5007-C59F-9AC2-2C9DDCFB6EC5}"/>
          </ac:spMkLst>
        </pc:spChg>
        <pc:spChg chg="add mod">
          <ac:chgData name="Keisuke Tsugumi" userId="6e4a72d90fa3675d" providerId="LiveId" clId="{54E4F011-C27E-4586-9098-82EB89E0B39E}" dt="2025-08-08T11:43:27.015" v="15284" actId="164"/>
          <ac:spMkLst>
            <pc:docMk/>
            <pc:sldMk cId="1220022916" sldId="291"/>
            <ac:spMk id="34" creationId="{F39BC3E5-052B-BA39-C51D-8ED264A3EF44}"/>
          </ac:spMkLst>
        </pc:spChg>
        <pc:spChg chg="add mod">
          <ac:chgData name="Keisuke Tsugumi" userId="6e4a72d90fa3675d" providerId="LiveId" clId="{54E4F011-C27E-4586-9098-82EB89E0B39E}" dt="2025-08-08T11:43:27.015" v="15284" actId="164"/>
          <ac:spMkLst>
            <pc:docMk/>
            <pc:sldMk cId="1220022916" sldId="291"/>
            <ac:spMk id="39" creationId="{EDCF82FB-04A6-50D2-1A0D-F596432EA59E}"/>
          </ac:spMkLst>
        </pc:spChg>
        <pc:spChg chg="add mod">
          <ac:chgData name="Keisuke Tsugumi" userId="6e4a72d90fa3675d" providerId="LiveId" clId="{54E4F011-C27E-4586-9098-82EB89E0B39E}" dt="2025-08-08T11:43:27.015" v="15284" actId="164"/>
          <ac:spMkLst>
            <pc:docMk/>
            <pc:sldMk cId="1220022916" sldId="291"/>
            <ac:spMk id="40" creationId="{DB4FD846-FD0A-DA43-C43C-242EE911E3BE}"/>
          </ac:spMkLst>
        </pc:spChg>
        <pc:grpChg chg="add mod">
          <ac:chgData name="Keisuke Tsugumi" userId="6e4a72d90fa3675d" providerId="LiveId" clId="{54E4F011-C27E-4586-9098-82EB89E0B39E}" dt="2025-08-08T11:43:40.619" v="15286" actId="1076"/>
          <ac:grpSpMkLst>
            <pc:docMk/>
            <pc:sldMk cId="1220022916" sldId="291"/>
            <ac:grpSpMk id="16" creationId="{2EE692C4-044E-BA3F-8D7B-A171D24C5539}"/>
          </ac:grpSpMkLst>
        </pc:grpChg>
        <pc:picChg chg="add mod ord">
          <ac:chgData name="Keisuke Tsugumi" userId="6e4a72d90fa3675d" providerId="LiveId" clId="{54E4F011-C27E-4586-9098-82EB89E0B39E}" dt="2025-08-08T11:43:27.015" v="15284" actId="164"/>
          <ac:picMkLst>
            <pc:docMk/>
            <pc:sldMk cId="1220022916" sldId="291"/>
            <ac:picMk id="12" creationId="{0641A1CD-72BB-E3F6-8A64-BAD5AAA5F042}"/>
          </ac:picMkLst>
        </pc:picChg>
        <pc:cxnChg chg="add mod">
          <ac:chgData name="Keisuke Tsugumi" userId="6e4a72d90fa3675d" providerId="LiveId" clId="{54E4F011-C27E-4586-9098-82EB89E0B39E}" dt="2025-08-08T11:42:58.845" v="15281" actId="1076"/>
          <ac:cxnSpMkLst>
            <pc:docMk/>
            <pc:sldMk cId="1220022916" sldId="291"/>
            <ac:cxnSpMk id="14" creationId="{0F8E11DE-CA84-1B25-C6D9-A8BED3860F35}"/>
          </ac:cxnSpMkLst>
        </pc:cxnChg>
        <pc:cxnChg chg="add mod">
          <ac:chgData name="Keisuke Tsugumi" userId="6e4a72d90fa3675d" providerId="LiveId" clId="{54E4F011-C27E-4586-9098-82EB89E0B39E}" dt="2025-08-03T08:57:42.391" v="12001" actId="1076"/>
          <ac:cxnSpMkLst>
            <pc:docMk/>
            <pc:sldMk cId="1220022916" sldId="291"/>
            <ac:cxnSpMk id="24" creationId="{D0A42878-5C71-E679-0244-1380CA4FF7F8}"/>
          </ac:cxnSpMkLst>
        </pc:cxnChg>
      </pc:sldChg>
      <pc:sldChg chg="modSp new mod">
        <pc:chgData name="Keisuke Tsugumi" userId="6e4a72d90fa3675d" providerId="LiveId" clId="{54E4F011-C27E-4586-9098-82EB89E0B39E}" dt="2025-08-12T02:07:25.085" v="16258" actId="20577"/>
        <pc:sldMkLst>
          <pc:docMk/>
          <pc:sldMk cId="3231024277" sldId="292"/>
        </pc:sldMkLst>
        <pc:spChg chg="mod">
          <ac:chgData name="Keisuke Tsugumi" userId="6e4a72d90fa3675d" providerId="LiveId" clId="{54E4F011-C27E-4586-9098-82EB89E0B39E}" dt="2025-08-10T12:29:03.792" v="15590"/>
          <ac:spMkLst>
            <pc:docMk/>
            <pc:sldMk cId="3231024277" sldId="292"/>
            <ac:spMk id="2" creationId="{691C8450-77F9-D78E-7946-B2DB273C44B6}"/>
          </ac:spMkLst>
        </pc:spChg>
        <pc:spChg chg="mod">
          <ac:chgData name="Keisuke Tsugumi" userId="6e4a72d90fa3675d" providerId="LiveId" clId="{54E4F011-C27E-4586-9098-82EB89E0B39E}" dt="2025-08-12T02:07:25.085" v="16258" actId="20577"/>
          <ac:spMkLst>
            <pc:docMk/>
            <pc:sldMk cId="3231024277" sldId="292"/>
            <ac:spMk id="3" creationId="{501F15B2-31E2-06E9-4541-7BF7F3097125}"/>
          </ac:spMkLst>
        </pc:spChg>
        <pc:spChg chg="mod">
          <ac:chgData name="Keisuke Tsugumi" userId="6e4a72d90fa3675d" providerId="LiveId" clId="{54E4F011-C27E-4586-9098-82EB89E0B39E}" dt="2025-08-10T12:28:56.607" v="15563" actId="20577"/>
          <ac:spMkLst>
            <pc:docMk/>
            <pc:sldMk cId="3231024277" sldId="292"/>
            <ac:spMk id="7" creationId="{533704B0-AEA3-C9C0-01B5-EF1C72342A45}"/>
          </ac:spMkLst>
        </pc:spChg>
      </pc:sldChg>
      <pc:sldChg chg="new del">
        <pc:chgData name="Keisuke Tsugumi" userId="6e4a72d90fa3675d" providerId="LiveId" clId="{54E4F011-C27E-4586-9098-82EB89E0B39E}" dt="2025-08-12T01:15:16.076" v="15773" actId="47"/>
        <pc:sldMkLst>
          <pc:docMk/>
          <pc:sldMk cId="581426917" sldId="293"/>
        </pc:sldMkLst>
      </pc:sldChg>
      <pc:sldChg chg="modSp new mod ord">
        <pc:chgData name="Keisuke Tsugumi" userId="6e4a72d90fa3675d" providerId="LiveId" clId="{54E4F011-C27E-4586-9098-82EB89E0B39E}" dt="2025-08-12T07:31:09.910" v="16368" actId="27636"/>
        <pc:sldMkLst>
          <pc:docMk/>
          <pc:sldMk cId="2937184713" sldId="293"/>
        </pc:sldMkLst>
        <pc:spChg chg="mod">
          <ac:chgData name="Keisuke Tsugumi" userId="6e4a72d90fa3675d" providerId="LiveId" clId="{54E4F011-C27E-4586-9098-82EB89E0B39E}" dt="2025-08-12T07:30:13.206" v="16319"/>
          <ac:spMkLst>
            <pc:docMk/>
            <pc:sldMk cId="2937184713" sldId="293"/>
            <ac:spMk id="2" creationId="{7AE07F30-880A-0560-8723-7901C37739A5}"/>
          </ac:spMkLst>
        </pc:spChg>
        <pc:spChg chg="mod">
          <ac:chgData name="Keisuke Tsugumi" userId="6e4a72d90fa3675d" providerId="LiveId" clId="{54E4F011-C27E-4586-9098-82EB89E0B39E}" dt="2025-08-12T07:31:09.910" v="16368" actId="27636"/>
          <ac:spMkLst>
            <pc:docMk/>
            <pc:sldMk cId="2937184713" sldId="293"/>
            <ac:spMk id="3" creationId="{4FE5812C-D9B8-D8E0-F1FE-F0343F9334E7}"/>
          </ac:spMkLst>
        </pc:spChg>
        <pc:spChg chg="mod">
          <ac:chgData name="Keisuke Tsugumi" userId="6e4a72d90fa3675d" providerId="LiveId" clId="{54E4F011-C27E-4586-9098-82EB89E0B39E}" dt="2025-08-12T01:15:26.470" v="15794"/>
          <ac:spMkLst>
            <pc:docMk/>
            <pc:sldMk cId="2937184713" sldId="293"/>
            <ac:spMk id="7" creationId="{0D551838-C9E3-33A2-BB23-F5A7B99A5F19}"/>
          </ac:spMkLst>
        </pc:spChg>
      </pc:sldChg>
      <pc:sldMasterChg chg="modSp mod modSldLayout">
        <pc:chgData name="Keisuke Tsugumi" userId="6e4a72d90fa3675d" providerId="LiveId" clId="{54E4F011-C27E-4586-9098-82EB89E0B39E}" dt="2025-08-03T16:36:31.470" v="12700"/>
        <pc:sldMasterMkLst>
          <pc:docMk/>
          <pc:sldMasterMk cId="1512392140" sldId="2147483660"/>
        </pc:sldMasterMkLst>
        <pc:spChg chg="mod">
          <ac:chgData name="Keisuke Tsugumi" userId="6e4a72d90fa3675d" providerId="LiveId" clId="{54E4F011-C27E-4586-9098-82EB89E0B39E}" dt="2025-07-29T11:38:22.470" v="1459" actId="404"/>
          <ac:spMkLst>
            <pc:docMk/>
            <pc:sldMasterMk cId="1512392140" sldId="2147483660"/>
            <ac:spMk id="2" creationId="{00000000-0000-0000-0000-000000000000}"/>
          </ac:spMkLst>
        </pc:spChg>
        <pc:spChg chg="mod">
          <ac:chgData name="Keisuke Tsugumi" userId="6e4a72d90fa3675d" providerId="LiveId" clId="{54E4F011-C27E-4586-9098-82EB89E0B39E}" dt="2025-07-29T11:40:53.754" v="1700" actId="404"/>
          <ac:spMkLst>
            <pc:docMk/>
            <pc:sldMasterMk cId="1512392140" sldId="2147483660"/>
            <ac:spMk id="3" creationId="{00000000-0000-0000-0000-000000000000}"/>
          </ac:spMkLst>
        </pc:spChg>
        <pc:spChg chg="mod">
          <ac:chgData name="Keisuke Tsugumi" userId="6e4a72d90fa3675d" providerId="LiveId" clId="{54E4F011-C27E-4586-9098-82EB89E0B39E}" dt="2025-08-03T16:36:31.470" v="12700"/>
          <ac:spMkLst>
            <pc:docMk/>
            <pc:sldMasterMk cId="1512392140" sldId="2147483660"/>
            <ac:spMk id="11" creationId="{C903D04E-340B-F980-5B9B-2C371A1A8EDB}"/>
          </ac:spMkLst>
        </pc:spChg>
        <pc:spChg chg="mod">
          <ac:chgData name="Keisuke Tsugumi" userId="6e4a72d90fa3675d" providerId="LiveId" clId="{54E4F011-C27E-4586-9098-82EB89E0B39E}" dt="2025-07-28T18:23:06.537" v="29"/>
          <ac:spMkLst>
            <pc:docMk/>
            <pc:sldMasterMk cId="1512392140" sldId="2147483660"/>
            <ac:spMk id="13" creationId="{40232D27-5F50-86C5-9069-0ABABFC5B34C}"/>
          </ac:spMkLst>
        </pc:spChg>
        <pc:sldLayoutChg chg="modSp">
          <pc:chgData name="Keisuke Tsugumi" userId="6e4a72d90fa3675d" providerId="LiveId" clId="{54E4F011-C27E-4586-9098-82EB89E0B39E}" dt="2025-07-29T11:41:11.373" v="1701" actId="404"/>
          <pc:sldLayoutMkLst>
            <pc:docMk/>
            <pc:sldMasterMk cId="1512392140" sldId="2147483660"/>
            <pc:sldLayoutMk cId="549006896" sldId="2147483662"/>
          </pc:sldLayoutMkLst>
          <pc:spChg chg="mod">
            <ac:chgData name="Keisuke Tsugumi" userId="6e4a72d90fa3675d" providerId="LiveId" clId="{54E4F011-C27E-4586-9098-82EB89E0B39E}" dt="2025-07-29T11:41:11.373" v="1701" actId="404"/>
            <ac:spMkLst>
              <pc:docMk/>
              <pc:sldMasterMk cId="1512392140" sldId="2147483660"/>
              <pc:sldLayoutMk cId="549006896" sldId="2147483662"/>
              <ac:spMk id="3"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88869C-14F4-4112-9733-8CA1F8671A7B}" type="datetimeFigureOut">
              <a:rPr kumimoji="1" lang="ja-JP" altLang="en-US" smtClean="0"/>
              <a:t>2025/8/12</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C50F3E-FD50-447B-8756-5A3E78D6B5D3}" type="slidenum">
              <a:rPr kumimoji="1" lang="ja-JP" altLang="en-US" smtClean="0"/>
              <a:t>‹#›</a:t>
            </a:fld>
            <a:endParaRPr kumimoji="1" lang="ja-JP" altLang="en-US"/>
          </a:p>
        </p:txBody>
      </p:sp>
    </p:spTree>
    <p:extLst>
      <p:ext uri="{BB962C8B-B14F-4D97-AF65-F5344CB8AC3E}">
        <p14:creationId xmlns:p14="http://schemas.microsoft.com/office/powerpoint/2010/main" val="340680133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FAB41C6C-30F8-803B-6782-7258E37C7D88}"/>
              </a:ext>
            </a:extLst>
          </p:cNvPr>
          <p:cNvSpPr/>
          <p:nvPr userDrawn="1"/>
        </p:nvSpPr>
        <p:spPr>
          <a:xfrm>
            <a:off x="685801" y="2229345"/>
            <a:ext cx="7772400" cy="1350962"/>
          </a:xfrm>
          <a:prstGeom prst="round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Title 1"/>
          <p:cNvSpPr>
            <a:spLocks noGrp="1"/>
          </p:cNvSpPr>
          <p:nvPr>
            <p:ph type="ctrTitle"/>
          </p:nvPr>
        </p:nvSpPr>
        <p:spPr>
          <a:xfrm>
            <a:off x="685800" y="2457151"/>
            <a:ext cx="7772400" cy="892705"/>
          </a:xfrm>
        </p:spPr>
        <p:txBody>
          <a:bodyPr anchor="b">
            <a:normAutofit/>
          </a:bodyPr>
          <a:lstStyle>
            <a:lvl1pPr algn="ctr">
              <a:defRPr sz="36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729071"/>
            <a:ext cx="6858000" cy="70128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12" name="Subtitle 2">
            <a:extLst>
              <a:ext uri="{FF2B5EF4-FFF2-40B4-BE49-F238E27FC236}">
                <a16:creationId xmlns:a16="http://schemas.microsoft.com/office/drawing/2014/main" id="{B4C9E167-56E9-3975-32E8-BA76D15A4095}"/>
              </a:ext>
            </a:extLst>
          </p:cNvPr>
          <p:cNvSpPr txBox="1">
            <a:spLocks/>
          </p:cNvSpPr>
          <p:nvPr userDrawn="1"/>
        </p:nvSpPr>
        <p:spPr>
          <a:xfrm>
            <a:off x="0" y="1086644"/>
            <a:ext cx="5941483" cy="54662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panose="05000000000000000000" pitchFamily="2" charset="2"/>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Wingdings" panose="05000000000000000000" pitchFamily="2" charset="2"/>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endParaRPr lang="en-US" dirty="0"/>
          </a:p>
        </p:txBody>
      </p:sp>
      <p:sp>
        <p:nvSpPr>
          <p:cNvPr id="17" name="Content Placeholder 2">
            <a:extLst>
              <a:ext uri="{FF2B5EF4-FFF2-40B4-BE49-F238E27FC236}">
                <a16:creationId xmlns:a16="http://schemas.microsoft.com/office/drawing/2014/main" id="{29DBC7EC-6633-E356-21C7-09BC02FE64DE}"/>
              </a:ext>
            </a:extLst>
          </p:cNvPr>
          <p:cNvSpPr>
            <a:spLocks noGrp="1"/>
          </p:cNvSpPr>
          <p:nvPr>
            <p:ph idx="12"/>
          </p:nvPr>
        </p:nvSpPr>
        <p:spPr>
          <a:xfrm>
            <a:off x="315383" y="1310311"/>
            <a:ext cx="7886700" cy="619658"/>
          </a:xfrm>
        </p:spPr>
        <p:txBody>
          <a:bodyPr>
            <a:normAutofit/>
          </a:bodyPr>
          <a:lstStyle>
            <a:lvl1pPr marL="0" indent="0">
              <a:buFont typeface="Arial" panose="020B0604020202020204" pitchFamily="34" charset="0"/>
              <a:buNone/>
              <a:defRPr sz="2000"/>
            </a:lvl1pPr>
            <a:lvl2pPr marL="457200" indent="0">
              <a:buNone/>
              <a:defRPr/>
            </a:lvl2pPr>
          </a:lstStyle>
          <a:p>
            <a:pPr lvl="0"/>
            <a:r>
              <a:rPr lang="ja-JP" altLang="en-US"/>
              <a:t>マスター テキストの書式設定</a:t>
            </a:r>
          </a:p>
        </p:txBody>
      </p:sp>
      <p:sp>
        <p:nvSpPr>
          <p:cNvPr id="18" name="Content Placeholder 2">
            <a:extLst>
              <a:ext uri="{FF2B5EF4-FFF2-40B4-BE49-F238E27FC236}">
                <a16:creationId xmlns:a16="http://schemas.microsoft.com/office/drawing/2014/main" id="{E27BDF15-0332-F5EB-3FA3-7ED37DA22CC5}"/>
              </a:ext>
            </a:extLst>
          </p:cNvPr>
          <p:cNvSpPr>
            <a:spLocks noGrp="1"/>
          </p:cNvSpPr>
          <p:nvPr>
            <p:ph idx="13"/>
          </p:nvPr>
        </p:nvSpPr>
        <p:spPr>
          <a:xfrm>
            <a:off x="1143000" y="4499341"/>
            <a:ext cx="6858000" cy="1449651"/>
          </a:xfrm>
        </p:spPr>
        <p:txBody>
          <a:bodyPr>
            <a:normAutofit/>
          </a:bodyPr>
          <a:lstStyle>
            <a:lvl1pPr marL="0" indent="0" algn="r">
              <a:buFont typeface="Arial" panose="020B0604020202020204" pitchFamily="34" charset="0"/>
              <a:buNone/>
              <a:defRPr sz="2000"/>
            </a:lvl1pPr>
          </a:lstStyle>
          <a:p>
            <a:pPr lvl="0"/>
            <a:r>
              <a:rPr lang="ja-JP" altLang="en-US"/>
              <a:t>マスター テキストの書式設定</a:t>
            </a:r>
          </a:p>
        </p:txBody>
      </p:sp>
      <p:sp>
        <p:nvSpPr>
          <p:cNvPr id="21" name="正方形/長方形 20">
            <a:extLst>
              <a:ext uri="{FF2B5EF4-FFF2-40B4-BE49-F238E27FC236}">
                <a16:creationId xmlns:a16="http://schemas.microsoft.com/office/drawing/2014/main" id="{B0315E09-1CAF-7E0D-CAD6-392EAC5CE4A7}"/>
              </a:ext>
            </a:extLst>
          </p:cNvPr>
          <p:cNvSpPr/>
          <p:nvPr userDrawn="1"/>
        </p:nvSpPr>
        <p:spPr>
          <a:xfrm>
            <a:off x="0" y="-1"/>
            <a:ext cx="9144000" cy="422539"/>
          </a:xfrm>
          <a:prstGeom prst="rect">
            <a:avLst/>
          </a:prstGeom>
          <a:solidFill>
            <a:srgbClr val="C2DFF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Date Placeholder 3">
            <a:extLst>
              <a:ext uri="{FF2B5EF4-FFF2-40B4-BE49-F238E27FC236}">
                <a16:creationId xmlns:a16="http://schemas.microsoft.com/office/drawing/2014/main" id="{E052228E-41ED-5FA2-96E0-F0D5F8AF2C7F}"/>
              </a:ext>
            </a:extLst>
          </p:cNvPr>
          <p:cNvSpPr>
            <a:spLocks noGrp="1"/>
          </p:cNvSpPr>
          <p:nvPr userDrawn="1">
            <p:ph type="dt" sz="half" idx="2"/>
          </p:nvPr>
        </p:nvSpPr>
        <p:spPr>
          <a:xfrm>
            <a:off x="0" y="6423886"/>
            <a:ext cx="1600200" cy="434114"/>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2025/8/12</a:t>
            </a:r>
            <a:endParaRPr kumimoji="1" lang="ja-JP" altLang="en-US" dirty="0"/>
          </a:p>
        </p:txBody>
      </p:sp>
    </p:spTree>
    <p:extLst>
      <p:ext uri="{BB962C8B-B14F-4D97-AF65-F5344CB8AC3E}">
        <p14:creationId xmlns:p14="http://schemas.microsoft.com/office/powerpoint/2010/main" val="2374922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2025/8/12</a:t>
            </a:r>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6" name="Slide Number Placeholder 5"/>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450681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r>
              <a:rPr kumimoji="1" lang="en-US" altLang="ja-JP"/>
              <a:t>2025/8/12</a:t>
            </a:r>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6" name="Slide Number Placeholder 5"/>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2947075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normAutofit/>
          </a:bodyPr>
          <a:lstStyle>
            <a:lvl1pPr marL="228600" indent="-228600">
              <a:buFont typeface="Arial" panose="020B0604020202020204" pitchFamily="34" charset="0"/>
              <a:buChar char="•"/>
              <a:defRPr sz="2000" u="none"/>
            </a:lvl1pPr>
            <a:lvl2pPr>
              <a:defRPr sz="1800"/>
            </a:lvl2pPr>
            <a:lvl3pPr>
              <a:defRPr sz="1600"/>
            </a:lvl3pPr>
            <a:lvl4pPr>
              <a:defRPr sz="1400"/>
            </a:lvl4pPr>
            <a:lvl5pPr>
              <a:defRPr sz="1400"/>
            </a:lvl5p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12"/>
          </p:nvPr>
        </p:nvSpPr>
        <p:spPr/>
        <p:txBody>
          <a:bodyPr/>
          <a:lstStyle/>
          <a:p>
            <a:fld id="{C46B5F8E-405A-41C5-91DD-ABB74B733BFC}" type="slidenum">
              <a:rPr kumimoji="1" lang="ja-JP" altLang="en-US" smtClean="0"/>
              <a:t>‹#›</a:t>
            </a:fld>
            <a:endParaRPr kumimoji="1" lang="ja-JP" altLang="en-US" dirty="0"/>
          </a:p>
        </p:txBody>
      </p:sp>
      <p:sp>
        <p:nvSpPr>
          <p:cNvPr id="15" name="Footer Placeholder 4">
            <a:extLst>
              <a:ext uri="{FF2B5EF4-FFF2-40B4-BE49-F238E27FC236}">
                <a16:creationId xmlns:a16="http://schemas.microsoft.com/office/drawing/2014/main" id="{4F6AA795-747A-34C0-0BE7-9D0B6987F334}"/>
              </a:ext>
            </a:extLst>
          </p:cNvPr>
          <p:cNvSpPr>
            <a:spLocks noGrp="1"/>
          </p:cNvSpPr>
          <p:nvPr>
            <p:ph type="ftr" sz="quarter" idx="3"/>
          </p:nvPr>
        </p:nvSpPr>
        <p:spPr>
          <a:xfrm>
            <a:off x="4686299" y="6533654"/>
            <a:ext cx="4246033" cy="255357"/>
          </a:xfrm>
          <a:prstGeom prst="rect">
            <a:avLst/>
          </a:prstGeom>
        </p:spPr>
        <p:txBody>
          <a:bodyPr/>
          <a:lstStyle>
            <a:lvl1pPr>
              <a:defRPr sz="1100">
                <a:solidFill>
                  <a:schemeClr val="bg1"/>
                </a:solidFill>
              </a:defRPr>
            </a:lvl1p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16" name="Date Placeholder 3">
            <a:extLst>
              <a:ext uri="{FF2B5EF4-FFF2-40B4-BE49-F238E27FC236}">
                <a16:creationId xmlns:a16="http://schemas.microsoft.com/office/drawing/2014/main" id="{82E44815-5512-91F2-98E3-EED7C0131221}"/>
              </a:ext>
            </a:extLst>
          </p:cNvPr>
          <p:cNvSpPr>
            <a:spLocks noGrp="1"/>
          </p:cNvSpPr>
          <p:nvPr>
            <p:ph type="dt" sz="half" idx="2"/>
          </p:nvPr>
        </p:nvSpPr>
        <p:spPr>
          <a:xfrm>
            <a:off x="0" y="6423886"/>
            <a:ext cx="1600200" cy="434114"/>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2025/8/12</a:t>
            </a:r>
            <a:endParaRPr kumimoji="1" lang="ja-JP" altLang="en-US" dirty="0"/>
          </a:p>
        </p:txBody>
      </p:sp>
      <p:sp>
        <p:nvSpPr>
          <p:cNvPr id="8" name="正方形/長方形 7">
            <a:extLst>
              <a:ext uri="{FF2B5EF4-FFF2-40B4-BE49-F238E27FC236}">
                <a16:creationId xmlns:a16="http://schemas.microsoft.com/office/drawing/2014/main" id="{18494329-5D84-0046-7254-0918681AF3AD}"/>
              </a:ext>
            </a:extLst>
          </p:cNvPr>
          <p:cNvSpPr/>
          <p:nvPr userDrawn="1"/>
        </p:nvSpPr>
        <p:spPr>
          <a:xfrm>
            <a:off x="0" y="226827"/>
            <a:ext cx="2367516" cy="37715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プレースホルダー 9">
            <a:extLst>
              <a:ext uri="{FF2B5EF4-FFF2-40B4-BE49-F238E27FC236}">
                <a16:creationId xmlns:a16="http://schemas.microsoft.com/office/drawing/2014/main" id="{A0A0F005-D378-348E-3D79-CD3C2B4DFB4B}"/>
              </a:ext>
            </a:extLst>
          </p:cNvPr>
          <p:cNvSpPr>
            <a:spLocks noGrp="1"/>
          </p:cNvSpPr>
          <p:nvPr>
            <p:ph type="body" sz="quarter" idx="13"/>
          </p:nvPr>
        </p:nvSpPr>
        <p:spPr>
          <a:xfrm>
            <a:off x="-1" y="241300"/>
            <a:ext cx="2367515" cy="358775"/>
          </a:xfrm>
        </p:spPr>
        <p:txBody>
          <a:bodyPr>
            <a:noAutofit/>
          </a:bodyPr>
          <a:lstStyle>
            <a:lvl1pPr marL="0" indent="0">
              <a:buNone/>
              <a:defRPr sz="1200"/>
            </a:lvl1pPr>
          </a:lstStyle>
          <a:p>
            <a:pPr lvl="0"/>
            <a:r>
              <a:rPr kumimoji="1" lang="ja-JP" altLang="en-US"/>
              <a:t>マスター テキストの書式設定</a:t>
            </a:r>
          </a:p>
        </p:txBody>
      </p:sp>
    </p:spTree>
    <p:extLst>
      <p:ext uri="{BB962C8B-B14F-4D97-AF65-F5344CB8AC3E}">
        <p14:creationId xmlns:p14="http://schemas.microsoft.com/office/powerpoint/2010/main" val="5490068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2 つのコンテンツ">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28650" y="1825622"/>
            <a:ext cx="3886200" cy="4351339"/>
          </a:xfrm>
        </p:spPr>
        <p:txBody>
          <a:bodyPr>
            <a:normAutofit/>
          </a:bodyPr>
          <a:lstStyle>
            <a:lvl1pPr marL="342900" indent="-342900">
              <a:buFont typeface="Arial" panose="020B0604020202020204" pitchFamily="34" charset="0"/>
              <a:buChar char="•"/>
              <a:defRPr sz="2400" u="none"/>
            </a:lvl1pPr>
            <a:lvl2pPr>
              <a:defRPr sz="2000"/>
            </a:lvl2pPr>
            <a:lvl3pPr>
              <a:defRPr sz="1800"/>
            </a:lvl3pPr>
            <a:lvl4pPr>
              <a:defRPr sz="1600"/>
            </a:lvl4pPr>
            <a:lvl5pPr>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4629150" y="1825622"/>
            <a:ext cx="3886200" cy="4351339"/>
          </a:xfrm>
        </p:spPr>
        <p:txBody>
          <a:bodyPr>
            <a:normAutofit/>
          </a:bodyPr>
          <a:lstStyle>
            <a:lvl1pPr marL="342900" indent="-342900">
              <a:buFont typeface="Arial" panose="020B0604020202020204" pitchFamily="34" charset="0"/>
              <a:buChar char="•"/>
              <a:defRPr sz="2400" u="none"/>
            </a:lvl1pPr>
            <a:lvl2pPr>
              <a:defRPr sz="2000"/>
            </a:lvl2pPr>
            <a:lvl3pPr>
              <a:defRPr sz="1800"/>
            </a:lvl3pPr>
            <a:lvl4pPr>
              <a:defRPr sz="1600"/>
            </a:lvl4pPr>
            <a:lvl5pPr>
              <a:defRPr sz="16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7" name="Slide Number Placeholder 6"/>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
        <p:nvSpPr>
          <p:cNvPr id="21" name="Footer Placeholder 4">
            <a:extLst>
              <a:ext uri="{FF2B5EF4-FFF2-40B4-BE49-F238E27FC236}">
                <a16:creationId xmlns:a16="http://schemas.microsoft.com/office/drawing/2014/main" id="{28338115-09F1-5D1F-C312-5C1A941C4029}"/>
              </a:ext>
            </a:extLst>
          </p:cNvPr>
          <p:cNvSpPr>
            <a:spLocks noGrp="1"/>
          </p:cNvSpPr>
          <p:nvPr>
            <p:ph type="ftr" sz="quarter" idx="3"/>
          </p:nvPr>
        </p:nvSpPr>
        <p:spPr>
          <a:xfrm>
            <a:off x="4686299" y="6533654"/>
            <a:ext cx="4246033" cy="255357"/>
          </a:xfrm>
          <a:prstGeom prst="rect">
            <a:avLst/>
          </a:prstGeom>
        </p:spPr>
        <p:txBody>
          <a:bodyPr/>
          <a:lstStyle>
            <a:lvl1pPr>
              <a:defRPr sz="1100">
                <a:solidFill>
                  <a:schemeClr val="bg1"/>
                </a:solidFill>
              </a:defRPr>
            </a:lvl1p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25" name="Date Placeholder 3">
            <a:extLst>
              <a:ext uri="{FF2B5EF4-FFF2-40B4-BE49-F238E27FC236}">
                <a16:creationId xmlns:a16="http://schemas.microsoft.com/office/drawing/2014/main" id="{D0D71294-5858-D89F-8A63-63DB755E567E}"/>
              </a:ext>
            </a:extLst>
          </p:cNvPr>
          <p:cNvSpPr>
            <a:spLocks noGrp="1"/>
          </p:cNvSpPr>
          <p:nvPr>
            <p:ph type="dt" sz="half" idx="15"/>
          </p:nvPr>
        </p:nvSpPr>
        <p:spPr>
          <a:xfrm>
            <a:off x="0" y="6423886"/>
            <a:ext cx="1600200" cy="434114"/>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2025/8/12</a:t>
            </a:r>
            <a:endParaRPr kumimoji="1" lang="ja-JP" altLang="en-US" dirty="0"/>
          </a:p>
        </p:txBody>
      </p:sp>
      <p:sp>
        <p:nvSpPr>
          <p:cNvPr id="11" name="正方形/長方形 10">
            <a:extLst>
              <a:ext uri="{FF2B5EF4-FFF2-40B4-BE49-F238E27FC236}">
                <a16:creationId xmlns:a16="http://schemas.microsoft.com/office/drawing/2014/main" id="{73728980-CD15-9190-1CBF-2B73BEAB9FD2}"/>
              </a:ext>
            </a:extLst>
          </p:cNvPr>
          <p:cNvSpPr/>
          <p:nvPr userDrawn="1"/>
        </p:nvSpPr>
        <p:spPr>
          <a:xfrm>
            <a:off x="0" y="226827"/>
            <a:ext cx="2367516" cy="377151"/>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プレースホルダー 9">
            <a:extLst>
              <a:ext uri="{FF2B5EF4-FFF2-40B4-BE49-F238E27FC236}">
                <a16:creationId xmlns:a16="http://schemas.microsoft.com/office/drawing/2014/main" id="{0E084F13-FE28-324B-D57B-6D2F86683D0C}"/>
              </a:ext>
            </a:extLst>
          </p:cNvPr>
          <p:cNvSpPr>
            <a:spLocks noGrp="1"/>
          </p:cNvSpPr>
          <p:nvPr>
            <p:ph type="body" sz="quarter" idx="13"/>
          </p:nvPr>
        </p:nvSpPr>
        <p:spPr>
          <a:xfrm>
            <a:off x="-1" y="241300"/>
            <a:ext cx="2367515" cy="358775"/>
          </a:xfrm>
        </p:spPr>
        <p:txBody>
          <a:bodyPr>
            <a:noAutofit/>
          </a:bodyPr>
          <a:lstStyle>
            <a:lvl1pPr marL="0" indent="0">
              <a:buNone/>
              <a:defRPr sz="1200"/>
            </a:lvl1pPr>
          </a:lstStyle>
          <a:p>
            <a:pPr lvl="0"/>
            <a:r>
              <a:rPr kumimoji="1" lang="ja-JP" altLang="en-US"/>
              <a:t>マスター テキストの書式設定</a:t>
            </a:r>
          </a:p>
        </p:txBody>
      </p:sp>
    </p:spTree>
    <p:extLst>
      <p:ext uri="{BB962C8B-B14F-4D97-AF65-F5344CB8AC3E}">
        <p14:creationId xmlns:p14="http://schemas.microsoft.com/office/powerpoint/2010/main" val="3359795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r>
              <a:rPr kumimoji="1" lang="en-US" altLang="ja-JP"/>
              <a:t>2025/8/12</a:t>
            </a:r>
            <a:endParaRPr kumimoji="1" lang="ja-JP" alt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6" name="Slide Number Placeholder 5"/>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18285323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r>
              <a:rPr kumimoji="1" lang="en-US" altLang="ja-JP"/>
              <a:t>2025/8/12</a:t>
            </a:r>
            <a:endParaRPr kumimoji="1" lang="ja-JP" altLang="en-US"/>
          </a:p>
        </p:txBody>
      </p:sp>
      <p:sp>
        <p:nvSpPr>
          <p:cNvPr id="8" name="Footer Placeholder 7"/>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9" name="Slide Number Placeholder 8"/>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3780917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r>
              <a:rPr kumimoji="1" lang="en-US" altLang="ja-JP"/>
              <a:t>2025/8/12</a:t>
            </a:r>
            <a:endParaRPr kumimoji="1" lang="ja-JP" altLang="en-US"/>
          </a:p>
        </p:txBody>
      </p:sp>
      <p:sp>
        <p:nvSpPr>
          <p:cNvPr id="4" name="Footer Placeholder 3"/>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5" name="Slide Number Placeholder 4"/>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35390042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kumimoji="1" lang="en-US" altLang="ja-JP"/>
              <a:t>2025/8/12</a:t>
            </a:r>
            <a:endParaRPr kumimoji="1" lang="ja-JP" altLang="en-US"/>
          </a:p>
        </p:txBody>
      </p:sp>
      <p:sp>
        <p:nvSpPr>
          <p:cNvPr id="3" name="Footer Placeholder 2"/>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4" name="Slide Number Placeholder 3"/>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598608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2025/8/12</a:t>
            </a:r>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7" name="Slide Number Placeholder 6"/>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3490865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r>
              <a:rPr kumimoji="1" lang="en-US" altLang="ja-JP"/>
              <a:t>2025/8/12</a:t>
            </a:r>
            <a:endParaRPr kumimoji="1" lang="ja-JP" altLang="en-US"/>
          </a:p>
        </p:txBody>
      </p:sp>
      <p:sp>
        <p:nvSpPr>
          <p:cNvPr id="6" name="Footer Placeholder 5"/>
          <p:cNvSpPr>
            <a:spLocks noGrp="1"/>
          </p:cNvSpPr>
          <p:nvPr>
            <p:ph type="ftr" sz="quarter" idx="11"/>
          </p:nvPr>
        </p:nvSpPr>
        <p:spPr>
          <a:xfrm>
            <a:off x="3028950" y="6356351"/>
            <a:ext cx="3086100" cy="365125"/>
          </a:xfrm>
          <a:prstGeom prst="rect">
            <a:avLst/>
          </a:prstGeom>
        </p:spPr>
        <p:txBody>
          <a:bodyPr/>
          <a:lstStyle/>
          <a:p>
            <a:r>
              <a:rPr kumimoji="1" lang="ja-JP" altLang="en-US"/>
              <a:t>　</a:t>
            </a:r>
            <a:r>
              <a:rPr kumimoji="1" lang="en-US" altLang="ja-JP"/>
              <a:t>RA</a:t>
            </a:r>
            <a:r>
              <a:rPr kumimoji="1" lang="ja-JP" altLang="en-US"/>
              <a:t>ブートキャンプ　事前レクチャー</a:t>
            </a:r>
          </a:p>
        </p:txBody>
      </p:sp>
      <p:sp>
        <p:nvSpPr>
          <p:cNvPr id="7" name="Slide Number Placeholder 6"/>
          <p:cNvSpPr>
            <a:spLocks noGrp="1"/>
          </p:cNvSpPr>
          <p:nvPr>
            <p:ph type="sldNum" sz="quarter" idx="12"/>
          </p:nvPr>
        </p:nvSpPr>
        <p:spPr/>
        <p:txBody>
          <a:bodyPr/>
          <a:lstStyle/>
          <a:p>
            <a:fld id="{C46B5F8E-405A-41C5-91DD-ABB74B733BFC}" type="slidenum">
              <a:rPr kumimoji="1" lang="ja-JP" altLang="en-US" smtClean="0"/>
              <a:t>‹#›</a:t>
            </a:fld>
            <a:endParaRPr kumimoji="1" lang="ja-JP" altLang="en-US"/>
          </a:p>
        </p:txBody>
      </p:sp>
    </p:spTree>
    <p:extLst>
      <p:ext uri="{BB962C8B-B14F-4D97-AF65-F5344CB8AC3E}">
        <p14:creationId xmlns:p14="http://schemas.microsoft.com/office/powerpoint/2010/main" val="23620329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tint val="95000"/>
            <a:satMod val="170000"/>
            <a:alpha val="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633842"/>
            <a:ext cx="9144000" cy="1168400"/>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dirty="0"/>
              <a:t>マスター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6" name="Slide Number Placeholder 5"/>
          <p:cNvSpPr>
            <a:spLocks noGrp="1"/>
          </p:cNvSpPr>
          <p:nvPr>
            <p:ph type="sldNum" sz="quarter" idx="4"/>
          </p:nvPr>
        </p:nvSpPr>
        <p:spPr>
          <a:xfrm>
            <a:off x="6678084" y="599346"/>
            <a:ext cx="2000249" cy="1168399"/>
          </a:xfrm>
          <a:prstGeom prst="rect">
            <a:avLst/>
          </a:prstGeom>
        </p:spPr>
        <p:txBody>
          <a:bodyPr vert="horz" lIns="91440" tIns="45720" rIns="91440" bIns="45720" rtlCol="0" anchor="ctr"/>
          <a:lstStyle>
            <a:lvl1pPr algn="r">
              <a:defRPr sz="2800">
                <a:solidFill>
                  <a:schemeClr val="tx1"/>
                </a:solidFill>
              </a:defRPr>
            </a:lvl1pPr>
          </a:lstStyle>
          <a:p>
            <a:fld id="{C46B5F8E-405A-41C5-91DD-ABB74B733BFC}" type="slidenum">
              <a:rPr kumimoji="1" lang="ja-JP" altLang="en-US" smtClean="0"/>
              <a:pPr/>
              <a:t>‹#›</a:t>
            </a:fld>
            <a:endParaRPr kumimoji="1" lang="ja-JP" altLang="en-US" dirty="0"/>
          </a:p>
        </p:txBody>
      </p:sp>
      <p:sp>
        <p:nvSpPr>
          <p:cNvPr id="8" name="正方形/長方形 7">
            <a:extLst>
              <a:ext uri="{FF2B5EF4-FFF2-40B4-BE49-F238E27FC236}">
                <a16:creationId xmlns:a16="http://schemas.microsoft.com/office/drawing/2014/main" id="{02942117-F1C9-F272-D5ED-493397C45166}"/>
              </a:ext>
            </a:extLst>
          </p:cNvPr>
          <p:cNvSpPr/>
          <p:nvPr userDrawn="1"/>
        </p:nvSpPr>
        <p:spPr>
          <a:xfrm>
            <a:off x="4572000" y="6423883"/>
            <a:ext cx="4572000" cy="434118"/>
          </a:xfrm>
          <a:prstGeom prst="rect">
            <a:avLst/>
          </a:prstGeom>
          <a:solidFill>
            <a:schemeClr val="accent1">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a:extLst>
              <a:ext uri="{FF2B5EF4-FFF2-40B4-BE49-F238E27FC236}">
                <a16:creationId xmlns:a16="http://schemas.microsoft.com/office/drawing/2014/main" id="{1281F10C-B8E1-1FEB-F9EC-92B35D5628F0}"/>
              </a:ext>
            </a:extLst>
          </p:cNvPr>
          <p:cNvGrpSpPr/>
          <p:nvPr userDrawn="1"/>
        </p:nvGrpSpPr>
        <p:grpSpPr>
          <a:xfrm>
            <a:off x="0" y="6423882"/>
            <a:ext cx="4572000" cy="434114"/>
            <a:chOff x="0" y="6423886"/>
            <a:chExt cx="4572000" cy="434114"/>
          </a:xfrm>
          <a:solidFill>
            <a:schemeClr val="accent3">
              <a:lumMod val="40000"/>
              <a:lumOff val="60000"/>
            </a:schemeClr>
          </a:solidFill>
        </p:grpSpPr>
        <p:sp>
          <p:nvSpPr>
            <p:cNvPr id="10" name="正方形/長方形 9">
              <a:extLst>
                <a:ext uri="{FF2B5EF4-FFF2-40B4-BE49-F238E27FC236}">
                  <a16:creationId xmlns:a16="http://schemas.microsoft.com/office/drawing/2014/main" id="{6E4061BE-1085-079A-3FB8-9371705DD69D}"/>
                </a:ext>
              </a:extLst>
            </p:cNvPr>
            <p:cNvSpPr/>
            <p:nvPr userDrawn="1"/>
          </p:nvSpPr>
          <p:spPr>
            <a:xfrm>
              <a:off x="0" y="6423886"/>
              <a:ext cx="4572000" cy="43411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Subtitle 2">
              <a:extLst>
                <a:ext uri="{FF2B5EF4-FFF2-40B4-BE49-F238E27FC236}">
                  <a16:creationId xmlns:a16="http://schemas.microsoft.com/office/drawing/2014/main" id="{C903D04E-340B-F980-5B9B-2C371A1A8EDB}"/>
                </a:ext>
              </a:extLst>
            </p:cNvPr>
            <p:cNvSpPr txBox="1">
              <a:spLocks/>
            </p:cNvSpPr>
            <p:nvPr userDrawn="1"/>
          </p:nvSpPr>
          <p:spPr>
            <a:xfrm>
              <a:off x="1404407" y="6533655"/>
              <a:ext cx="3132667" cy="255356"/>
            </a:xfrm>
            <a:prstGeom prst="rect">
              <a:avLst/>
            </a:prstGeom>
            <a:grpFill/>
            <a:ln>
              <a:noFill/>
            </a:ln>
          </p:spPr>
          <p:txBody>
            <a:bodyPr vert="horz" lIns="91440" tIns="45720" rIns="91440" bIns="45720" rtlCol="0">
              <a:normAutofit/>
            </a:bodyPr>
            <a:lstStyle>
              <a:lvl1pPr marL="0" indent="0" algn="ctr" defTabSz="914400" rtl="0" eaLnBrk="1" latinLnBrk="0" hangingPunct="1">
                <a:lnSpc>
                  <a:spcPct val="90000"/>
                </a:lnSpc>
                <a:spcBef>
                  <a:spcPts val="1000"/>
                </a:spcBef>
                <a:buFont typeface="Wingdings" panose="05000000000000000000" pitchFamily="2" charset="2"/>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Wingdings" panose="05000000000000000000" pitchFamily="2" charset="2"/>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ja-JP" altLang="en-US" sz="1100" dirty="0"/>
                <a:t>学生オーガナイザー：津組圭佑</a:t>
              </a:r>
              <a:endParaRPr lang="en-US" sz="1100" dirty="0"/>
            </a:p>
          </p:txBody>
        </p:sp>
      </p:grpSp>
      <p:sp>
        <p:nvSpPr>
          <p:cNvPr id="12" name="Date Placeholder 3">
            <a:extLst>
              <a:ext uri="{FF2B5EF4-FFF2-40B4-BE49-F238E27FC236}">
                <a16:creationId xmlns:a16="http://schemas.microsoft.com/office/drawing/2014/main" id="{19040B5F-9E2F-0A1D-70E2-51479482C0DC}"/>
              </a:ext>
            </a:extLst>
          </p:cNvPr>
          <p:cNvSpPr txBox="1">
            <a:spLocks/>
          </p:cNvSpPr>
          <p:nvPr userDrawn="1"/>
        </p:nvSpPr>
        <p:spPr>
          <a:xfrm>
            <a:off x="114300" y="6458380"/>
            <a:ext cx="2057400" cy="365125"/>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kumimoji="1" lang="ja-JP" altLang="en-US" dirty="0"/>
          </a:p>
        </p:txBody>
      </p:sp>
      <p:sp>
        <p:nvSpPr>
          <p:cNvPr id="13" name="Footer Placeholder 4">
            <a:extLst>
              <a:ext uri="{FF2B5EF4-FFF2-40B4-BE49-F238E27FC236}">
                <a16:creationId xmlns:a16="http://schemas.microsoft.com/office/drawing/2014/main" id="{40232D27-5F50-86C5-9069-0ABABFC5B34C}"/>
              </a:ext>
            </a:extLst>
          </p:cNvPr>
          <p:cNvSpPr>
            <a:spLocks noGrp="1"/>
          </p:cNvSpPr>
          <p:nvPr>
            <p:ph type="ftr" sz="quarter" idx="3"/>
          </p:nvPr>
        </p:nvSpPr>
        <p:spPr>
          <a:xfrm>
            <a:off x="4686299" y="6533654"/>
            <a:ext cx="4246033" cy="255357"/>
          </a:xfrm>
          <a:prstGeom prst="rect">
            <a:avLst/>
          </a:prstGeom>
        </p:spPr>
        <p:txBody>
          <a:bodyPr/>
          <a:lstStyle>
            <a:lvl1pPr>
              <a:defRPr sz="1100">
                <a:solidFill>
                  <a:schemeClr val="bg1"/>
                </a:solidFill>
              </a:defRPr>
            </a:lvl1pPr>
          </a:lstStyle>
          <a:p>
            <a:r>
              <a:rPr kumimoji="1" lang="ja-JP" altLang="en-US" dirty="0"/>
              <a:t>　</a:t>
            </a:r>
            <a:r>
              <a:rPr kumimoji="1" lang="en-US" altLang="ja-JP" dirty="0"/>
              <a:t>RA</a:t>
            </a:r>
            <a:r>
              <a:rPr kumimoji="1" lang="ja-JP" altLang="en-US" dirty="0"/>
              <a:t>ブートキャンプ　事前レクチャー</a:t>
            </a:r>
          </a:p>
        </p:txBody>
      </p:sp>
      <p:sp>
        <p:nvSpPr>
          <p:cNvPr id="4" name="Date Placeholder 3"/>
          <p:cNvSpPr>
            <a:spLocks noGrp="1"/>
          </p:cNvSpPr>
          <p:nvPr>
            <p:ph type="dt" sz="half" idx="2"/>
          </p:nvPr>
        </p:nvSpPr>
        <p:spPr>
          <a:xfrm>
            <a:off x="0" y="6423886"/>
            <a:ext cx="1600200" cy="434114"/>
          </a:xfrm>
          <a:prstGeom prst="rect">
            <a:avLst/>
          </a:prstGeom>
        </p:spPr>
        <p:txBody>
          <a:bodyPr vert="horz" lIns="91440" tIns="45720" rIns="91440" bIns="45720" rtlCol="0" anchor="ctr"/>
          <a:lstStyle>
            <a:lvl1pPr algn="l">
              <a:defRPr sz="1200">
                <a:solidFill>
                  <a:schemeClr val="tx1">
                    <a:tint val="75000"/>
                  </a:schemeClr>
                </a:solidFill>
              </a:defRPr>
            </a:lvl1pPr>
          </a:lstStyle>
          <a:p>
            <a:r>
              <a:rPr kumimoji="1" lang="en-US" altLang="ja-JP"/>
              <a:t>2025/8/12</a:t>
            </a:r>
            <a:endParaRPr kumimoji="1" lang="ja-JP" altLang="en-US" dirty="0"/>
          </a:p>
        </p:txBody>
      </p:sp>
      <p:sp>
        <p:nvSpPr>
          <p:cNvPr id="5" name="Title Placeholder 1">
            <a:extLst>
              <a:ext uri="{FF2B5EF4-FFF2-40B4-BE49-F238E27FC236}">
                <a16:creationId xmlns:a16="http://schemas.microsoft.com/office/drawing/2014/main" id="{D1342B31-0A22-3543-904C-6D4119DD94ED}"/>
              </a:ext>
            </a:extLst>
          </p:cNvPr>
          <p:cNvSpPr txBox="1">
            <a:spLocks/>
          </p:cNvSpPr>
          <p:nvPr userDrawn="1"/>
        </p:nvSpPr>
        <p:spPr>
          <a:xfrm>
            <a:off x="0" y="194920"/>
            <a:ext cx="3402419" cy="36993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3600" b="1" kern="1200">
                <a:solidFill>
                  <a:schemeClr val="tx1"/>
                </a:solidFill>
                <a:latin typeface="+mj-lt"/>
                <a:ea typeface="+mj-ea"/>
                <a:cs typeface="+mj-cs"/>
              </a:defRPr>
            </a:lvl1pPr>
          </a:lstStyle>
          <a:p>
            <a:endParaRPr lang="en-US" sz="1800" b="0" dirty="0"/>
          </a:p>
        </p:txBody>
      </p:sp>
    </p:spTree>
    <p:extLst>
      <p:ext uri="{BB962C8B-B14F-4D97-AF65-F5344CB8AC3E}">
        <p14:creationId xmlns:p14="http://schemas.microsoft.com/office/powerpoint/2010/main" val="15123921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kumimoji="1" sz="2800" b="1" kern="1200">
          <a:solidFill>
            <a:schemeClr val="tx1"/>
          </a:solidFill>
          <a:latin typeface="+mj-lt"/>
          <a:ea typeface="+mj-ea"/>
          <a:cs typeface="+mj-cs"/>
        </a:defRPr>
      </a:lvl1pPr>
    </p:titleStyle>
    <p:bodyStyle>
      <a:lvl1pPr marL="228600" indent="-228600" algn="l" defTabSz="914400" rtl="0" eaLnBrk="1" latinLnBrk="0" hangingPunct="1">
        <a:lnSpc>
          <a:spcPct val="150000"/>
        </a:lnSpc>
        <a:spcBef>
          <a:spcPts val="1000"/>
        </a:spcBef>
        <a:buFont typeface="Arial" panose="020B0604020202020204" pitchFamily="34" charset="0"/>
        <a:buChar char="•"/>
        <a:defRPr kumimoji="1" sz="2000" kern="1200">
          <a:solidFill>
            <a:schemeClr val="tx1"/>
          </a:solidFill>
          <a:latin typeface="+mn-lt"/>
          <a:ea typeface="+mn-ea"/>
          <a:cs typeface="+mn-cs"/>
        </a:defRPr>
      </a:lvl1pPr>
      <a:lvl2pPr marL="685800" indent="-228600" algn="l" defTabSz="914400" rtl="0" eaLnBrk="1" latinLnBrk="0" hangingPunct="1">
        <a:lnSpc>
          <a:spcPct val="150000"/>
        </a:lnSpc>
        <a:spcBef>
          <a:spcPts val="500"/>
        </a:spcBef>
        <a:buFont typeface="Arial" panose="020B0604020202020204" pitchFamily="34" charset="0"/>
        <a:buChar char="•"/>
        <a:defRPr kumimoji="1" sz="1800" kern="1200">
          <a:solidFill>
            <a:schemeClr val="tx1"/>
          </a:solidFill>
          <a:latin typeface="+mn-lt"/>
          <a:ea typeface="+mn-ea"/>
          <a:cs typeface="+mn-cs"/>
        </a:defRPr>
      </a:lvl2pPr>
      <a:lvl3pPr marL="1143000" indent="-228600" algn="l" defTabSz="914400" rtl="0" eaLnBrk="1" latinLnBrk="0" hangingPunct="1">
        <a:lnSpc>
          <a:spcPct val="15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6002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n-lt"/>
          <a:ea typeface="+mn-ea"/>
          <a:cs typeface="+mn-cs"/>
        </a:defRPr>
      </a:lvl4pPr>
      <a:lvl5pPr marL="2057400" indent="-228600" algn="l" defTabSz="914400" rtl="0" eaLnBrk="1" latinLnBrk="0" hangingPunct="1">
        <a:lnSpc>
          <a:spcPct val="150000"/>
        </a:lnSpc>
        <a:spcBef>
          <a:spcPts val="500"/>
        </a:spcBef>
        <a:buFont typeface="Arial" panose="020B0604020202020204" pitchFamily="34" charset="0"/>
        <a:buChar char="•"/>
        <a:defRPr kumimoji="1"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hyperlink" Target="https://themockup.blog/posts/2022-06-13-gtextras-cran/"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hyperlink" Target="https://datasciencemore.com/tidyr-pivot/" TargetMode="External"/><Relationship Id="rId2" Type="http://schemas.openxmlformats.org/officeDocument/2006/relationships/hyperlink" Target="https://www.jaysong.net/RBook/"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E07F30-880A-0560-8723-7901C37739A5}"/>
              </a:ext>
            </a:extLst>
          </p:cNvPr>
          <p:cNvSpPr>
            <a:spLocks noGrp="1"/>
          </p:cNvSpPr>
          <p:nvPr>
            <p:ph type="title"/>
          </p:nvPr>
        </p:nvSpPr>
        <p:spPr/>
        <p:txBody>
          <a:bodyPr/>
          <a:lstStyle/>
          <a:p>
            <a:r>
              <a:rPr kumimoji="1" lang="ja-JP" altLang="en-US" dirty="0"/>
              <a:t>　</a:t>
            </a:r>
            <a:r>
              <a:rPr lang="ja-JP" altLang="en-US" dirty="0"/>
              <a:t>オフィスアワーに関する</a:t>
            </a:r>
            <a:r>
              <a:rPr kumimoji="1" lang="ja-JP" altLang="en-US" dirty="0"/>
              <a:t>連絡</a:t>
            </a:r>
          </a:p>
        </p:txBody>
      </p:sp>
      <p:sp>
        <p:nvSpPr>
          <p:cNvPr id="3" name="コンテンツ プレースホルダー 2">
            <a:extLst>
              <a:ext uri="{FF2B5EF4-FFF2-40B4-BE49-F238E27FC236}">
                <a16:creationId xmlns:a16="http://schemas.microsoft.com/office/drawing/2014/main" id="{4FE5812C-D9B8-D8E0-F1FE-F0343F9334E7}"/>
              </a:ext>
            </a:extLst>
          </p:cNvPr>
          <p:cNvSpPr>
            <a:spLocks noGrp="1"/>
          </p:cNvSpPr>
          <p:nvPr>
            <p:ph idx="1"/>
          </p:nvPr>
        </p:nvSpPr>
        <p:spPr/>
        <p:txBody>
          <a:bodyPr>
            <a:normAutofit/>
          </a:bodyPr>
          <a:lstStyle/>
          <a:p>
            <a:r>
              <a:rPr kumimoji="1" lang="ja-JP" altLang="en-US" dirty="0"/>
              <a:t>旧：</a:t>
            </a:r>
            <a:r>
              <a:rPr kumimoji="1" lang="en-US" altLang="ja-JP" dirty="0"/>
              <a:t>	8</a:t>
            </a:r>
            <a:r>
              <a:rPr kumimoji="1" lang="ja-JP" altLang="en-US" dirty="0"/>
              <a:t>月</a:t>
            </a:r>
            <a:r>
              <a:rPr kumimoji="1" lang="en-US" altLang="ja-JP" dirty="0"/>
              <a:t>13</a:t>
            </a:r>
            <a:r>
              <a:rPr kumimoji="1" lang="ja-JP" altLang="en-US" dirty="0"/>
              <a:t>日　</a:t>
            </a:r>
            <a:r>
              <a:rPr kumimoji="1" lang="en-US" altLang="ja-JP" dirty="0"/>
              <a:t>10</a:t>
            </a:r>
            <a:r>
              <a:rPr kumimoji="1" lang="ja-JP" altLang="en-US" dirty="0"/>
              <a:t>：</a:t>
            </a:r>
            <a:r>
              <a:rPr kumimoji="1" lang="en-US" altLang="ja-JP" dirty="0"/>
              <a:t>00</a:t>
            </a:r>
            <a:r>
              <a:rPr kumimoji="1" lang="ja-JP" altLang="en-US" dirty="0"/>
              <a:t>～　伊藤</a:t>
            </a:r>
            <a:endParaRPr lang="en-US" altLang="ja-JP" dirty="0"/>
          </a:p>
          <a:p>
            <a:pPr marL="0" indent="0">
              <a:buNone/>
            </a:pPr>
            <a:r>
              <a:rPr lang="en-US" altLang="ja-JP" dirty="0"/>
              <a:t>	8</a:t>
            </a:r>
            <a:r>
              <a:rPr lang="ja-JP" altLang="en-US" dirty="0"/>
              <a:t>月</a:t>
            </a:r>
            <a:r>
              <a:rPr lang="en-US" altLang="ja-JP" dirty="0"/>
              <a:t>14</a:t>
            </a:r>
            <a:r>
              <a:rPr lang="ja-JP" altLang="en-US" dirty="0"/>
              <a:t>日　</a:t>
            </a:r>
            <a:r>
              <a:rPr lang="en-US" altLang="ja-JP" dirty="0"/>
              <a:t>19</a:t>
            </a:r>
            <a:r>
              <a:rPr lang="ja-JP" altLang="en-US" dirty="0"/>
              <a:t>：</a:t>
            </a:r>
            <a:r>
              <a:rPr lang="en-US" altLang="ja-JP" dirty="0"/>
              <a:t>00</a:t>
            </a:r>
            <a:r>
              <a:rPr lang="ja-JP" altLang="en-US" dirty="0"/>
              <a:t>～　津組</a:t>
            </a:r>
            <a:endParaRPr lang="en-US" altLang="ja-JP" dirty="0"/>
          </a:p>
          <a:p>
            <a:pPr marL="457200" lvl="1" indent="0">
              <a:buNone/>
            </a:pPr>
            <a:endParaRPr lang="en-US" altLang="ja-JP" dirty="0"/>
          </a:p>
          <a:p>
            <a:r>
              <a:rPr kumimoji="1" lang="ja-JP" altLang="en-US" dirty="0"/>
              <a:t>新：</a:t>
            </a:r>
            <a:r>
              <a:rPr kumimoji="1" lang="en-US" altLang="ja-JP" dirty="0"/>
              <a:t>	8</a:t>
            </a:r>
            <a:r>
              <a:rPr kumimoji="1" lang="ja-JP" altLang="en-US" dirty="0"/>
              <a:t>月</a:t>
            </a:r>
            <a:r>
              <a:rPr kumimoji="1" lang="en-US" altLang="ja-JP" dirty="0"/>
              <a:t>13</a:t>
            </a:r>
            <a:r>
              <a:rPr kumimoji="1" lang="ja-JP" altLang="en-US" dirty="0"/>
              <a:t>日　</a:t>
            </a:r>
            <a:r>
              <a:rPr kumimoji="1" lang="en-US" altLang="ja-JP" dirty="0"/>
              <a:t>10</a:t>
            </a:r>
            <a:r>
              <a:rPr lang="ja-JP" altLang="en-US" dirty="0"/>
              <a:t>：</a:t>
            </a:r>
            <a:r>
              <a:rPr lang="en-US" altLang="ja-JP" dirty="0"/>
              <a:t>00</a:t>
            </a:r>
            <a:r>
              <a:rPr lang="ja-JP" altLang="en-US" dirty="0"/>
              <a:t>～　</a:t>
            </a:r>
            <a:r>
              <a:rPr lang="ja-JP" altLang="en-US" dirty="0">
                <a:solidFill>
                  <a:srgbClr val="FF0000"/>
                </a:solidFill>
              </a:rPr>
              <a:t>津組</a:t>
            </a:r>
            <a:endParaRPr lang="en-US" altLang="ja-JP" dirty="0">
              <a:solidFill>
                <a:srgbClr val="FF0000"/>
              </a:solidFill>
            </a:endParaRPr>
          </a:p>
          <a:p>
            <a:pPr marL="0" indent="0">
              <a:buNone/>
            </a:pPr>
            <a:r>
              <a:rPr kumimoji="1" lang="en-US" altLang="ja-JP" dirty="0"/>
              <a:t>	8</a:t>
            </a:r>
            <a:r>
              <a:rPr kumimoji="1" lang="ja-JP" altLang="en-US" dirty="0"/>
              <a:t>月</a:t>
            </a:r>
            <a:r>
              <a:rPr kumimoji="1" lang="en-US" altLang="ja-JP" dirty="0"/>
              <a:t>14</a:t>
            </a:r>
            <a:r>
              <a:rPr kumimoji="1" lang="ja-JP" altLang="en-US" dirty="0"/>
              <a:t>日　</a:t>
            </a:r>
            <a:r>
              <a:rPr kumimoji="1" lang="en-US" altLang="ja-JP" dirty="0"/>
              <a:t>19</a:t>
            </a:r>
            <a:r>
              <a:rPr kumimoji="1" lang="ja-JP" altLang="en-US" dirty="0"/>
              <a:t>：</a:t>
            </a:r>
            <a:r>
              <a:rPr kumimoji="1" lang="en-US" altLang="ja-JP" dirty="0"/>
              <a:t>00</a:t>
            </a:r>
            <a:r>
              <a:rPr lang="ja-JP" altLang="en-US" dirty="0"/>
              <a:t>～　</a:t>
            </a:r>
            <a:r>
              <a:rPr lang="ja-JP" altLang="en-US" dirty="0">
                <a:solidFill>
                  <a:srgbClr val="FF0000"/>
                </a:solidFill>
              </a:rPr>
              <a:t>伊藤</a:t>
            </a:r>
            <a:endParaRPr lang="en-US" altLang="ja-JP" dirty="0">
              <a:solidFill>
                <a:srgbClr val="FF0000"/>
              </a:solidFill>
            </a:endParaRPr>
          </a:p>
          <a:p>
            <a:pPr marL="0" indent="0">
              <a:buNone/>
            </a:pPr>
            <a:r>
              <a:rPr kumimoji="1" lang="en-US" altLang="ja-JP" dirty="0">
                <a:solidFill>
                  <a:srgbClr val="FF0000"/>
                </a:solidFill>
              </a:rPr>
              <a:t>	8</a:t>
            </a:r>
            <a:r>
              <a:rPr kumimoji="1" lang="ja-JP" altLang="en-US" dirty="0">
                <a:solidFill>
                  <a:srgbClr val="FF0000"/>
                </a:solidFill>
              </a:rPr>
              <a:t>月</a:t>
            </a:r>
            <a:r>
              <a:rPr kumimoji="1" lang="en-US" altLang="ja-JP" dirty="0">
                <a:solidFill>
                  <a:srgbClr val="FF0000"/>
                </a:solidFill>
              </a:rPr>
              <a:t>17</a:t>
            </a:r>
            <a:r>
              <a:rPr kumimoji="1" lang="ja-JP" altLang="en-US" dirty="0">
                <a:solidFill>
                  <a:srgbClr val="FF0000"/>
                </a:solidFill>
              </a:rPr>
              <a:t>日　</a:t>
            </a:r>
            <a:r>
              <a:rPr lang="en-US" altLang="ja-JP" dirty="0">
                <a:solidFill>
                  <a:srgbClr val="FF0000"/>
                </a:solidFill>
              </a:rPr>
              <a:t>10</a:t>
            </a:r>
            <a:r>
              <a:rPr kumimoji="1" lang="ja-JP" altLang="en-US" dirty="0">
                <a:solidFill>
                  <a:srgbClr val="FF0000"/>
                </a:solidFill>
              </a:rPr>
              <a:t>：</a:t>
            </a:r>
            <a:r>
              <a:rPr kumimoji="1" lang="en-US" altLang="ja-JP" dirty="0">
                <a:solidFill>
                  <a:srgbClr val="FF0000"/>
                </a:solidFill>
              </a:rPr>
              <a:t>30</a:t>
            </a:r>
            <a:r>
              <a:rPr kumimoji="1" lang="ja-JP" altLang="en-US" dirty="0">
                <a:solidFill>
                  <a:srgbClr val="FF0000"/>
                </a:solidFill>
              </a:rPr>
              <a:t>～　伊藤</a:t>
            </a:r>
            <a:endParaRPr lang="en-US" altLang="ja-JP" dirty="0">
              <a:solidFill>
                <a:srgbClr val="FF0000"/>
              </a:solidFill>
            </a:endParaRPr>
          </a:p>
          <a:p>
            <a:pPr marL="0" indent="0">
              <a:buNone/>
            </a:pPr>
            <a:r>
              <a:rPr lang="ja-JP" altLang="en-US">
                <a:solidFill>
                  <a:schemeClr val="accent6"/>
                </a:solidFill>
              </a:rPr>
              <a:t>リンク</a:t>
            </a:r>
            <a:r>
              <a:rPr lang="ja-JP" altLang="en-US" dirty="0">
                <a:solidFill>
                  <a:schemeClr val="accent6"/>
                </a:solidFill>
              </a:rPr>
              <a:t>が変更になりますのでご注意ください</a:t>
            </a:r>
            <a:endParaRPr lang="en-US" altLang="ja-JP" dirty="0">
              <a:solidFill>
                <a:schemeClr val="accent6"/>
              </a:solidFill>
            </a:endParaRPr>
          </a:p>
        </p:txBody>
      </p:sp>
      <p:sp>
        <p:nvSpPr>
          <p:cNvPr id="4" name="スライド番号プレースホルダー 3">
            <a:extLst>
              <a:ext uri="{FF2B5EF4-FFF2-40B4-BE49-F238E27FC236}">
                <a16:creationId xmlns:a16="http://schemas.microsoft.com/office/drawing/2014/main" id="{ADB22914-339E-62FF-15D9-74680A02F71E}"/>
              </a:ext>
            </a:extLst>
          </p:cNvPr>
          <p:cNvSpPr>
            <a:spLocks noGrp="1"/>
          </p:cNvSpPr>
          <p:nvPr>
            <p:ph type="sldNum" sz="quarter" idx="12"/>
          </p:nvPr>
        </p:nvSpPr>
        <p:spPr/>
        <p:txBody>
          <a:bodyPr/>
          <a:lstStyle/>
          <a:p>
            <a:fld id="{C46B5F8E-405A-41C5-91DD-ABB74B733BFC}" type="slidenum">
              <a:rPr kumimoji="1" lang="ja-JP" altLang="en-US" smtClean="0"/>
              <a:t>1</a:t>
            </a:fld>
            <a:endParaRPr kumimoji="1" lang="ja-JP" altLang="en-US" dirty="0"/>
          </a:p>
        </p:txBody>
      </p:sp>
      <p:sp>
        <p:nvSpPr>
          <p:cNvPr id="5" name="フッター プレースホルダー 4">
            <a:extLst>
              <a:ext uri="{FF2B5EF4-FFF2-40B4-BE49-F238E27FC236}">
                <a16:creationId xmlns:a16="http://schemas.microsoft.com/office/drawing/2014/main" id="{F7F19798-FFE6-342D-4AA8-B0674415B3E8}"/>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EE231B9D-5CF4-1FF9-1C56-E8262F03EAC3}"/>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0D551838-C9E3-33A2-BB23-F5A7B99A5F19}"/>
              </a:ext>
            </a:extLst>
          </p:cNvPr>
          <p:cNvSpPr>
            <a:spLocks noGrp="1"/>
          </p:cNvSpPr>
          <p:nvPr>
            <p:ph type="body" sz="quarter" idx="13"/>
          </p:nvPr>
        </p:nvSpPr>
        <p:spPr/>
        <p:txBody>
          <a:bodyPr/>
          <a:lstStyle/>
          <a:p>
            <a:r>
              <a:rPr kumimoji="1" lang="ja-JP" altLang="en-US" dirty="0"/>
              <a:t>　</a:t>
            </a:r>
          </a:p>
        </p:txBody>
      </p:sp>
    </p:spTree>
    <p:extLst>
      <p:ext uri="{BB962C8B-B14F-4D97-AF65-F5344CB8AC3E}">
        <p14:creationId xmlns:p14="http://schemas.microsoft.com/office/powerpoint/2010/main" val="2937184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F14CE0-F539-348B-7BA8-CF8A35B05029}"/>
              </a:ext>
            </a:extLst>
          </p:cNvPr>
          <p:cNvSpPr>
            <a:spLocks noGrp="1"/>
          </p:cNvSpPr>
          <p:nvPr>
            <p:ph type="title"/>
          </p:nvPr>
        </p:nvSpPr>
        <p:spPr/>
        <p:txBody>
          <a:bodyPr/>
          <a:lstStyle/>
          <a:p>
            <a:r>
              <a:rPr kumimoji="1" lang="ja-JP" altLang="en-US" dirty="0"/>
              <a:t>　クリーニングの手順</a:t>
            </a:r>
          </a:p>
        </p:txBody>
      </p:sp>
      <p:sp>
        <p:nvSpPr>
          <p:cNvPr id="3" name="コンテンツ プレースホルダー 2">
            <a:extLst>
              <a:ext uri="{FF2B5EF4-FFF2-40B4-BE49-F238E27FC236}">
                <a16:creationId xmlns:a16="http://schemas.microsoft.com/office/drawing/2014/main" id="{4CD0AEB9-420A-2285-641D-138517049484}"/>
              </a:ext>
            </a:extLst>
          </p:cNvPr>
          <p:cNvSpPr>
            <a:spLocks noGrp="1"/>
          </p:cNvSpPr>
          <p:nvPr>
            <p:ph idx="1"/>
          </p:nvPr>
        </p:nvSpPr>
        <p:spPr/>
        <p:txBody>
          <a:bodyPr/>
          <a:lstStyle/>
          <a:p>
            <a:pPr marL="457200" indent="-457200">
              <a:buFont typeface="+mj-lt"/>
              <a:buAutoNum type="arabicPeriod"/>
            </a:pPr>
            <a:r>
              <a:rPr kumimoji="1" lang="ja-JP" altLang="en-US" dirty="0"/>
              <a:t>データ</a:t>
            </a:r>
            <a:r>
              <a:rPr lang="ja-JP" altLang="en-US" dirty="0"/>
              <a:t>の</a:t>
            </a:r>
            <a:r>
              <a:rPr kumimoji="1" lang="ja-JP" altLang="en-US" dirty="0"/>
              <a:t>読み込み</a:t>
            </a:r>
            <a:endParaRPr kumimoji="1" lang="en-US" altLang="ja-JP" dirty="0"/>
          </a:p>
          <a:p>
            <a:pPr marL="457200" indent="-457200">
              <a:buFont typeface="+mj-lt"/>
              <a:buAutoNum type="arabicPeriod"/>
            </a:pPr>
            <a:r>
              <a:rPr lang="ja-JP" altLang="en-US" dirty="0"/>
              <a:t>データの加工</a:t>
            </a:r>
            <a:endParaRPr lang="en-US" altLang="ja-JP" dirty="0"/>
          </a:p>
          <a:p>
            <a:pPr marL="457200" indent="-457200">
              <a:buFont typeface="+mj-lt"/>
              <a:buAutoNum type="arabicPeriod"/>
            </a:pPr>
            <a:r>
              <a:rPr kumimoji="1" lang="ja-JP" altLang="en-US" dirty="0"/>
              <a:t>データの保存</a:t>
            </a:r>
            <a:endParaRPr kumimoji="1" lang="en-US" altLang="ja-JP" dirty="0"/>
          </a:p>
          <a:p>
            <a:pPr marL="457200" indent="-457200">
              <a:buFont typeface="+mj-lt"/>
              <a:buAutoNum type="arabicPeriod"/>
            </a:pPr>
            <a:r>
              <a:rPr lang="en-US" altLang="ja-JP" dirty="0"/>
              <a:t>1</a:t>
            </a:r>
            <a:r>
              <a:rPr lang="ja-JP" altLang="en-US" dirty="0"/>
              <a:t>～</a:t>
            </a:r>
            <a:r>
              <a:rPr lang="en-US" altLang="ja-JP" dirty="0"/>
              <a:t>3</a:t>
            </a:r>
            <a:r>
              <a:rPr lang="ja-JP" altLang="en-US" dirty="0"/>
              <a:t>を複数回繰り返す</a:t>
            </a:r>
            <a:endParaRPr kumimoji="1" lang="ja-JP" altLang="en-US" dirty="0"/>
          </a:p>
        </p:txBody>
      </p:sp>
      <p:sp>
        <p:nvSpPr>
          <p:cNvPr id="4" name="スライド番号プレースホルダー 3">
            <a:extLst>
              <a:ext uri="{FF2B5EF4-FFF2-40B4-BE49-F238E27FC236}">
                <a16:creationId xmlns:a16="http://schemas.microsoft.com/office/drawing/2014/main" id="{62E58434-F0D5-47B5-BB1F-F667A32F4829}"/>
              </a:ext>
            </a:extLst>
          </p:cNvPr>
          <p:cNvSpPr>
            <a:spLocks noGrp="1"/>
          </p:cNvSpPr>
          <p:nvPr>
            <p:ph type="sldNum" sz="quarter" idx="12"/>
          </p:nvPr>
        </p:nvSpPr>
        <p:spPr/>
        <p:txBody>
          <a:bodyPr/>
          <a:lstStyle/>
          <a:p>
            <a:fld id="{C46B5F8E-405A-41C5-91DD-ABB74B733BFC}" type="slidenum">
              <a:rPr kumimoji="1" lang="ja-JP" altLang="en-US" smtClean="0"/>
              <a:t>10</a:t>
            </a:fld>
            <a:endParaRPr kumimoji="1" lang="ja-JP" altLang="en-US" dirty="0"/>
          </a:p>
        </p:txBody>
      </p:sp>
      <p:sp>
        <p:nvSpPr>
          <p:cNvPr id="5" name="フッター プレースホルダー 4">
            <a:extLst>
              <a:ext uri="{FF2B5EF4-FFF2-40B4-BE49-F238E27FC236}">
                <a16:creationId xmlns:a16="http://schemas.microsoft.com/office/drawing/2014/main" id="{16852D04-CBAA-A2AB-3720-D47761B68E69}"/>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D526F5DA-6884-98CE-F0A9-BAA8DEF398AB}"/>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BD99EC52-366D-8D04-6F10-4E82C7792352}"/>
              </a:ext>
            </a:extLst>
          </p:cNvPr>
          <p:cNvSpPr>
            <a:spLocks noGrp="1"/>
          </p:cNvSpPr>
          <p:nvPr>
            <p:ph type="body" sz="quarter" idx="13"/>
          </p:nvPr>
        </p:nvSpPr>
        <p:spPr/>
        <p:txBody>
          <a:bodyPr/>
          <a:lstStyle/>
          <a:p>
            <a:r>
              <a:rPr kumimoji="1" lang="ja-JP" altLang="en-US" dirty="0"/>
              <a:t>　クリーニング</a:t>
            </a:r>
          </a:p>
        </p:txBody>
      </p:sp>
      <p:graphicFrame>
        <p:nvGraphicFramePr>
          <p:cNvPr id="8" name="表 7">
            <a:extLst>
              <a:ext uri="{FF2B5EF4-FFF2-40B4-BE49-F238E27FC236}">
                <a16:creationId xmlns:a16="http://schemas.microsoft.com/office/drawing/2014/main" id="{D0D0CD90-5BB5-45DA-025D-9F0F58D64178}"/>
              </a:ext>
            </a:extLst>
          </p:cNvPr>
          <p:cNvGraphicFramePr>
            <a:graphicFrameLocks noGrp="1"/>
          </p:cNvGraphicFramePr>
          <p:nvPr>
            <p:extLst>
              <p:ext uri="{D42A27DB-BD31-4B8C-83A1-F6EECF244321}">
                <p14:modId xmlns:p14="http://schemas.microsoft.com/office/powerpoint/2010/main" val="2814175986"/>
              </p:ext>
            </p:extLst>
          </p:nvPr>
        </p:nvGraphicFramePr>
        <p:xfrm>
          <a:off x="338782" y="4266554"/>
          <a:ext cx="1818063" cy="1112520"/>
        </p:xfrm>
        <a:graphic>
          <a:graphicData uri="http://schemas.openxmlformats.org/drawingml/2006/table">
            <a:tbl>
              <a:tblPr firstRow="1" bandRow="1">
                <a:tableStyleId>{00A15C55-8517-42AA-B614-E9B94910E393}</a:tableStyleId>
              </a:tblPr>
              <a:tblGrid>
                <a:gridCol w="606021">
                  <a:extLst>
                    <a:ext uri="{9D8B030D-6E8A-4147-A177-3AD203B41FA5}">
                      <a16:colId xmlns:a16="http://schemas.microsoft.com/office/drawing/2014/main" val="2218971428"/>
                    </a:ext>
                  </a:extLst>
                </a:gridCol>
                <a:gridCol w="606021">
                  <a:extLst>
                    <a:ext uri="{9D8B030D-6E8A-4147-A177-3AD203B41FA5}">
                      <a16:colId xmlns:a16="http://schemas.microsoft.com/office/drawing/2014/main" val="845801715"/>
                    </a:ext>
                  </a:extLst>
                </a:gridCol>
                <a:gridCol w="606021">
                  <a:extLst>
                    <a:ext uri="{9D8B030D-6E8A-4147-A177-3AD203B41FA5}">
                      <a16:colId xmlns:a16="http://schemas.microsoft.com/office/drawing/2014/main" val="473782650"/>
                    </a:ext>
                  </a:extLst>
                </a:gridCol>
              </a:tblGrid>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538393154"/>
                  </a:ext>
                </a:extLst>
              </a:tr>
              <a:tr h="370840">
                <a:tc>
                  <a:txBody>
                    <a:bodyPr/>
                    <a:lstStyle/>
                    <a:p>
                      <a:endParaRPr kumimoji="1" lang="ja-JP" altLang="en-US" dirty="0"/>
                    </a:p>
                  </a:txBody>
                  <a:tcPr>
                    <a:solidFill>
                      <a:schemeClr val="accent6">
                        <a:lumMod val="65000"/>
                        <a:lumOff val="35000"/>
                      </a:schemeClr>
                    </a:solidFill>
                  </a:tcPr>
                </a:tc>
                <a:tc>
                  <a:txBody>
                    <a:bodyPr/>
                    <a:lstStyle/>
                    <a:p>
                      <a:endParaRPr kumimoji="1" lang="ja-JP" altLang="en-US" dirty="0"/>
                    </a:p>
                  </a:txBody>
                  <a:tcPr>
                    <a:solidFill>
                      <a:schemeClr val="accent6">
                        <a:lumMod val="65000"/>
                        <a:lumOff val="35000"/>
                      </a:schemeClr>
                    </a:solidFill>
                  </a:tcPr>
                </a:tc>
                <a:tc>
                  <a:txBody>
                    <a:bodyPr/>
                    <a:lstStyle/>
                    <a:p>
                      <a:endParaRPr kumimoji="1" lang="ja-JP" altLang="en-US" dirty="0"/>
                    </a:p>
                  </a:txBody>
                  <a:tcPr>
                    <a:solidFill>
                      <a:schemeClr val="accent6">
                        <a:lumMod val="65000"/>
                        <a:lumOff val="35000"/>
                      </a:schemeClr>
                    </a:solidFill>
                  </a:tcPr>
                </a:tc>
                <a:extLst>
                  <a:ext uri="{0D108BD9-81ED-4DB2-BD59-A6C34878D82A}">
                    <a16:rowId xmlns:a16="http://schemas.microsoft.com/office/drawing/2014/main" val="3869708781"/>
                  </a:ext>
                </a:extLst>
              </a:tr>
              <a:tr h="370840">
                <a:tc>
                  <a:txBody>
                    <a:bodyPr/>
                    <a:lstStyle/>
                    <a:p>
                      <a:endParaRPr kumimoji="1" lang="ja-JP" altLang="en-US"/>
                    </a:p>
                  </a:txBody>
                  <a:tcPr>
                    <a:solidFill>
                      <a:schemeClr val="accent6">
                        <a:lumMod val="65000"/>
                        <a:lumOff val="35000"/>
                      </a:schemeClr>
                    </a:solidFill>
                  </a:tcPr>
                </a:tc>
                <a:tc>
                  <a:txBody>
                    <a:bodyPr/>
                    <a:lstStyle/>
                    <a:p>
                      <a:endParaRPr kumimoji="1" lang="ja-JP" altLang="en-US"/>
                    </a:p>
                  </a:txBody>
                  <a:tcPr>
                    <a:solidFill>
                      <a:schemeClr val="accent6">
                        <a:lumMod val="65000"/>
                        <a:lumOff val="35000"/>
                      </a:schemeClr>
                    </a:solidFill>
                  </a:tcPr>
                </a:tc>
                <a:tc>
                  <a:txBody>
                    <a:bodyPr/>
                    <a:lstStyle/>
                    <a:p>
                      <a:endParaRPr kumimoji="1" lang="ja-JP" altLang="en-US" dirty="0"/>
                    </a:p>
                  </a:txBody>
                  <a:tcPr>
                    <a:solidFill>
                      <a:schemeClr val="accent6">
                        <a:lumMod val="65000"/>
                        <a:lumOff val="35000"/>
                      </a:schemeClr>
                    </a:solidFill>
                  </a:tcPr>
                </a:tc>
                <a:extLst>
                  <a:ext uri="{0D108BD9-81ED-4DB2-BD59-A6C34878D82A}">
                    <a16:rowId xmlns:a16="http://schemas.microsoft.com/office/drawing/2014/main" val="1883689024"/>
                  </a:ext>
                </a:extLst>
              </a:tr>
            </a:tbl>
          </a:graphicData>
        </a:graphic>
      </p:graphicFrame>
      <p:graphicFrame>
        <p:nvGraphicFramePr>
          <p:cNvPr id="9" name="表 8">
            <a:extLst>
              <a:ext uri="{FF2B5EF4-FFF2-40B4-BE49-F238E27FC236}">
                <a16:creationId xmlns:a16="http://schemas.microsoft.com/office/drawing/2014/main" id="{55C3BBD3-EF3A-7C12-AA35-F3C5E8675534}"/>
              </a:ext>
            </a:extLst>
          </p:cNvPr>
          <p:cNvGraphicFramePr>
            <a:graphicFrameLocks noGrp="1"/>
          </p:cNvGraphicFramePr>
          <p:nvPr>
            <p:extLst>
              <p:ext uri="{D42A27DB-BD31-4B8C-83A1-F6EECF244321}">
                <p14:modId xmlns:p14="http://schemas.microsoft.com/office/powerpoint/2010/main" val="2562738540"/>
              </p:ext>
            </p:extLst>
          </p:nvPr>
        </p:nvGraphicFramePr>
        <p:xfrm>
          <a:off x="2567000" y="4266554"/>
          <a:ext cx="1818063" cy="1112520"/>
        </p:xfrm>
        <a:graphic>
          <a:graphicData uri="http://schemas.openxmlformats.org/drawingml/2006/table">
            <a:tbl>
              <a:tblPr firstRow="1" bandRow="1">
                <a:tableStyleId>{00A15C55-8517-42AA-B614-E9B94910E393}</a:tableStyleId>
              </a:tblPr>
              <a:tblGrid>
                <a:gridCol w="606021">
                  <a:extLst>
                    <a:ext uri="{9D8B030D-6E8A-4147-A177-3AD203B41FA5}">
                      <a16:colId xmlns:a16="http://schemas.microsoft.com/office/drawing/2014/main" val="2218971428"/>
                    </a:ext>
                  </a:extLst>
                </a:gridCol>
                <a:gridCol w="606021">
                  <a:extLst>
                    <a:ext uri="{9D8B030D-6E8A-4147-A177-3AD203B41FA5}">
                      <a16:colId xmlns:a16="http://schemas.microsoft.com/office/drawing/2014/main" val="845801715"/>
                    </a:ext>
                  </a:extLst>
                </a:gridCol>
                <a:gridCol w="606021">
                  <a:extLst>
                    <a:ext uri="{9D8B030D-6E8A-4147-A177-3AD203B41FA5}">
                      <a16:colId xmlns:a16="http://schemas.microsoft.com/office/drawing/2014/main" val="473782650"/>
                    </a:ext>
                  </a:extLst>
                </a:gridCol>
              </a:tblGrid>
              <a:tr h="370840">
                <a:tc>
                  <a:txBody>
                    <a:bodyPr/>
                    <a:lstStyle/>
                    <a:p>
                      <a:endParaRPr kumimoji="1" lang="ja-JP" altLang="en-US" dirty="0"/>
                    </a:p>
                  </a:txBody>
                  <a:tcPr>
                    <a:solidFill>
                      <a:schemeClr val="accent3">
                        <a:lumMod val="60000"/>
                        <a:lumOff val="40000"/>
                      </a:schemeClr>
                    </a:solidFill>
                  </a:tcPr>
                </a:tc>
                <a:tc>
                  <a:txBody>
                    <a:bodyPr/>
                    <a:lstStyle/>
                    <a:p>
                      <a:endParaRPr kumimoji="1" lang="ja-JP" altLang="en-US" dirty="0"/>
                    </a:p>
                  </a:txBody>
                  <a:tcPr>
                    <a:solidFill>
                      <a:schemeClr val="accent3">
                        <a:lumMod val="60000"/>
                        <a:lumOff val="40000"/>
                      </a:schemeClr>
                    </a:solidFill>
                  </a:tcPr>
                </a:tc>
                <a:tc>
                  <a:txBody>
                    <a:bodyPr/>
                    <a:lstStyle/>
                    <a:p>
                      <a:endParaRPr kumimoji="1" lang="ja-JP" altLang="en-US" dirty="0"/>
                    </a:p>
                  </a:txBody>
                  <a:tcPr>
                    <a:solidFill>
                      <a:schemeClr val="accent3">
                        <a:lumMod val="60000"/>
                        <a:lumOff val="40000"/>
                      </a:schemeClr>
                    </a:solidFill>
                  </a:tcPr>
                </a:tc>
                <a:extLst>
                  <a:ext uri="{0D108BD9-81ED-4DB2-BD59-A6C34878D82A}">
                    <a16:rowId xmlns:a16="http://schemas.microsoft.com/office/drawing/2014/main" val="2538393154"/>
                  </a:ext>
                </a:extLst>
              </a:tr>
              <a:tr h="370840">
                <a:tc>
                  <a:txBody>
                    <a:bodyPr/>
                    <a:lstStyle/>
                    <a:p>
                      <a:endParaRPr kumimoji="1" lang="ja-JP" altLang="en-US" dirty="0"/>
                    </a:p>
                  </a:txBody>
                  <a:tcPr>
                    <a:solidFill>
                      <a:schemeClr val="accent6">
                        <a:lumMod val="65000"/>
                        <a:lumOff val="35000"/>
                      </a:schemeClr>
                    </a:solidFill>
                  </a:tcPr>
                </a:tc>
                <a:tc>
                  <a:txBody>
                    <a:bodyPr/>
                    <a:lstStyle/>
                    <a:p>
                      <a:endParaRPr kumimoji="1" lang="ja-JP" altLang="en-US" dirty="0"/>
                    </a:p>
                  </a:txBody>
                  <a:tcPr>
                    <a:solidFill>
                      <a:schemeClr val="accent6">
                        <a:lumMod val="65000"/>
                        <a:lumOff val="35000"/>
                      </a:schemeClr>
                    </a:solidFill>
                  </a:tcPr>
                </a:tc>
                <a:tc>
                  <a:txBody>
                    <a:bodyPr/>
                    <a:lstStyle/>
                    <a:p>
                      <a:endParaRPr kumimoji="1" lang="ja-JP" altLang="en-US"/>
                    </a:p>
                  </a:txBody>
                  <a:tcPr>
                    <a:solidFill>
                      <a:schemeClr val="accent6">
                        <a:lumMod val="65000"/>
                        <a:lumOff val="35000"/>
                      </a:schemeClr>
                    </a:solidFill>
                  </a:tcPr>
                </a:tc>
                <a:extLst>
                  <a:ext uri="{0D108BD9-81ED-4DB2-BD59-A6C34878D82A}">
                    <a16:rowId xmlns:a16="http://schemas.microsoft.com/office/drawing/2014/main" val="3869708781"/>
                  </a:ext>
                </a:extLst>
              </a:tr>
              <a:tr h="370840">
                <a:tc>
                  <a:txBody>
                    <a:bodyPr/>
                    <a:lstStyle/>
                    <a:p>
                      <a:endParaRPr kumimoji="1" lang="ja-JP" altLang="en-US"/>
                    </a:p>
                  </a:txBody>
                  <a:tcPr>
                    <a:solidFill>
                      <a:schemeClr val="accent6">
                        <a:lumMod val="65000"/>
                        <a:lumOff val="35000"/>
                      </a:schemeClr>
                    </a:solidFill>
                  </a:tcPr>
                </a:tc>
                <a:tc>
                  <a:txBody>
                    <a:bodyPr/>
                    <a:lstStyle/>
                    <a:p>
                      <a:endParaRPr kumimoji="1" lang="ja-JP" altLang="en-US" dirty="0"/>
                    </a:p>
                  </a:txBody>
                  <a:tcPr>
                    <a:solidFill>
                      <a:schemeClr val="accent6">
                        <a:lumMod val="65000"/>
                        <a:lumOff val="35000"/>
                      </a:schemeClr>
                    </a:solidFill>
                  </a:tcPr>
                </a:tc>
                <a:tc>
                  <a:txBody>
                    <a:bodyPr/>
                    <a:lstStyle/>
                    <a:p>
                      <a:endParaRPr kumimoji="1" lang="ja-JP" altLang="en-US" dirty="0"/>
                    </a:p>
                  </a:txBody>
                  <a:tcPr>
                    <a:solidFill>
                      <a:schemeClr val="accent6">
                        <a:lumMod val="65000"/>
                        <a:lumOff val="35000"/>
                      </a:schemeClr>
                    </a:solidFill>
                  </a:tcPr>
                </a:tc>
                <a:extLst>
                  <a:ext uri="{0D108BD9-81ED-4DB2-BD59-A6C34878D82A}">
                    <a16:rowId xmlns:a16="http://schemas.microsoft.com/office/drawing/2014/main" val="1883689024"/>
                  </a:ext>
                </a:extLst>
              </a:tr>
            </a:tbl>
          </a:graphicData>
        </a:graphic>
      </p:graphicFrame>
      <p:graphicFrame>
        <p:nvGraphicFramePr>
          <p:cNvPr id="12" name="表 11">
            <a:extLst>
              <a:ext uri="{FF2B5EF4-FFF2-40B4-BE49-F238E27FC236}">
                <a16:creationId xmlns:a16="http://schemas.microsoft.com/office/drawing/2014/main" id="{B0F480E6-D318-5A3E-A18C-5D4DC47425F4}"/>
              </a:ext>
            </a:extLst>
          </p:cNvPr>
          <p:cNvGraphicFramePr>
            <a:graphicFrameLocks noGrp="1"/>
          </p:cNvGraphicFramePr>
          <p:nvPr>
            <p:extLst>
              <p:ext uri="{D42A27DB-BD31-4B8C-83A1-F6EECF244321}">
                <p14:modId xmlns:p14="http://schemas.microsoft.com/office/powerpoint/2010/main" val="3464535051"/>
              </p:ext>
            </p:extLst>
          </p:nvPr>
        </p:nvGraphicFramePr>
        <p:xfrm>
          <a:off x="4795218" y="4266554"/>
          <a:ext cx="1818063" cy="1112520"/>
        </p:xfrm>
        <a:graphic>
          <a:graphicData uri="http://schemas.openxmlformats.org/drawingml/2006/table">
            <a:tbl>
              <a:tblPr firstRow="1" bandRow="1">
                <a:tableStyleId>{00A15C55-8517-42AA-B614-E9B94910E393}</a:tableStyleId>
              </a:tblPr>
              <a:tblGrid>
                <a:gridCol w="606021">
                  <a:extLst>
                    <a:ext uri="{9D8B030D-6E8A-4147-A177-3AD203B41FA5}">
                      <a16:colId xmlns:a16="http://schemas.microsoft.com/office/drawing/2014/main" val="2218971428"/>
                    </a:ext>
                  </a:extLst>
                </a:gridCol>
                <a:gridCol w="606021">
                  <a:extLst>
                    <a:ext uri="{9D8B030D-6E8A-4147-A177-3AD203B41FA5}">
                      <a16:colId xmlns:a16="http://schemas.microsoft.com/office/drawing/2014/main" val="845801715"/>
                    </a:ext>
                  </a:extLst>
                </a:gridCol>
                <a:gridCol w="606021">
                  <a:extLst>
                    <a:ext uri="{9D8B030D-6E8A-4147-A177-3AD203B41FA5}">
                      <a16:colId xmlns:a16="http://schemas.microsoft.com/office/drawing/2014/main" val="473782650"/>
                    </a:ext>
                  </a:extLst>
                </a:gridCol>
              </a:tblGrid>
              <a:tr h="370840">
                <a:tc>
                  <a:txBody>
                    <a:bodyPr/>
                    <a:lstStyle/>
                    <a:p>
                      <a:endParaRPr kumimoji="1" lang="ja-JP" altLang="en-US" dirty="0"/>
                    </a:p>
                  </a:txBody>
                  <a:tcPr>
                    <a:solidFill>
                      <a:schemeClr val="accent3">
                        <a:lumMod val="60000"/>
                        <a:lumOff val="40000"/>
                      </a:schemeClr>
                    </a:solidFill>
                  </a:tcPr>
                </a:tc>
                <a:tc>
                  <a:txBody>
                    <a:bodyPr/>
                    <a:lstStyle/>
                    <a:p>
                      <a:endParaRPr kumimoji="1" lang="ja-JP" altLang="en-US" dirty="0"/>
                    </a:p>
                  </a:txBody>
                  <a:tcPr>
                    <a:solidFill>
                      <a:schemeClr val="accent3">
                        <a:lumMod val="60000"/>
                        <a:lumOff val="40000"/>
                      </a:schemeClr>
                    </a:solidFill>
                  </a:tcPr>
                </a:tc>
                <a:tc>
                  <a:txBody>
                    <a:bodyPr/>
                    <a:lstStyle/>
                    <a:p>
                      <a:endParaRPr kumimoji="1" lang="ja-JP" altLang="en-US"/>
                    </a:p>
                  </a:txBody>
                  <a:tcPr>
                    <a:solidFill>
                      <a:schemeClr val="accent3">
                        <a:lumMod val="60000"/>
                        <a:lumOff val="40000"/>
                      </a:schemeClr>
                    </a:solidFill>
                  </a:tcPr>
                </a:tc>
                <a:extLst>
                  <a:ext uri="{0D108BD9-81ED-4DB2-BD59-A6C34878D82A}">
                    <a16:rowId xmlns:a16="http://schemas.microsoft.com/office/drawing/2014/main" val="2538393154"/>
                  </a:ext>
                </a:extLst>
              </a:tr>
              <a:tr h="370840">
                <a:tc>
                  <a:txBody>
                    <a:bodyPr/>
                    <a:lstStyle/>
                    <a:p>
                      <a:endParaRPr kumimoji="1" lang="ja-JP" altLang="en-US" dirty="0"/>
                    </a:p>
                  </a:txBody>
                  <a:tcPr>
                    <a:solidFill>
                      <a:schemeClr val="accent3">
                        <a:lumMod val="60000"/>
                        <a:lumOff val="40000"/>
                      </a:schemeClr>
                    </a:solidFill>
                  </a:tcPr>
                </a:tc>
                <a:tc>
                  <a:txBody>
                    <a:bodyPr/>
                    <a:lstStyle/>
                    <a:p>
                      <a:endParaRPr kumimoji="1" lang="ja-JP" altLang="en-US" dirty="0"/>
                    </a:p>
                  </a:txBody>
                  <a:tcPr>
                    <a:solidFill>
                      <a:schemeClr val="accent3">
                        <a:lumMod val="60000"/>
                        <a:lumOff val="40000"/>
                      </a:schemeClr>
                    </a:solidFill>
                  </a:tcPr>
                </a:tc>
                <a:tc>
                  <a:txBody>
                    <a:bodyPr/>
                    <a:lstStyle/>
                    <a:p>
                      <a:endParaRPr kumimoji="1" lang="ja-JP" altLang="en-US"/>
                    </a:p>
                  </a:txBody>
                  <a:tcPr>
                    <a:solidFill>
                      <a:schemeClr val="accent3">
                        <a:lumMod val="60000"/>
                        <a:lumOff val="40000"/>
                      </a:schemeClr>
                    </a:solidFill>
                  </a:tcPr>
                </a:tc>
                <a:extLst>
                  <a:ext uri="{0D108BD9-81ED-4DB2-BD59-A6C34878D82A}">
                    <a16:rowId xmlns:a16="http://schemas.microsoft.com/office/drawing/2014/main" val="3869708781"/>
                  </a:ext>
                </a:extLst>
              </a:tr>
              <a:tr h="370840">
                <a:tc>
                  <a:txBody>
                    <a:bodyPr/>
                    <a:lstStyle/>
                    <a:p>
                      <a:endParaRPr kumimoji="1" lang="ja-JP" altLang="en-US"/>
                    </a:p>
                  </a:txBody>
                  <a:tcPr>
                    <a:solidFill>
                      <a:schemeClr val="accent3">
                        <a:lumMod val="60000"/>
                        <a:lumOff val="40000"/>
                      </a:schemeClr>
                    </a:solidFill>
                  </a:tcPr>
                </a:tc>
                <a:tc>
                  <a:txBody>
                    <a:bodyPr/>
                    <a:lstStyle/>
                    <a:p>
                      <a:endParaRPr kumimoji="1" lang="ja-JP" altLang="en-US"/>
                    </a:p>
                  </a:txBody>
                  <a:tcPr>
                    <a:solidFill>
                      <a:schemeClr val="accent3">
                        <a:lumMod val="60000"/>
                        <a:lumOff val="40000"/>
                      </a:schemeClr>
                    </a:solidFill>
                  </a:tcPr>
                </a:tc>
                <a:tc>
                  <a:txBody>
                    <a:bodyPr/>
                    <a:lstStyle/>
                    <a:p>
                      <a:endParaRPr kumimoji="1" lang="ja-JP" altLang="en-US" dirty="0"/>
                    </a:p>
                  </a:txBody>
                  <a:tcPr>
                    <a:solidFill>
                      <a:schemeClr val="accent3">
                        <a:lumMod val="60000"/>
                        <a:lumOff val="40000"/>
                      </a:schemeClr>
                    </a:solidFill>
                  </a:tcPr>
                </a:tc>
                <a:extLst>
                  <a:ext uri="{0D108BD9-81ED-4DB2-BD59-A6C34878D82A}">
                    <a16:rowId xmlns:a16="http://schemas.microsoft.com/office/drawing/2014/main" val="1883689024"/>
                  </a:ext>
                </a:extLst>
              </a:tr>
            </a:tbl>
          </a:graphicData>
        </a:graphic>
      </p:graphicFrame>
      <p:graphicFrame>
        <p:nvGraphicFramePr>
          <p:cNvPr id="13" name="表 12">
            <a:extLst>
              <a:ext uri="{FF2B5EF4-FFF2-40B4-BE49-F238E27FC236}">
                <a16:creationId xmlns:a16="http://schemas.microsoft.com/office/drawing/2014/main" id="{5023AB7D-DDD9-EE43-E4A5-89932899A062}"/>
              </a:ext>
            </a:extLst>
          </p:cNvPr>
          <p:cNvGraphicFramePr>
            <a:graphicFrameLocks noGrp="1"/>
          </p:cNvGraphicFramePr>
          <p:nvPr>
            <p:extLst>
              <p:ext uri="{D42A27DB-BD31-4B8C-83A1-F6EECF244321}">
                <p14:modId xmlns:p14="http://schemas.microsoft.com/office/powerpoint/2010/main" val="2845914335"/>
              </p:ext>
            </p:extLst>
          </p:nvPr>
        </p:nvGraphicFramePr>
        <p:xfrm>
          <a:off x="7023435" y="4266554"/>
          <a:ext cx="1818063" cy="1112520"/>
        </p:xfrm>
        <a:graphic>
          <a:graphicData uri="http://schemas.openxmlformats.org/drawingml/2006/table">
            <a:tbl>
              <a:tblPr firstRow="1" bandRow="1">
                <a:tableStyleId>{69C7853C-536D-4A76-A0AE-DD22124D55A5}</a:tableStyleId>
              </a:tblPr>
              <a:tblGrid>
                <a:gridCol w="606021">
                  <a:extLst>
                    <a:ext uri="{9D8B030D-6E8A-4147-A177-3AD203B41FA5}">
                      <a16:colId xmlns:a16="http://schemas.microsoft.com/office/drawing/2014/main" val="2218971428"/>
                    </a:ext>
                  </a:extLst>
                </a:gridCol>
                <a:gridCol w="606021">
                  <a:extLst>
                    <a:ext uri="{9D8B030D-6E8A-4147-A177-3AD203B41FA5}">
                      <a16:colId xmlns:a16="http://schemas.microsoft.com/office/drawing/2014/main" val="845801715"/>
                    </a:ext>
                  </a:extLst>
                </a:gridCol>
                <a:gridCol w="606021">
                  <a:extLst>
                    <a:ext uri="{9D8B030D-6E8A-4147-A177-3AD203B41FA5}">
                      <a16:colId xmlns:a16="http://schemas.microsoft.com/office/drawing/2014/main" val="473782650"/>
                    </a:ext>
                  </a:extLst>
                </a:gridCol>
              </a:tblGrid>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538393154"/>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3869708781"/>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extLst>
                  <a:ext uri="{0D108BD9-81ED-4DB2-BD59-A6C34878D82A}">
                    <a16:rowId xmlns:a16="http://schemas.microsoft.com/office/drawing/2014/main" val="1883689024"/>
                  </a:ext>
                </a:extLst>
              </a:tr>
            </a:tbl>
          </a:graphicData>
        </a:graphic>
      </p:graphicFrame>
      <p:grpSp>
        <p:nvGrpSpPr>
          <p:cNvPr id="22" name="グループ化 21">
            <a:extLst>
              <a:ext uri="{FF2B5EF4-FFF2-40B4-BE49-F238E27FC236}">
                <a16:creationId xmlns:a16="http://schemas.microsoft.com/office/drawing/2014/main" id="{DB80EFDD-4F58-C54E-1FC4-B980DE4E2A62}"/>
              </a:ext>
            </a:extLst>
          </p:cNvPr>
          <p:cNvGrpSpPr/>
          <p:nvPr/>
        </p:nvGrpSpPr>
        <p:grpSpPr>
          <a:xfrm>
            <a:off x="338782" y="5516529"/>
            <a:ext cx="8502716" cy="314127"/>
            <a:chOff x="338782" y="5516529"/>
            <a:chExt cx="8502716" cy="314127"/>
          </a:xfrm>
        </p:grpSpPr>
        <p:sp>
          <p:nvSpPr>
            <p:cNvPr id="14" name="テキスト ボックス 13">
              <a:extLst>
                <a:ext uri="{FF2B5EF4-FFF2-40B4-BE49-F238E27FC236}">
                  <a16:creationId xmlns:a16="http://schemas.microsoft.com/office/drawing/2014/main" id="{912F007C-DF0C-19BF-5105-9E24BD76AB6A}"/>
                </a:ext>
              </a:extLst>
            </p:cNvPr>
            <p:cNvSpPr txBox="1"/>
            <p:nvPr/>
          </p:nvSpPr>
          <p:spPr>
            <a:xfrm>
              <a:off x="338782" y="5516529"/>
              <a:ext cx="1818063" cy="307777"/>
            </a:xfrm>
            <a:prstGeom prst="rect">
              <a:avLst/>
            </a:prstGeom>
            <a:noFill/>
          </p:spPr>
          <p:txBody>
            <a:bodyPr wrap="square" rtlCol="0">
              <a:spAutoFit/>
            </a:bodyPr>
            <a:lstStyle/>
            <a:p>
              <a:pPr algn="ctr"/>
              <a:r>
                <a:rPr kumimoji="1" lang="ja-JP" altLang="en-US" sz="1400" dirty="0"/>
                <a:t>ローデータ</a:t>
              </a:r>
            </a:p>
          </p:txBody>
        </p:sp>
        <p:sp>
          <p:nvSpPr>
            <p:cNvPr id="15" name="テキスト ボックス 14">
              <a:extLst>
                <a:ext uri="{FF2B5EF4-FFF2-40B4-BE49-F238E27FC236}">
                  <a16:creationId xmlns:a16="http://schemas.microsoft.com/office/drawing/2014/main" id="{228B5348-3020-17F0-4DA8-07BC19065222}"/>
                </a:ext>
              </a:extLst>
            </p:cNvPr>
            <p:cNvSpPr txBox="1"/>
            <p:nvPr/>
          </p:nvSpPr>
          <p:spPr>
            <a:xfrm>
              <a:off x="2567000" y="5516529"/>
              <a:ext cx="1818063" cy="307777"/>
            </a:xfrm>
            <a:prstGeom prst="rect">
              <a:avLst/>
            </a:prstGeom>
            <a:noFill/>
          </p:spPr>
          <p:txBody>
            <a:bodyPr wrap="square" rtlCol="0">
              <a:spAutoFit/>
            </a:bodyPr>
            <a:lstStyle/>
            <a:p>
              <a:pPr algn="ctr"/>
              <a:r>
                <a:rPr kumimoji="1" lang="ja-JP" altLang="en-US" sz="1400" dirty="0"/>
                <a:t>中間生成物</a:t>
              </a:r>
              <a:r>
                <a:rPr kumimoji="1" lang="en-US" altLang="ja-JP" sz="1400" dirty="0"/>
                <a:t>1</a:t>
              </a:r>
              <a:endParaRPr kumimoji="1" lang="ja-JP" altLang="en-US" sz="1400" dirty="0"/>
            </a:p>
          </p:txBody>
        </p:sp>
        <p:sp>
          <p:nvSpPr>
            <p:cNvPr id="16" name="テキスト ボックス 15">
              <a:extLst>
                <a:ext uri="{FF2B5EF4-FFF2-40B4-BE49-F238E27FC236}">
                  <a16:creationId xmlns:a16="http://schemas.microsoft.com/office/drawing/2014/main" id="{557BC16A-1362-1012-CC82-C5A0CC75EDFC}"/>
                </a:ext>
              </a:extLst>
            </p:cNvPr>
            <p:cNvSpPr txBox="1"/>
            <p:nvPr/>
          </p:nvSpPr>
          <p:spPr>
            <a:xfrm>
              <a:off x="4795217" y="5516529"/>
              <a:ext cx="1818063" cy="307777"/>
            </a:xfrm>
            <a:prstGeom prst="rect">
              <a:avLst/>
            </a:prstGeom>
            <a:noFill/>
          </p:spPr>
          <p:txBody>
            <a:bodyPr wrap="square" rtlCol="0">
              <a:spAutoFit/>
            </a:bodyPr>
            <a:lstStyle/>
            <a:p>
              <a:pPr algn="ctr"/>
              <a:r>
                <a:rPr kumimoji="1" lang="ja-JP" altLang="en-US" sz="1400" dirty="0"/>
                <a:t>中間生成物</a:t>
              </a:r>
              <a:r>
                <a:rPr kumimoji="1" lang="en-US" altLang="ja-JP" sz="1400" dirty="0"/>
                <a:t>2</a:t>
              </a:r>
              <a:endParaRPr kumimoji="1" lang="ja-JP" altLang="en-US" sz="1400" dirty="0"/>
            </a:p>
          </p:txBody>
        </p:sp>
        <p:sp>
          <p:nvSpPr>
            <p:cNvPr id="17" name="テキスト ボックス 16">
              <a:extLst>
                <a:ext uri="{FF2B5EF4-FFF2-40B4-BE49-F238E27FC236}">
                  <a16:creationId xmlns:a16="http://schemas.microsoft.com/office/drawing/2014/main" id="{20E749EF-F35E-0C88-95FC-CEE843139C71}"/>
                </a:ext>
              </a:extLst>
            </p:cNvPr>
            <p:cNvSpPr txBox="1"/>
            <p:nvPr/>
          </p:nvSpPr>
          <p:spPr>
            <a:xfrm>
              <a:off x="7023435" y="5516529"/>
              <a:ext cx="1818063" cy="307777"/>
            </a:xfrm>
            <a:prstGeom prst="rect">
              <a:avLst/>
            </a:prstGeom>
            <a:noFill/>
          </p:spPr>
          <p:txBody>
            <a:bodyPr wrap="square" rtlCol="0">
              <a:spAutoFit/>
            </a:bodyPr>
            <a:lstStyle/>
            <a:p>
              <a:pPr algn="ctr"/>
              <a:r>
                <a:rPr kumimoji="1" lang="ja-JP" altLang="en-US" sz="1400" dirty="0"/>
                <a:t>完成版データ</a:t>
              </a:r>
            </a:p>
          </p:txBody>
        </p:sp>
        <p:cxnSp>
          <p:nvCxnSpPr>
            <p:cNvPr id="19" name="コネクタ: 曲線 18">
              <a:extLst>
                <a:ext uri="{FF2B5EF4-FFF2-40B4-BE49-F238E27FC236}">
                  <a16:creationId xmlns:a16="http://schemas.microsoft.com/office/drawing/2014/main" id="{B9F6B6B8-A682-3D55-2693-39A4B212D6A5}"/>
                </a:ext>
              </a:extLst>
            </p:cNvPr>
            <p:cNvCxnSpPr>
              <a:stCxn id="14" idx="2"/>
              <a:endCxn id="15" idx="2"/>
            </p:cNvCxnSpPr>
            <p:nvPr/>
          </p:nvCxnSpPr>
          <p:spPr>
            <a:xfrm rot="16200000" flipH="1">
              <a:off x="2361923" y="4710197"/>
              <a:ext cx="12700" cy="2228218"/>
            </a:xfrm>
            <a:prstGeom prst="curvedConnector3">
              <a:avLst>
                <a:gd name="adj1" fmla="val 1800000"/>
              </a:avLst>
            </a:prstGeom>
            <a:ln>
              <a:tailEnd type="triangle"/>
            </a:ln>
          </p:spPr>
          <p:style>
            <a:lnRef idx="2">
              <a:schemeClr val="dk1"/>
            </a:lnRef>
            <a:fillRef idx="0">
              <a:schemeClr val="dk1"/>
            </a:fillRef>
            <a:effectRef idx="1">
              <a:schemeClr val="dk1"/>
            </a:effectRef>
            <a:fontRef idx="minor">
              <a:schemeClr val="tx1"/>
            </a:fontRef>
          </p:style>
        </p:cxnSp>
        <p:cxnSp>
          <p:nvCxnSpPr>
            <p:cNvPr id="20" name="コネクタ: 曲線 19">
              <a:extLst>
                <a:ext uri="{FF2B5EF4-FFF2-40B4-BE49-F238E27FC236}">
                  <a16:creationId xmlns:a16="http://schemas.microsoft.com/office/drawing/2014/main" id="{CBF3DBCF-805E-C9C2-CA47-E8092265A3AD}"/>
                </a:ext>
              </a:extLst>
            </p:cNvPr>
            <p:cNvCxnSpPr/>
            <p:nvPr/>
          </p:nvCxnSpPr>
          <p:spPr>
            <a:xfrm rot="16200000" flipH="1">
              <a:off x="4590141" y="4710197"/>
              <a:ext cx="12700" cy="2228218"/>
            </a:xfrm>
            <a:prstGeom prst="curvedConnector3">
              <a:avLst>
                <a:gd name="adj1" fmla="val 1800000"/>
              </a:avLst>
            </a:prstGeom>
            <a:ln>
              <a:tailEnd type="triangle"/>
            </a:ln>
          </p:spPr>
          <p:style>
            <a:lnRef idx="2">
              <a:schemeClr val="dk1"/>
            </a:lnRef>
            <a:fillRef idx="0">
              <a:schemeClr val="dk1"/>
            </a:fillRef>
            <a:effectRef idx="1">
              <a:schemeClr val="dk1"/>
            </a:effectRef>
            <a:fontRef idx="minor">
              <a:schemeClr val="tx1"/>
            </a:fontRef>
          </p:style>
        </p:cxnSp>
        <p:cxnSp>
          <p:nvCxnSpPr>
            <p:cNvPr id="21" name="コネクタ: 曲線 20">
              <a:extLst>
                <a:ext uri="{FF2B5EF4-FFF2-40B4-BE49-F238E27FC236}">
                  <a16:creationId xmlns:a16="http://schemas.microsoft.com/office/drawing/2014/main" id="{A0FB3D7D-5600-9AA8-DA39-E7FE7A033C16}"/>
                </a:ext>
              </a:extLst>
            </p:cNvPr>
            <p:cNvCxnSpPr/>
            <p:nvPr/>
          </p:nvCxnSpPr>
          <p:spPr>
            <a:xfrm rot="16200000" flipH="1">
              <a:off x="6812007" y="4710197"/>
              <a:ext cx="12700" cy="2228218"/>
            </a:xfrm>
            <a:prstGeom prst="curvedConnector3">
              <a:avLst>
                <a:gd name="adj1" fmla="val 1800000"/>
              </a:avLst>
            </a:prstGeom>
            <a:ln>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2843076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125510-5FA7-7A34-C346-DEC5B387F9C0}"/>
              </a:ext>
            </a:extLst>
          </p:cNvPr>
          <p:cNvSpPr>
            <a:spLocks noGrp="1"/>
          </p:cNvSpPr>
          <p:nvPr>
            <p:ph type="title"/>
          </p:nvPr>
        </p:nvSpPr>
        <p:spPr/>
        <p:txBody>
          <a:bodyPr/>
          <a:lstStyle/>
          <a:p>
            <a:r>
              <a:rPr kumimoji="1" lang="ja-JP" altLang="en-US" dirty="0"/>
              <a:t>　段階を</a:t>
            </a:r>
            <a:r>
              <a:rPr lang="ja-JP" altLang="en-US" dirty="0"/>
              <a:t>踏む</a:t>
            </a:r>
            <a:r>
              <a:rPr kumimoji="1" lang="ja-JP" altLang="en-US" dirty="0"/>
              <a:t>意味</a:t>
            </a:r>
          </a:p>
        </p:txBody>
      </p:sp>
      <p:sp>
        <p:nvSpPr>
          <p:cNvPr id="3" name="コンテンツ プレースホルダー 2">
            <a:extLst>
              <a:ext uri="{FF2B5EF4-FFF2-40B4-BE49-F238E27FC236}">
                <a16:creationId xmlns:a16="http://schemas.microsoft.com/office/drawing/2014/main" id="{FC886630-4260-F926-DE0D-0EA9346ACEBD}"/>
              </a:ext>
            </a:extLst>
          </p:cNvPr>
          <p:cNvSpPr>
            <a:spLocks noGrp="1"/>
          </p:cNvSpPr>
          <p:nvPr>
            <p:ph idx="1"/>
          </p:nvPr>
        </p:nvSpPr>
        <p:spPr>
          <a:xfrm>
            <a:off x="628649" y="1825625"/>
            <a:ext cx="8049683" cy="4351338"/>
          </a:xfrm>
        </p:spPr>
        <p:txBody>
          <a:bodyPr>
            <a:normAutofit fontScale="92500" lnSpcReduction="10000"/>
          </a:bodyPr>
          <a:lstStyle/>
          <a:p>
            <a:r>
              <a:rPr kumimoji="1" lang="ja-JP" altLang="en-US" dirty="0"/>
              <a:t>ローデータの保持</a:t>
            </a:r>
            <a:endParaRPr kumimoji="1" lang="en-US" altLang="ja-JP" dirty="0"/>
          </a:p>
          <a:p>
            <a:pPr lvl="1"/>
            <a:r>
              <a:rPr kumimoji="1" lang="ja-JP" altLang="en-US" dirty="0"/>
              <a:t>ローデータを加工するとミスの追跡が困難に</a:t>
            </a:r>
            <a:r>
              <a:rPr kumimoji="1" lang="en-US" altLang="ja-JP" dirty="0"/>
              <a:t>…</a:t>
            </a:r>
          </a:p>
          <a:p>
            <a:r>
              <a:rPr lang="ja-JP" altLang="en-US" dirty="0"/>
              <a:t>コードの可読性・デバッグ可能性の向上</a:t>
            </a:r>
            <a:endParaRPr lang="en-US" altLang="ja-JP" dirty="0"/>
          </a:p>
          <a:p>
            <a:pPr lvl="1"/>
            <a:r>
              <a:rPr lang="ja-JP" altLang="en-US" dirty="0"/>
              <a:t>汚いデータの場合処理が複雑に⇒コードが長くなり読みにくい</a:t>
            </a:r>
            <a:endParaRPr lang="en-US" altLang="ja-JP" dirty="0"/>
          </a:p>
          <a:p>
            <a:pPr lvl="1"/>
            <a:r>
              <a:rPr lang="ja-JP" altLang="en-US" dirty="0"/>
              <a:t>ミスが見つかった場合に中間生成物を確認することでミスを発見しやすい</a:t>
            </a:r>
            <a:endParaRPr lang="en-US" altLang="ja-JP" dirty="0"/>
          </a:p>
          <a:p>
            <a:r>
              <a:rPr lang="ja-JP" altLang="en-US" dirty="0"/>
              <a:t>中間データの再利用可能性向上</a:t>
            </a:r>
            <a:endParaRPr lang="en-US" altLang="ja-JP" dirty="0"/>
          </a:p>
          <a:p>
            <a:pPr lvl="1"/>
            <a:r>
              <a:rPr lang="ja-JP" altLang="en-US" dirty="0"/>
              <a:t>途中のデータが欲しい</a:t>
            </a:r>
            <a:r>
              <a:rPr lang="en-US" altLang="ja-JP" dirty="0"/>
              <a:t>…</a:t>
            </a:r>
            <a:r>
              <a:rPr lang="ja-JP" altLang="en-US" dirty="0"/>
              <a:t>という場面も</a:t>
            </a:r>
            <a:endParaRPr lang="en-US" altLang="ja-JP" dirty="0"/>
          </a:p>
          <a:p>
            <a:r>
              <a:rPr lang="ja-JP" altLang="en-US" dirty="0"/>
              <a:t>処理時間の節約</a:t>
            </a:r>
            <a:endParaRPr lang="en-US" altLang="ja-JP" dirty="0"/>
          </a:p>
          <a:p>
            <a:pPr lvl="1"/>
            <a:r>
              <a:rPr lang="ja-JP" altLang="en-US" dirty="0"/>
              <a:t>コードを修正した場合すべてを回し直すのは手間がかかる</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BAA594B3-0F02-DE00-F5B8-81FD9729606C}"/>
              </a:ext>
            </a:extLst>
          </p:cNvPr>
          <p:cNvSpPr>
            <a:spLocks noGrp="1"/>
          </p:cNvSpPr>
          <p:nvPr>
            <p:ph type="sldNum" sz="quarter" idx="12"/>
          </p:nvPr>
        </p:nvSpPr>
        <p:spPr/>
        <p:txBody>
          <a:bodyPr/>
          <a:lstStyle/>
          <a:p>
            <a:fld id="{C46B5F8E-405A-41C5-91DD-ABB74B733BFC}" type="slidenum">
              <a:rPr kumimoji="1" lang="ja-JP" altLang="en-US" smtClean="0"/>
              <a:t>11</a:t>
            </a:fld>
            <a:endParaRPr kumimoji="1" lang="ja-JP" altLang="en-US" dirty="0"/>
          </a:p>
        </p:txBody>
      </p:sp>
      <p:sp>
        <p:nvSpPr>
          <p:cNvPr id="5" name="フッター プレースホルダー 4">
            <a:extLst>
              <a:ext uri="{FF2B5EF4-FFF2-40B4-BE49-F238E27FC236}">
                <a16:creationId xmlns:a16="http://schemas.microsoft.com/office/drawing/2014/main" id="{CA416993-2169-459A-D00E-7884014242E2}"/>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00B50F90-6965-EA79-09FD-2579652BCC4A}"/>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B07A92B3-5071-D702-362E-E435091D5437}"/>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3976483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3365E3-0962-30AC-51D0-F8875602F4F2}"/>
              </a:ext>
            </a:extLst>
          </p:cNvPr>
          <p:cNvSpPr>
            <a:spLocks noGrp="1"/>
          </p:cNvSpPr>
          <p:nvPr>
            <p:ph type="title"/>
          </p:nvPr>
        </p:nvSpPr>
        <p:spPr/>
        <p:txBody>
          <a:bodyPr/>
          <a:lstStyle/>
          <a:p>
            <a:r>
              <a:rPr kumimoji="1" lang="ja-JP" altLang="en-US" dirty="0"/>
              <a:t>　</a:t>
            </a:r>
            <a:r>
              <a:rPr kumimoji="1" lang="en-US" altLang="ja-JP" dirty="0"/>
              <a:t>tidy data</a:t>
            </a:r>
            <a:r>
              <a:rPr kumimoji="1" lang="ja-JP" altLang="en-US" dirty="0"/>
              <a:t>とは</a:t>
            </a:r>
          </a:p>
        </p:txBody>
      </p:sp>
      <p:sp>
        <p:nvSpPr>
          <p:cNvPr id="3" name="コンテンツ プレースホルダー 2">
            <a:extLst>
              <a:ext uri="{FF2B5EF4-FFF2-40B4-BE49-F238E27FC236}">
                <a16:creationId xmlns:a16="http://schemas.microsoft.com/office/drawing/2014/main" id="{F3DAB46B-D937-9669-0F8C-3B54B45D4015}"/>
              </a:ext>
            </a:extLst>
          </p:cNvPr>
          <p:cNvSpPr>
            <a:spLocks noGrp="1"/>
          </p:cNvSpPr>
          <p:nvPr>
            <p:ph idx="1"/>
          </p:nvPr>
        </p:nvSpPr>
        <p:spPr/>
        <p:txBody>
          <a:bodyPr/>
          <a:lstStyle/>
          <a:p>
            <a:r>
              <a:rPr kumimoji="1" lang="ja-JP" altLang="en-US" dirty="0"/>
              <a:t>分析上扱いやすい</a:t>
            </a:r>
            <a:r>
              <a:rPr lang="ja-JP" altLang="en-US" dirty="0"/>
              <a:t>とされる</a:t>
            </a:r>
            <a:r>
              <a:rPr kumimoji="1" lang="ja-JP" altLang="en-US" dirty="0"/>
              <a:t>データの条件</a:t>
            </a:r>
            <a:endParaRPr kumimoji="1" lang="en-US" altLang="ja-JP" dirty="0"/>
          </a:p>
          <a:p>
            <a:pPr marL="800100" lvl="1" indent="-342900">
              <a:lnSpc>
                <a:spcPct val="100000"/>
              </a:lnSpc>
              <a:buFont typeface="+mj-lt"/>
              <a:buAutoNum type="arabicPeriod"/>
            </a:pPr>
            <a:r>
              <a:rPr lang="ja-JP" altLang="en-US" dirty="0"/>
              <a:t>各変数が</a:t>
            </a:r>
            <a:r>
              <a:rPr lang="en-US" altLang="ja-JP" dirty="0"/>
              <a:t>1</a:t>
            </a:r>
            <a:r>
              <a:rPr lang="ja-JP" altLang="en-US" dirty="0"/>
              <a:t>つの列を構成</a:t>
            </a:r>
            <a:endParaRPr lang="en-US" altLang="ja-JP" dirty="0"/>
          </a:p>
          <a:p>
            <a:pPr marL="800100" lvl="1" indent="-342900">
              <a:lnSpc>
                <a:spcPct val="100000"/>
              </a:lnSpc>
              <a:buFont typeface="+mj-lt"/>
              <a:buAutoNum type="arabicPeriod"/>
            </a:pPr>
            <a:r>
              <a:rPr lang="ja-JP" altLang="en-US" dirty="0"/>
              <a:t>各</a:t>
            </a:r>
            <a:r>
              <a:rPr lang="en-US" altLang="ja-JP" dirty="0"/>
              <a:t>observation</a:t>
            </a:r>
            <a:r>
              <a:rPr lang="ja-JP" altLang="en-US" dirty="0"/>
              <a:t>が</a:t>
            </a:r>
            <a:r>
              <a:rPr lang="en-US" altLang="ja-JP" dirty="0"/>
              <a:t>1</a:t>
            </a:r>
            <a:r>
              <a:rPr lang="ja-JP" altLang="en-US" dirty="0"/>
              <a:t>つの行を構成</a:t>
            </a:r>
            <a:endParaRPr lang="en-US" altLang="ja-JP" dirty="0"/>
          </a:p>
          <a:p>
            <a:pPr marL="800100" lvl="1" indent="-342900">
              <a:lnSpc>
                <a:spcPct val="100000"/>
              </a:lnSpc>
              <a:buFont typeface="+mj-lt"/>
              <a:buAutoNum type="arabicPeriod"/>
            </a:pPr>
            <a:r>
              <a:rPr lang="ja-JP" altLang="en-US" dirty="0"/>
              <a:t>同類の</a:t>
            </a:r>
            <a:r>
              <a:rPr lang="en-US" altLang="ja-JP" dirty="0"/>
              <a:t>observation</a:t>
            </a:r>
            <a:r>
              <a:rPr lang="ja-JP" altLang="en-US" dirty="0"/>
              <a:t>のまとまりが</a:t>
            </a:r>
            <a:r>
              <a:rPr lang="en-US" altLang="ja-JP" dirty="0"/>
              <a:t>1</a:t>
            </a:r>
            <a:r>
              <a:rPr lang="ja-JP" altLang="en-US" dirty="0"/>
              <a:t>つの表を構成</a:t>
            </a:r>
            <a:endParaRPr lang="en-US" altLang="ja-JP" dirty="0"/>
          </a:p>
          <a:p>
            <a:pPr marL="800100" lvl="1" indent="-342900">
              <a:lnSpc>
                <a:spcPct val="100000"/>
              </a:lnSpc>
              <a:buFont typeface="+mj-lt"/>
              <a:buAutoNum type="arabicPeriod"/>
            </a:pPr>
            <a:r>
              <a:rPr lang="ja-JP" altLang="en-US" dirty="0"/>
              <a:t>各値が</a:t>
            </a:r>
            <a:r>
              <a:rPr lang="en-US" altLang="ja-JP" dirty="0"/>
              <a:t>1</a:t>
            </a:r>
            <a:r>
              <a:rPr lang="ja-JP" altLang="en-US" dirty="0"/>
              <a:t>つのセルを構成</a:t>
            </a:r>
            <a:endParaRPr lang="en-US" altLang="ja-JP" dirty="0"/>
          </a:p>
        </p:txBody>
      </p:sp>
      <p:sp>
        <p:nvSpPr>
          <p:cNvPr id="4" name="スライド番号プレースホルダー 3">
            <a:extLst>
              <a:ext uri="{FF2B5EF4-FFF2-40B4-BE49-F238E27FC236}">
                <a16:creationId xmlns:a16="http://schemas.microsoft.com/office/drawing/2014/main" id="{687D2C0C-7394-2F42-5C5A-7096F1821C04}"/>
              </a:ext>
            </a:extLst>
          </p:cNvPr>
          <p:cNvSpPr>
            <a:spLocks noGrp="1"/>
          </p:cNvSpPr>
          <p:nvPr>
            <p:ph type="sldNum" sz="quarter" idx="12"/>
          </p:nvPr>
        </p:nvSpPr>
        <p:spPr/>
        <p:txBody>
          <a:bodyPr/>
          <a:lstStyle/>
          <a:p>
            <a:fld id="{C46B5F8E-405A-41C5-91DD-ABB74B733BFC}" type="slidenum">
              <a:rPr kumimoji="1" lang="ja-JP" altLang="en-US" smtClean="0"/>
              <a:t>12</a:t>
            </a:fld>
            <a:endParaRPr kumimoji="1" lang="ja-JP" altLang="en-US" dirty="0"/>
          </a:p>
        </p:txBody>
      </p:sp>
      <p:sp>
        <p:nvSpPr>
          <p:cNvPr id="5" name="フッター プレースホルダー 4">
            <a:extLst>
              <a:ext uri="{FF2B5EF4-FFF2-40B4-BE49-F238E27FC236}">
                <a16:creationId xmlns:a16="http://schemas.microsoft.com/office/drawing/2014/main" id="{ACE3EAAB-CF87-C1EA-195C-4C1952A8B7F5}"/>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B030BEB1-0A50-4B76-0C3C-589D8F426F0D}"/>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7FABE403-6B12-A7A7-A058-0A52D29BA409}"/>
              </a:ext>
            </a:extLst>
          </p:cNvPr>
          <p:cNvSpPr>
            <a:spLocks noGrp="1"/>
          </p:cNvSpPr>
          <p:nvPr>
            <p:ph type="body" sz="quarter" idx="13"/>
          </p:nvPr>
        </p:nvSpPr>
        <p:spPr/>
        <p:txBody>
          <a:bodyPr/>
          <a:lstStyle/>
          <a:p>
            <a:r>
              <a:rPr kumimoji="1" lang="ja-JP" altLang="en-US" dirty="0"/>
              <a:t>　クリーニング</a:t>
            </a:r>
          </a:p>
        </p:txBody>
      </p:sp>
      <p:pic>
        <p:nvPicPr>
          <p:cNvPr id="9" name="図 8">
            <a:extLst>
              <a:ext uri="{FF2B5EF4-FFF2-40B4-BE49-F238E27FC236}">
                <a16:creationId xmlns:a16="http://schemas.microsoft.com/office/drawing/2014/main" id="{D4049EFB-8162-B988-1109-A4A8BC3BDE6A}"/>
              </a:ext>
            </a:extLst>
          </p:cNvPr>
          <p:cNvPicPr>
            <a:picLocks noChangeAspect="1"/>
          </p:cNvPicPr>
          <p:nvPr/>
        </p:nvPicPr>
        <p:blipFill>
          <a:blip r:embed="rId2"/>
          <a:srcRect l="15676"/>
          <a:stretch>
            <a:fillRect/>
          </a:stretch>
        </p:blipFill>
        <p:spPr>
          <a:xfrm>
            <a:off x="6230943" y="4416753"/>
            <a:ext cx="2701389" cy="1520526"/>
          </a:xfrm>
          <a:prstGeom prst="rect">
            <a:avLst/>
          </a:prstGeom>
        </p:spPr>
      </p:pic>
      <p:pic>
        <p:nvPicPr>
          <p:cNvPr id="11" name="図 10">
            <a:extLst>
              <a:ext uri="{FF2B5EF4-FFF2-40B4-BE49-F238E27FC236}">
                <a16:creationId xmlns:a16="http://schemas.microsoft.com/office/drawing/2014/main" id="{C5595CDB-9EB7-5911-F750-D4730070BAB9}"/>
              </a:ext>
            </a:extLst>
          </p:cNvPr>
          <p:cNvPicPr>
            <a:picLocks noChangeAspect="1"/>
          </p:cNvPicPr>
          <p:nvPr/>
        </p:nvPicPr>
        <p:blipFill>
          <a:blip r:embed="rId3"/>
          <a:srcRect l="13246"/>
          <a:stretch>
            <a:fillRect/>
          </a:stretch>
        </p:blipFill>
        <p:spPr>
          <a:xfrm>
            <a:off x="2913058" y="4508222"/>
            <a:ext cx="3147029" cy="1337588"/>
          </a:xfrm>
          <a:prstGeom prst="rect">
            <a:avLst/>
          </a:prstGeom>
        </p:spPr>
      </p:pic>
      <p:sp>
        <p:nvSpPr>
          <p:cNvPr id="12" name="テキスト ボックス 11">
            <a:extLst>
              <a:ext uri="{FF2B5EF4-FFF2-40B4-BE49-F238E27FC236}">
                <a16:creationId xmlns:a16="http://schemas.microsoft.com/office/drawing/2014/main" id="{42F41B32-2007-8C3E-6F0A-4325801FD220}"/>
              </a:ext>
            </a:extLst>
          </p:cNvPr>
          <p:cNvSpPr txBox="1"/>
          <p:nvPr/>
        </p:nvSpPr>
        <p:spPr>
          <a:xfrm>
            <a:off x="149020" y="5950182"/>
            <a:ext cx="2189888" cy="369332"/>
          </a:xfrm>
          <a:prstGeom prst="rect">
            <a:avLst/>
          </a:prstGeom>
          <a:noFill/>
        </p:spPr>
        <p:txBody>
          <a:bodyPr wrap="square" rtlCol="0">
            <a:spAutoFit/>
          </a:bodyPr>
          <a:lstStyle/>
          <a:p>
            <a:pPr algn="ctr"/>
            <a:r>
              <a:rPr kumimoji="1" lang="en-US" altLang="ja-JP" dirty="0"/>
              <a:t>tidy data</a:t>
            </a:r>
            <a:endParaRPr kumimoji="1" lang="ja-JP" altLang="en-US" dirty="0"/>
          </a:p>
        </p:txBody>
      </p:sp>
      <p:sp>
        <p:nvSpPr>
          <p:cNvPr id="13" name="テキスト ボックス 12">
            <a:extLst>
              <a:ext uri="{FF2B5EF4-FFF2-40B4-BE49-F238E27FC236}">
                <a16:creationId xmlns:a16="http://schemas.microsoft.com/office/drawing/2014/main" id="{E6D50FE1-5958-A80C-6C8E-4109029A9DCC}"/>
              </a:ext>
            </a:extLst>
          </p:cNvPr>
          <p:cNvSpPr txBox="1"/>
          <p:nvPr/>
        </p:nvSpPr>
        <p:spPr>
          <a:xfrm>
            <a:off x="2913058" y="5950182"/>
            <a:ext cx="6019274" cy="369332"/>
          </a:xfrm>
          <a:prstGeom prst="rect">
            <a:avLst/>
          </a:prstGeom>
          <a:noFill/>
        </p:spPr>
        <p:txBody>
          <a:bodyPr wrap="square" rtlCol="0">
            <a:spAutoFit/>
          </a:bodyPr>
          <a:lstStyle/>
          <a:p>
            <a:pPr algn="ctr"/>
            <a:r>
              <a:rPr kumimoji="1" lang="en-US" altLang="ja-JP" dirty="0"/>
              <a:t>messy data</a:t>
            </a:r>
            <a:endParaRPr kumimoji="1" lang="ja-JP" altLang="en-US" dirty="0"/>
          </a:p>
        </p:txBody>
      </p:sp>
      <p:pic>
        <p:nvPicPr>
          <p:cNvPr id="18" name="図 17">
            <a:extLst>
              <a:ext uri="{FF2B5EF4-FFF2-40B4-BE49-F238E27FC236}">
                <a16:creationId xmlns:a16="http://schemas.microsoft.com/office/drawing/2014/main" id="{8D12B9A3-96B7-3FDE-14B2-640ED042FF48}"/>
              </a:ext>
            </a:extLst>
          </p:cNvPr>
          <p:cNvPicPr>
            <a:picLocks noChangeAspect="1"/>
          </p:cNvPicPr>
          <p:nvPr/>
        </p:nvPicPr>
        <p:blipFill>
          <a:blip r:embed="rId4"/>
          <a:srcRect l="16383"/>
          <a:stretch>
            <a:fillRect/>
          </a:stretch>
        </p:blipFill>
        <p:spPr>
          <a:xfrm>
            <a:off x="113245" y="3750018"/>
            <a:ext cx="2254269" cy="2095792"/>
          </a:xfrm>
          <a:prstGeom prst="rect">
            <a:avLst/>
          </a:prstGeom>
        </p:spPr>
      </p:pic>
    </p:spTree>
    <p:extLst>
      <p:ext uri="{BB962C8B-B14F-4D97-AF65-F5344CB8AC3E}">
        <p14:creationId xmlns:p14="http://schemas.microsoft.com/office/powerpoint/2010/main" val="3680009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67BCFC-9BF1-DA51-467A-4FD6969FE62A}"/>
              </a:ext>
            </a:extLst>
          </p:cNvPr>
          <p:cNvSpPr>
            <a:spLocks noGrp="1"/>
          </p:cNvSpPr>
          <p:nvPr>
            <p:ph type="title"/>
          </p:nvPr>
        </p:nvSpPr>
        <p:spPr/>
        <p:txBody>
          <a:bodyPr/>
          <a:lstStyle/>
          <a:p>
            <a:r>
              <a:rPr kumimoji="1" lang="ja-JP" altLang="en-US" dirty="0"/>
              <a:t>　よく利用するオブジェクト（データ構造）</a:t>
            </a:r>
          </a:p>
        </p:txBody>
      </p:sp>
      <p:sp>
        <p:nvSpPr>
          <p:cNvPr id="3" name="コンテンツ プレースホルダー 2">
            <a:extLst>
              <a:ext uri="{FF2B5EF4-FFF2-40B4-BE49-F238E27FC236}">
                <a16:creationId xmlns:a16="http://schemas.microsoft.com/office/drawing/2014/main" id="{34B1360C-26EA-79B6-A8DF-3216EC6C2F52}"/>
              </a:ext>
            </a:extLst>
          </p:cNvPr>
          <p:cNvSpPr>
            <a:spLocks noGrp="1"/>
          </p:cNvSpPr>
          <p:nvPr>
            <p:ph idx="1"/>
          </p:nvPr>
        </p:nvSpPr>
        <p:spPr/>
        <p:txBody>
          <a:bodyPr>
            <a:normAutofit fontScale="85000" lnSpcReduction="10000"/>
          </a:bodyPr>
          <a:lstStyle/>
          <a:p>
            <a:r>
              <a:rPr lang="ja-JP" altLang="en-US" dirty="0"/>
              <a:t>ベクトル（</a:t>
            </a:r>
            <a:r>
              <a:rPr lang="en-US" altLang="ja-JP" dirty="0"/>
              <a:t>vector</a:t>
            </a:r>
            <a:r>
              <a:rPr lang="ja-JP" altLang="en-US" dirty="0"/>
              <a:t>）</a:t>
            </a:r>
            <a:endParaRPr lang="en-US" altLang="ja-JP" dirty="0"/>
          </a:p>
          <a:p>
            <a:pPr lvl="1"/>
            <a:r>
              <a:rPr kumimoji="1" lang="ja-JP" altLang="en-US" dirty="0"/>
              <a:t>データ構造の最小単位、同じデータ型の要素が</a:t>
            </a:r>
            <a:r>
              <a:rPr kumimoji="1" lang="en-US" altLang="ja-JP" dirty="0"/>
              <a:t>1</a:t>
            </a:r>
            <a:r>
              <a:rPr kumimoji="1" lang="ja-JP" altLang="en-US" dirty="0"/>
              <a:t>つ以上格納されたもの</a:t>
            </a:r>
            <a:endParaRPr kumimoji="1" lang="en-US" altLang="ja-JP" dirty="0"/>
          </a:p>
          <a:p>
            <a:pPr lvl="1"/>
            <a:r>
              <a:rPr kumimoji="1" lang="ja-JP" altLang="en-US" dirty="0"/>
              <a:t>値が</a:t>
            </a:r>
            <a:r>
              <a:rPr kumimoji="1" lang="en-US" altLang="ja-JP" dirty="0"/>
              <a:t>1</a:t>
            </a:r>
            <a:r>
              <a:rPr kumimoji="1" lang="ja-JP" altLang="en-US" dirty="0"/>
              <a:t>つの場合も含む</a:t>
            </a:r>
            <a:endParaRPr kumimoji="1" lang="en-US" altLang="ja-JP" dirty="0"/>
          </a:p>
          <a:p>
            <a:r>
              <a:rPr kumimoji="1" lang="ja-JP" altLang="en-US" dirty="0"/>
              <a:t>データフレーム（</a:t>
            </a:r>
            <a:r>
              <a:rPr kumimoji="1" lang="en-US" altLang="ja-JP" dirty="0" err="1"/>
              <a:t>df</a:t>
            </a:r>
            <a:r>
              <a:rPr kumimoji="1" lang="ja-JP" altLang="en-US" dirty="0"/>
              <a:t>）</a:t>
            </a:r>
            <a:endParaRPr kumimoji="1" lang="en-US" altLang="ja-JP" dirty="0"/>
          </a:p>
          <a:p>
            <a:pPr lvl="1"/>
            <a:r>
              <a:rPr kumimoji="1" lang="ja-JP" altLang="en-US" dirty="0"/>
              <a:t>異なるデータ型の縦ベクトルを横に並べたもの</a:t>
            </a:r>
            <a:endParaRPr kumimoji="1" lang="en-US" altLang="ja-JP" dirty="0"/>
          </a:p>
          <a:p>
            <a:pPr lvl="1"/>
            <a:r>
              <a:rPr lang="ja-JP" altLang="en-US" dirty="0"/>
              <a:t>データ分析において最も一般的に用いられる表形式のオブジェクト</a:t>
            </a:r>
            <a:endParaRPr kumimoji="1" lang="en-US" altLang="ja-JP" dirty="0"/>
          </a:p>
          <a:p>
            <a:r>
              <a:rPr lang="ja-JP" altLang="en-US" dirty="0"/>
              <a:t>リスト（</a:t>
            </a:r>
            <a:r>
              <a:rPr lang="en-US" altLang="ja-JP" dirty="0"/>
              <a:t>list</a:t>
            </a:r>
            <a:r>
              <a:rPr lang="ja-JP" altLang="en-US" dirty="0"/>
              <a:t>）</a:t>
            </a:r>
            <a:endParaRPr lang="en-US" altLang="ja-JP" dirty="0"/>
          </a:p>
          <a:p>
            <a:pPr lvl="1"/>
            <a:r>
              <a:rPr lang="ja-JP" altLang="en-US" dirty="0"/>
              <a:t>複数のオブジェクトを</a:t>
            </a:r>
            <a:r>
              <a:rPr lang="en-US" altLang="ja-JP" dirty="0"/>
              <a:t>1</a:t>
            </a:r>
            <a:r>
              <a:rPr lang="ja-JP" altLang="en-US" dirty="0"/>
              <a:t>つにまとめたもの</a:t>
            </a:r>
            <a:endParaRPr lang="en-US" altLang="ja-JP" dirty="0"/>
          </a:p>
          <a:p>
            <a:pPr lvl="1"/>
            <a:r>
              <a:rPr lang="ja-JP" altLang="en-US" dirty="0"/>
              <a:t>ループなどを用いて複数のオブジェクトに一括処理をする場合に便利</a:t>
            </a:r>
            <a:endParaRPr lang="en-US" altLang="ja-JP" dirty="0"/>
          </a:p>
          <a:p>
            <a:r>
              <a:rPr lang="ja-JP" altLang="en-US" dirty="0"/>
              <a:t>その他：行列、配列など</a:t>
            </a:r>
            <a:r>
              <a:rPr lang="en-US" altLang="ja-JP" dirty="0"/>
              <a:t>…</a:t>
            </a:r>
          </a:p>
          <a:p>
            <a:endParaRPr kumimoji="1" lang="ja-JP" altLang="en-US" dirty="0"/>
          </a:p>
        </p:txBody>
      </p:sp>
      <p:sp>
        <p:nvSpPr>
          <p:cNvPr id="4" name="スライド番号プレースホルダー 3">
            <a:extLst>
              <a:ext uri="{FF2B5EF4-FFF2-40B4-BE49-F238E27FC236}">
                <a16:creationId xmlns:a16="http://schemas.microsoft.com/office/drawing/2014/main" id="{8A398FB1-1C13-E5F4-2944-D1AFAD6D490E}"/>
              </a:ext>
            </a:extLst>
          </p:cNvPr>
          <p:cNvSpPr>
            <a:spLocks noGrp="1"/>
          </p:cNvSpPr>
          <p:nvPr>
            <p:ph type="sldNum" sz="quarter" idx="12"/>
          </p:nvPr>
        </p:nvSpPr>
        <p:spPr/>
        <p:txBody>
          <a:bodyPr/>
          <a:lstStyle/>
          <a:p>
            <a:fld id="{C46B5F8E-405A-41C5-91DD-ABB74B733BFC}" type="slidenum">
              <a:rPr kumimoji="1" lang="ja-JP" altLang="en-US" smtClean="0"/>
              <a:t>13</a:t>
            </a:fld>
            <a:endParaRPr kumimoji="1" lang="ja-JP" altLang="en-US" dirty="0"/>
          </a:p>
        </p:txBody>
      </p:sp>
      <p:sp>
        <p:nvSpPr>
          <p:cNvPr id="5" name="フッター プレースホルダー 4">
            <a:extLst>
              <a:ext uri="{FF2B5EF4-FFF2-40B4-BE49-F238E27FC236}">
                <a16:creationId xmlns:a16="http://schemas.microsoft.com/office/drawing/2014/main" id="{390791D4-E148-2850-CDB9-811C13271224}"/>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FF614EF0-6BB1-AAFF-F797-F67239BA6F5D}"/>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B2620C09-492F-4985-981F-6BC39815B51C}"/>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98827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A50A63-3D53-4A7D-7969-334A82483807}"/>
              </a:ext>
            </a:extLst>
          </p:cNvPr>
          <p:cNvSpPr>
            <a:spLocks noGrp="1"/>
          </p:cNvSpPr>
          <p:nvPr>
            <p:ph type="title"/>
          </p:nvPr>
        </p:nvSpPr>
        <p:spPr/>
        <p:txBody>
          <a:bodyPr/>
          <a:lstStyle/>
          <a:p>
            <a:r>
              <a:rPr kumimoji="1" lang="ja-JP" altLang="en-US" dirty="0"/>
              <a:t>　オブジェクトの例</a:t>
            </a:r>
          </a:p>
        </p:txBody>
      </p:sp>
      <p:sp>
        <p:nvSpPr>
          <p:cNvPr id="4" name="スライド番号プレースホルダー 3">
            <a:extLst>
              <a:ext uri="{FF2B5EF4-FFF2-40B4-BE49-F238E27FC236}">
                <a16:creationId xmlns:a16="http://schemas.microsoft.com/office/drawing/2014/main" id="{C9508E97-DF58-87A2-1E2F-5CDEAAC2E382}"/>
              </a:ext>
            </a:extLst>
          </p:cNvPr>
          <p:cNvSpPr>
            <a:spLocks noGrp="1"/>
          </p:cNvSpPr>
          <p:nvPr>
            <p:ph type="sldNum" sz="quarter" idx="12"/>
          </p:nvPr>
        </p:nvSpPr>
        <p:spPr/>
        <p:txBody>
          <a:bodyPr/>
          <a:lstStyle/>
          <a:p>
            <a:fld id="{C46B5F8E-405A-41C5-91DD-ABB74B733BFC}" type="slidenum">
              <a:rPr kumimoji="1" lang="ja-JP" altLang="en-US" smtClean="0"/>
              <a:t>14</a:t>
            </a:fld>
            <a:endParaRPr kumimoji="1" lang="ja-JP" altLang="en-US" dirty="0"/>
          </a:p>
        </p:txBody>
      </p:sp>
      <p:sp>
        <p:nvSpPr>
          <p:cNvPr id="5" name="フッター プレースホルダー 4">
            <a:extLst>
              <a:ext uri="{FF2B5EF4-FFF2-40B4-BE49-F238E27FC236}">
                <a16:creationId xmlns:a16="http://schemas.microsoft.com/office/drawing/2014/main" id="{B171FA0F-E276-6A0E-EDA3-577BF76D2BE3}"/>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AD8EA972-BC91-E27E-A93F-26CE730F47A5}"/>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C5DB0C9B-D68D-5DBC-46C3-650E8B1C2B65}"/>
              </a:ext>
            </a:extLst>
          </p:cNvPr>
          <p:cNvSpPr>
            <a:spLocks noGrp="1"/>
          </p:cNvSpPr>
          <p:nvPr>
            <p:ph type="body" sz="quarter" idx="13"/>
          </p:nvPr>
        </p:nvSpPr>
        <p:spPr/>
        <p:txBody>
          <a:bodyPr/>
          <a:lstStyle/>
          <a:p>
            <a:r>
              <a:rPr kumimoji="1" lang="ja-JP" altLang="en-US" dirty="0"/>
              <a:t>　クリーニング</a:t>
            </a:r>
          </a:p>
        </p:txBody>
      </p:sp>
      <p:grpSp>
        <p:nvGrpSpPr>
          <p:cNvPr id="28" name="グループ化 27">
            <a:extLst>
              <a:ext uri="{FF2B5EF4-FFF2-40B4-BE49-F238E27FC236}">
                <a16:creationId xmlns:a16="http://schemas.microsoft.com/office/drawing/2014/main" id="{18E54A53-B2E9-C875-9112-682ED4BA3A3F}"/>
              </a:ext>
            </a:extLst>
          </p:cNvPr>
          <p:cNvGrpSpPr/>
          <p:nvPr/>
        </p:nvGrpSpPr>
        <p:grpSpPr>
          <a:xfrm>
            <a:off x="5711619" y="2073458"/>
            <a:ext cx="2592638" cy="2760856"/>
            <a:chOff x="5711619" y="2073458"/>
            <a:chExt cx="2592638" cy="2760856"/>
          </a:xfrm>
        </p:grpSpPr>
        <p:pic>
          <p:nvPicPr>
            <p:cNvPr id="13" name="図 12">
              <a:extLst>
                <a:ext uri="{FF2B5EF4-FFF2-40B4-BE49-F238E27FC236}">
                  <a16:creationId xmlns:a16="http://schemas.microsoft.com/office/drawing/2014/main" id="{2DF75365-3C7D-0040-D1CA-4747A05B7240}"/>
                </a:ext>
              </a:extLst>
            </p:cNvPr>
            <p:cNvPicPr>
              <a:picLocks noChangeAspect="1"/>
            </p:cNvPicPr>
            <p:nvPr/>
          </p:nvPicPr>
          <p:blipFill>
            <a:blip r:embed="rId2"/>
            <a:stretch>
              <a:fillRect/>
            </a:stretch>
          </p:blipFill>
          <p:spPr>
            <a:xfrm>
              <a:off x="5711619" y="2073458"/>
              <a:ext cx="2592638" cy="2366614"/>
            </a:xfrm>
            <a:prstGeom prst="rect">
              <a:avLst/>
            </a:prstGeom>
          </p:spPr>
        </p:pic>
        <p:sp>
          <p:nvSpPr>
            <p:cNvPr id="15" name="テキスト ボックス 14">
              <a:extLst>
                <a:ext uri="{FF2B5EF4-FFF2-40B4-BE49-F238E27FC236}">
                  <a16:creationId xmlns:a16="http://schemas.microsoft.com/office/drawing/2014/main" id="{7562B8FC-0F94-9F78-0EAE-90264DF8EE38}"/>
                </a:ext>
              </a:extLst>
            </p:cNvPr>
            <p:cNvSpPr txBox="1"/>
            <p:nvPr/>
          </p:nvSpPr>
          <p:spPr>
            <a:xfrm>
              <a:off x="5711619" y="4495760"/>
              <a:ext cx="2592638" cy="338554"/>
            </a:xfrm>
            <a:prstGeom prst="rect">
              <a:avLst/>
            </a:prstGeom>
            <a:noFill/>
          </p:spPr>
          <p:txBody>
            <a:bodyPr wrap="square" rtlCol="0">
              <a:spAutoFit/>
            </a:bodyPr>
            <a:lstStyle/>
            <a:p>
              <a:pPr algn="ctr"/>
              <a:r>
                <a:rPr kumimoji="1" lang="ja-JP" altLang="en-US" sz="1600" dirty="0"/>
                <a:t>データフレーム</a:t>
              </a:r>
            </a:p>
          </p:txBody>
        </p:sp>
      </p:grpSp>
      <p:grpSp>
        <p:nvGrpSpPr>
          <p:cNvPr id="25" name="グループ化 24">
            <a:extLst>
              <a:ext uri="{FF2B5EF4-FFF2-40B4-BE49-F238E27FC236}">
                <a16:creationId xmlns:a16="http://schemas.microsoft.com/office/drawing/2014/main" id="{7AB20C64-514A-EADD-1B5D-FB2FB9BA9E12}"/>
              </a:ext>
            </a:extLst>
          </p:cNvPr>
          <p:cNvGrpSpPr/>
          <p:nvPr/>
        </p:nvGrpSpPr>
        <p:grpSpPr>
          <a:xfrm>
            <a:off x="818361" y="4251482"/>
            <a:ext cx="4246033" cy="1555567"/>
            <a:chOff x="839743" y="4590919"/>
            <a:chExt cx="4246033" cy="1555567"/>
          </a:xfrm>
        </p:grpSpPr>
        <p:sp>
          <p:nvSpPr>
            <p:cNvPr id="17" name="テキスト ボックス 16">
              <a:extLst>
                <a:ext uri="{FF2B5EF4-FFF2-40B4-BE49-F238E27FC236}">
                  <a16:creationId xmlns:a16="http://schemas.microsoft.com/office/drawing/2014/main" id="{CBFB4CF2-85F7-FABC-5F33-B592C18FC23D}"/>
                </a:ext>
              </a:extLst>
            </p:cNvPr>
            <p:cNvSpPr txBox="1"/>
            <p:nvPr/>
          </p:nvSpPr>
          <p:spPr>
            <a:xfrm>
              <a:off x="839743" y="5807932"/>
              <a:ext cx="4246033" cy="338554"/>
            </a:xfrm>
            <a:prstGeom prst="rect">
              <a:avLst/>
            </a:prstGeom>
            <a:noFill/>
          </p:spPr>
          <p:txBody>
            <a:bodyPr wrap="square" rtlCol="0">
              <a:spAutoFit/>
            </a:bodyPr>
            <a:lstStyle/>
            <a:p>
              <a:pPr algn="ctr"/>
              <a:r>
                <a:rPr kumimoji="1" lang="ja-JP" altLang="en-US" sz="1600" dirty="0"/>
                <a:t>リスト</a:t>
              </a:r>
            </a:p>
          </p:txBody>
        </p:sp>
        <p:grpSp>
          <p:nvGrpSpPr>
            <p:cNvPr id="23" name="グループ化 22">
              <a:extLst>
                <a:ext uri="{FF2B5EF4-FFF2-40B4-BE49-F238E27FC236}">
                  <a16:creationId xmlns:a16="http://schemas.microsoft.com/office/drawing/2014/main" id="{9701E42C-0E06-C1D1-2B2C-0F4F7727B628}"/>
                </a:ext>
              </a:extLst>
            </p:cNvPr>
            <p:cNvGrpSpPr/>
            <p:nvPr/>
          </p:nvGrpSpPr>
          <p:grpSpPr>
            <a:xfrm>
              <a:off x="839743" y="4590919"/>
              <a:ext cx="4246033" cy="1168400"/>
              <a:chOff x="839743" y="4590919"/>
              <a:chExt cx="4246033" cy="1168400"/>
            </a:xfrm>
          </p:grpSpPr>
          <p:sp>
            <p:nvSpPr>
              <p:cNvPr id="14" name="テキスト ボックス 13">
                <a:extLst>
                  <a:ext uri="{FF2B5EF4-FFF2-40B4-BE49-F238E27FC236}">
                    <a16:creationId xmlns:a16="http://schemas.microsoft.com/office/drawing/2014/main" id="{EA3DE8B6-04BC-B425-CF0E-0DD41C0387DB}"/>
                  </a:ext>
                </a:extLst>
              </p:cNvPr>
              <p:cNvSpPr txBox="1"/>
              <p:nvPr/>
            </p:nvSpPr>
            <p:spPr>
              <a:xfrm>
                <a:off x="1141423" y="5027898"/>
                <a:ext cx="787258" cy="338554"/>
              </a:xfrm>
              <a:prstGeom prst="rect">
                <a:avLst/>
              </a:prstGeom>
              <a:noFill/>
            </p:spPr>
            <p:txBody>
              <a:bodyPr wrap="square" rtlCol="0">
                <a:spAutoFit/>
              </a:bodyPr>
              <a:lstStyle/>
              <a:p>
                <a:pPr algn="ctr"/>
                <a:r>
                  <a:rPr kumimoji="1" lang="en-US" altLang="ja-JP" sz="1600" dirty="0"/>
                  <a:t>df1</a:t>
                </a:r>
                <a:endParaRPr kumimoji="1" lang="ja-JP" altLang="en-US" sz="1600" dirty="0"/>
              </a:p>
            </p:txBody>
          </p:sp>
          <p:sp>
            <p:nvSpPr>
              <p:cNvPr id="16" name="楕円 15">
                <a:extLst>
                  <a:ext uri="{FF2B5EF4-FFF2-40B4-BE49-F238E27FC236}">
                    <a16:creationId xmlns:a16="http://schemas.microsoft.com/office/drawing/2014/main" id="{6988E8AA-2C47-04B8-DFB5-32A5CE438EB8}"/>
                  </a:ext>
                </a:extLst>
              </p:cNvPr>
              <p:cNvSpPr/>
              <p:nvPr/>
            </p:nvSpPr>
            <p:spPr>
              <a:xfrm>
                <a:off x="839743" y="4590919"/>
                <a:ext cx="4246033" cy="116840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テキスト ボックス 18">
                <a:extLst>
                  <a:ext uri="{FF2B5EF4-FFF2-40B4-BE49-F238E27FC236}">
                    <a16:creationId xmlns:a16="http://schemas.microsoft.com/office/drawing/2014/main" id="{3B537D3D-A91C-39CB-BBAA-19509F254984}"/>
                  </a:ext>
                </a:extLst>
              </p:cNvPr>
              <p:cNvSpPr txBox="1"/>
              <p:nvPr/>
            </p:nvSpPr>
            <p:spPr>
              <a:xfrm>
                <a:off x="1857432" y="5027898"/>
                <a:ext cx="787258" cy="338554"/>
              </a:xfrm>
              <a:prstGeom prst="rect">
                <a:avLst/>
              </a:prstGeom>
              <a:noFill/>
            </p:spPr>
            <p:txBody>
              <a:bodyPr wrap="square" rtlCol="0">
                <a:spAutoFit/>
              </a:bodyPr>
              <a:lstStyle/>
              <a:p>
                <a:pPr algn="ctr"/>
                <a:r>
                  <a:rPr kumimoji="1" lang="en-US" altLang="ja-JP" sz="1600" dirty="0"/>
                  <a:t>df2</a:t>
                </a:r>
                <a:endParaRPr kumimoji="1" lang="ja-JP" altLang="en-US" sz="1600" dirty="0"/>
              </a:p>
            </p:txBody>
          </p:sp>
          <p:sp>
            <p:nvSpPr>
              <p:cNvPr id="20" name="テキスト ボックス 19">
                <a:extLst>
                  <a:ext uri="{FF2B5EF4-FFF2-40B4-BE49-F238E27FC236}">
                    <a16:creationId xmlns:a16="http://schemas.microsoft.com/office/drawing/2014/main" id="{134496BC-059E-5196-2746-D2B6AFC22DDD}"/>
                  </a:ext>
                </a:extLst>
              </p:cNvPr>
              <p:cNvSpPr txBox="1"/>
              <p:nvPr/>
            </p:nvSpPr>
            <p:spPr>
              <a:xfrm>
                <a:off x="3289450" y="5027898"/>
                <a:ext cx="787258" cy="338554"/>
              </a:xfrm>
              <a:prstGeom prst="rect">
                <a:avLst/>
              </a:prstGeom>
              <a:noFill/>
            </p:spPr>
            <p:txBody>
              <a:bodyPr wrap="square" rtlCol="0">
                <a:spAutoFit/>
              </a:bodyPr>
              <a:lstStyle/>
              <a:p>
                <a:pPr algn="ctr"/>
                <a:r>
                  <a:rPr kumimoji="1" lang="en-US" altLang="ja-JP" sz="1600" dirty="0"/>
                  <a:t>df4</a:t>
                </a:r>
                <a:endParaRPr kumimoji="1" lang="ja-JP" altLang="en-US" sz="1600" dirty="0"/>
              </a:p>
            </p:txBody>
          </p:sp>
          <p:sp>
            <p:nvSpPr>
              <p:cNvPr id="21" name="テキスト ボックス 20">
                <a:extLst>
                  <a:ext uri="{FF2B5EF4-FFF2-40B4-BE49-F238E27FC236}">
                    <a16:creationId xmlns:a16="http://schemas.microsoft.com/office/drawing/2014/main" id="{CB60BCBE-C785-DBD5-497A-5170285F4971}"/>
                  </a:ext>
                </a:extLst>
              </p:cNvPr>
              <p:cNvSpPr txBox="1"/>
              <p:nvPr/>
            </p:nvSpPr>
            <p:spPr>
              <a:xfrm>
                <a:off x="2573441" y="5027898"/>
                <a:ext cx="787258" cy="338554"/>
              </a:xfrm>
              <a:prstGeom prst="rect">
                <a:avLst/>
              </a:prstGeom>
              <a:noFill/>
            </p:spPr>
            <p:txBody>
              <a:bodyPr wrap="square" rtlCol="0">
                <a:spAutoFit/>
              </a:bodyPr>
              <a:lstStyle/>
              <a:p>
                <a:pPr algn="ctr"/>
                <a:r>
                  <a:rPr kumimoji="1" lang="en-US" altLang="ja-JP" sz="1600" dirty="0"/>
                  <a:t>df3</a:t>
                </a:r>
                <a:endParaRPr kumimoji="1" lang="ja-JP" altLang="en-US" sz="1600" dirty="0"/>
              </a:p>
            </p:txBody>
          </p:sp>
          <p:sp>
            <p:nvSpPr>
              <p:cNvPr id="22" name="テキスト ボックス 21">
                <a:extLst>
                  <a:ext uri="{FF2B5EF4-FFF2-40B4-BE49-F238E27FC236}">
                    <a16:creationId xmlns:a16="http://schemas.microsoft.com/office/drawing/2014/main" id="{C6F1D2EC-76A6-4558-4605-131D117EAEFF}"/>
                  </a:ext>
                </a:extLst>
              </p:cNvPr>
              <p:cNvSpPr txBox="1"/>
              <p:nvPr/>
            </p:nvSpPr>
            <p:spPr>
              <a:xfrm>
                <a:off x="4005459" y="5027898"/>
                <a:ext cx="787258" cy="338554"/>
              </a:xfrm>
              <a:prstGeom prst="rect">
                <a:avLst/>
              </a:prstGeom>
              <a:noFill/>
            </p:spPr>
            <p:txBody>
              <a:bodyPr wrap="square" rtlCol="0">
                <a:spAutoFit/>
              </a:bodyPr>
              <a:lstStyle/>
              <a:p>
                <a:pPr algn="ctr"/>
                <a:r>
                  <a:rPr kumimoji="1" lang="en-US" altLang="ja-JP" sz="1600" dirty="0"/>
                  <a:t>df5</a:t>
                </a:r>
                <a:endParaRPr kumimoji="1" lang="ja-JP" altLang="en-US" sz="1600" dirty="0"/>
              </a:p>
            </p:txBody>
          </p:sp>
        </p:grpSp>
      </p:grpSp>
      <p:grpSp>
        <p:nvGrpSpPr>
          <p:cNvPr id="27" name="グループ化 26">
            <a:extLst>
              <a:ext uri="{FF2B5EF4-FFF2-40B4-BE49-F238E27FC236}">
                <a16:creationId xmlns:a16="http://schemas.microsoft.com/office/drawing/2014/main" id="{7C1094A3-F1E9-9785-5F46-BFFE08492DA6}"/>
              </a:ext>
            </a:extLst>
          </p:cNvPr>
          <p:cNvGrpSpPr/>
          <p:nvPr/>
        </p:nvGrpSpPr>
        <p:grpSpPr>
          <a:xfrm>
            <a:off x="839743" y="2239220"/>
            <a:ext cx="4044735" cy="1378081"/>
            <a:chOff x="839743" y="2239220"/>
            <a:chExt cx="4044735" cy="1378081"/>
          </a:xfrm>
        </p:grpSpPr>
        <p:grpSp>
          <p:nvGrpSpPr>
            <p:cNvPr id="24" name="グループ化 23">
              <a:extLst>
                <a:ext uri="{FF2B5EF4-FFF2-40B4-BE49-F238E27FC236}">
                  <a16:creationId xmlns:a16="http://schemas.microsoft.com/office/drawing/2014/main" id="{73C2407F-AB9C-F610-ACA7-5D48896CFC66}"/>
                </a:ext>
              </a:extLst>
            </p:cNvPr>
            <p:cNvGrpSpPr/>
            <p:nvPr/>
          </p:nvGrpSpPr>
          <p:grpSpPr>
            <a:xfrm>
              <a:off x="839743" y="2239220"/>
              <a:ext cx="4044735" cy="864372"/>
              <a:chOff x="839743" y="2239220"/>
              <a:chExt cx="4044735" cy="864372"/>
            </a:xfrm>
          </p:grpSpPr>
          <p:pic>
            <p:nvPicPr>
              <p:cNvPr id="9" name="図 8">
                <a:extLst>
                  <a:ext uri="{FF2B5EF4-FFF2-40B4-BE49-F238E27FC236}">
                    <a16:creationId xmlns:a16="http://schemas.microsoft.com/office/drawing/2014/main" id="{0176596B-37E0-7341-8A12-74F3759E298A}"/>
                  </a:ext>
                </a:extLst>
              </p:cNvPr>
              <p:cNvPicPr>
                <a:picLocks noChangeAspect="1"/>
              </p:cNvPicPr>
              <p:nvPr/>
            </p:nvPicPr>
            <p:blipFill>
              <a:blip r:embed="rId3"/>
              <a:srcRect t="16061"/>
              <a:stretch>
                <a:fillRect/>
              </a:stretch>
            </p:blipFill>
            <p:spPr>
              <a:xfrm>
                <a:off x="839743" y="2239220"/>
                <a:ext cx="2592639" cy="312921"/>
              </a:xfrm>
              <a:prstGeom prst="rect">
                <a:avLst/>
              </a:prstGeom>
            </p:spPr>
          </p:pic>
          <p:pic>
            <p:nvPicPr>
              <p:cNvPr id="11" name="図 10">
                <a:extLst>
                  <a:ext uri="{FF2B5EF4-FFF2-40B4-BE49-F238E27FC236}">
                    <a16:creationId xmlns:a16="http://schemas.microsoft.com/office/drawing/2014/main" id="{E3C01B37-BA4B-2623-1EFA-71E9C3CE40E1}"/>
                  </a:ext>
                </a:extLst>
              </p:cNvPr>
              <p:cNvPicPr>
                <a:picLocks noChangeAspect="1"/>
              </p:cNvPicPr>
              <p:nvPr/>
            </p:nvPicPr>
            <p:blipFill>
              <a:blip r:embed="rId4"/>
              <a:srcRect t="17413"/>
              <a:stretch>
                <a:fillRect/>
              </a:stretch>
            </p:blipFill>
            <p:spPr>
              <a:xfrm>
                <a:off x="998279" y="2765037"/>
                <a:ext cx="3886199" cy="338555"/>
              </a:xfrm>
              <a:prstGeom prst="rect">
                <a:avLst/>
              </a:prstGeom>
            </p:spPr>
          </p:pic>
        </p:grpSp>
        <p:sp>
          <p:nvSpPr>
            <p:cNvPr id="26" name="テキスト ボックス 25">
              <a:extLst>
                <a:ext uri="{FF2B5EF4-FFF2-40B4-BE49-F238E27FC236}">
                  <a16:creationId xmlns:a16="http://schemas.microsoft.com/office/drawing/2014/main" id="{E09CEAA0-22B7-5EBB-8914-724A1297F291}"/>
                </a:ext>
              </a:extLst>
            </p:cNvPr>
            <p:cNvSpPr txBox="1"/>
            <p:nvPr/>
          </p:nvSpPr>
          <p:spPr>
            <a:xfrm>
              <a:off x="998279" y="3278747"/>
              <a:ext cx="3886199" cy="338554"/>
            </a:xfrm>
            <a:prstGeom prst="rect">
              <a:avLst/>
            </a:prstGeom>
            <a:noFill/>
          </p:spPr>
          <p:txBody>
            <a:bodyPr wrap="square" rtlCol="0">
              <a:spAutoFit/>
            </a:bodyPr>
            <a:lstStyle/>
            <a:p>
              <a:pPr algn="ctr"/>
              <a:r>
                <a:rPr kumimoji="1" lang="ja-JP" altLang="en-US" sz="1600" dirty="0"/>
                <a:t>ベクトル</a:t>
              </a:r>
            </a:p>
          </p:txBody>
        </p:sp>
      </p:grpSp>
    </p:spTree>
    <p:extLst>
      <p:ext uri="{BB962C8B-B14F-4D97-AF65-F5344CB8AC3E}">
        <p14:creationId xmlns:p14="http://schemas.microsoft.com/office/powerpoint/2010/main" val="3661726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B0B40E-05A6-07BE-FEBD-211F147F7036}"/>
              </a:ext>
            </a:extLst>
          </p:cNvPr>
          <p:cNvSpPr>
            <a:spLocks noGrp="1"/>
          </p:cNvSpPr>
          <p:nvPr>
            <p:ph type="title"/>
          </p:nvPr>
        </p:nvSpPr>
        <p:spPr/>
        <p:txBody>
          <a:bodyPr/>
          <a:lstStyle/>
          <a:p>
            <a:r>
              <a:rPr kumimoji="1" lang="ja-JP" altLang="en-US" dirty="0"/>
              <a:t>　データ型</a:t>
            </a:r>
            <a:r>
              <a:rPr lang="ja-JP" altLang="en-US" dirty="0"/>
              <a:t>①</a:t>
            </a:r>
            <a:endParaRPr kumimoji="1" lang="ja-JP" altLang="en-US" dirty="0"/>
          </a:p>
        </p:txBody>
      </p:sp>
      <p:sp>
        <p:nvSpPr>
          <p:cNvPr id="3" name="コンテンツ プレースホルダー 2">
            <a:extLst>
              <a:ext uri="{FF2B5EF4-FFF2-40B4-BE49-F238E27FC236}">
                <a16:creationId xmlns:a16="http://schemas.microsoft.com/office/drawing/2014/main" id="{0D33D591-EB80-6F42-B4C8-A6A0F7C44C5B}"/>
              </a:ext>
            </a:extLst>
          </p:cNvPr>
          <p:cNvSpPr>
            <a:spLocks noGrp="1"/>
          </p:cNvSpPr>
          <p:nvPr>
            <p:ph idx="1"/>
          </p:nvPr>
        </p:nvSpPr>
        <p:spPr/>
        <p:txBody>
          <a:bodyPr>
            <a:normAutofit fontScale="85000" lnSpcReduction="10000"/>
          </a:bodyPr>
          <a:lstStyle/>
          <a:p>
            <a:r>
              <a:rPr lang="ja-JP" altLang="en-US" dirty="0"/>
              <a:t>ベクトルに含まれる要素の性質のこと</a:t>
            </a:r>
            <a:endParaRPr lang="en-US" altLang="ja-JP" dirty="0"/>
          </a:p>
          <a:p>
            <a:r>
              <a:rPr kumimoji="1" lang="en-US" altLang="ja-JP" dirty="0"/>
              <a:t>Logical</a:t>
            </a:r>
          </a:p>
          <a:p>
            <a:pPr lvl="1"/>
            <a:r>
              <a:rPr lang="en-US" altLang="ja-JP" dirty="0"/>
              <a:t>TRUE</a:t>
            </a:r>
            <a:r>
              <a:rPr lang="ja-JP" altLang="en-US" dirty="0"/>
              <a:t>と</a:t>
            </a:r>
            <a:r>
              <a:rPr lang="en-US" altLang="ja-JP" dirty="0"/>
              <a:t>FALSE</a:t>
            </a:r>
            <a:r>
              <a:rPr lang="ja-JP" altLang="en-US" dirty="0"/>
              <a:t>だけで構成される</a:t>
            </a:r>
            <a:endParaRPr lang="en-US" altLang="ja-JP" dirty="0"/>
          </a:p>
          <a:p>
            <a:pPr lvl="1"/>
            <a:r>
              <a:rPr kumimoji="1" lang="ja-JP" altLang="en-US" dirty="0"/>
              <a:t>条件を付けたデータの抽出や変数の作成で利用される</a:t>
            </a:r>
            <a:endParaRPr kumimoji="1" lang="en-US" altLang="ja-JP" dirty="0"/>
          </a:p>
          <a:p>
            <a:r>
              <a:rPr lang="en-US" altLang="ja-JP" dirty="0"/>
              <a:t>Numeric</a:t>
            </a:r>
          </a:p>
          <a:p>
            <a:pPr lvl="1"/>
            <a:r>
              <a:rPr lang="ja-JP" altLang="en-US" dirty="0"/>
              <a:t>数値、様々な演算が可能</a:t>
            </a:r>
            <a:endParaRPr lang="en-US" altLang="ja-JP" dirty="0"/>
          </a:p>
          <a:p>
            <a:pPr lvl="1"/>
            <a:r>
              <a:rPr lang="en-US" altLang="ja-JP" dirty="0"/>
              <a:t>※</a:t>
            </a:r>
            <a:r>
              <a:rPr lang="ja-JP" altLang="en-US" dirty="0"/>
              <a:t>厳密には</a:t>
            </a:r>
            <a:r>
              <a:rPr lang="en-US" altLang="ja-JP" dirty="0"/>
              <a:t>integer</a:t>
            </a:r>
            <a:r>
              <a:rPr lang="ja-JP" altLang="en-US" dirty="0"/>
              <a:t>と</a:t>
            </a:r>
            <a:r>
              <a:rPr lang="en-US" altLang="ja-JP" dirty="0"/>
              <a:t>double</a:t>
            </a:r>
            <a:r>
              <a:rPr lang="ja-JP" altLang="en-US" dirty="0"/>
              <a:t>がある</a:t>
            </a:r>
            <a:endParaRPr lang="en-US" altLang="ja-JP" dirty="0"/>
          </a:p>
          <a:p>
            <a:r>
              <a:rPr kumimoji="1" lang="en-US" altLang="ja-JP" dirty="0"/>
              <a:t>Character</a:t>
            </a:r>
          </a:p>
          <a:p>
            <a:pPr lvl="1"/>
            <a:r>
              <a:rPr lang="ja-JP" altLang="en-US" dirty="0"/>
              <a:t>文字列で構成される</a:t>
            </a:r>
            <a:endParaRPr lang="en-US" altLang="ja-JP" dirty="0"/>
          </a:p>
          <a:p>
            <a:pPr lvl="1"/>
            <a:r>
              <a:rPr kumimoji="1" lang="ja-JP" altLang="en-US" dirty="0"/>
              <a:t>文字列を表現するためには「“」で囲む</a:t>
            </a:r>
            <a:endParaRPr kumimoji="1" lang="en-US" altLang="ja-JP" dirty="0"/>
          </a:p>
          <a:p>
            <a:pPr lvl="1"/>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43CE086B-F856-8486-EDA2-087FEED13663}"/>
              </a:ext>
            </a:extLst>
          </p:cNvPr>
          <p:cNvSpPr>
            <a:spLocks noGrp="1"/>
          </p:cNvSpPr>
          <p:nvPr>
            <p:ph type="sldNum" sz="quarter" idx="12"/>
          </p:nvPr>
        </p:nvSpPr>
        <p:spPr/>
        <p:txBody>
          <a:bodyPr/>
          <a:lstStyle/>
          <a:p>
            <a:fld id="{C46B5F8E-405A-41C5-91DD-ABB74B733BFC}" type="slidenum">
              <a:rPr kumimoji="1" lang="ja-JP" altLang="en-US" smtClean="0"/>
              <a:t>15</a:t>
            </a:fld>
            <a:endParaRPr kumimoji="1" lang="ja-JP" altLang="en-US" dirty="0"/>
          </a:p>
        </p:txBody>
      </p:sp>
      <p:sp>
        <p:nvSpPr>
          <p:cNvPr id="5" name="フッター プレースホルダー 4">
            <a:extLst>
              <a:ext uri="{FF2B5EF4-FFF2-40B4-BE49-F238E27FC236}">
                <a16:creationId xmlns:a16="http://schemas.microsoft.com/office/drawing/2014/main" id="{340B6388-205F-2C7A-49A5-995418EDAB88}"/>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1251D889-5693-6348-CAB1-5A474694B02B}"/>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0D8A2CC1-99E7-A15E-D9FF-623E1719EFD5}"/>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440599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00C6F-7FE2-4757-479A-8C24F647A09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0E2CF86-8C41-401D-8D1E-3BA9DE0CA66A}"/>
              </a:ext>
            </a:extLst>
          </p:cNvPr>
          <p:cNvSpPr>
            <a:spLocks noGrp="1"/>
          </p:cNvSpPr>
          <p:nvPr>
            <p:ph type="title"/>
          </p:nvPr>
        </p:nvSpPr>
        <p:spPr/>
        <p:txBody>
          <a:bodyPr/>
          <a:lstStyle/>
          <a:p>
            <a:r>
              <a:rPr kumimoji="1" lang="ja-JP" altLang="en-US" dirty="0"/>
              <a:t>　データ型</a:t>
            </a:r>
            <a:r>
              <a:rPr lang="ja-JP" altLang="en-US" dirty="0"/>
              <a:t>②</a:t>
            </a:r>
            <a:endParaRPr kumimoji="1" lang="ja-JP" altLang="en-US" dirty="0"/>
          </a:p>
        </p:txBody>
      </p:sp>
      <p:sp>
        <p:nvSpPr>
          <p:cNvPr id="3" name="コンテンツ プレースホルダー 2">
            <a:extLst>
              <a:ext uri="{FF2B5EF4-FFF2-40B4-BE49-F238E27FC236}">
                <a16:creationId xmlns:a16="http://schemas.microsoft.com/office/drawing/2014/main" id="{E8A5FADC-B838-CA1B-4639-6AA81966C97C}"/>
              </a:ext>
            </a:extLst>
          </p:cNvPr>
          <p:cNvSpPr>
            <a:spLocks noGrp="1"/>
          </p:cNvSpPr>
          <p:nvPr>
            <p:ph idx="1"/>
          </p:nvPr>
        </p:nvSpPr>
        <p:spPr/>
        <p:txBody>
          <a:bodyPr>
            <a:normAutofit lnSpcReduction="10000"/>
          </a:bodyPr>
          <a:lstStyle/>
          <a:p>
            <a:r>
              <a:rPr lang="en-US" altLang="ja-JP" dirty="0"/>
              <a:t>Factor</a:t>
            </a:r>
          </a:p>
          <a:p>
            <a:pPr lvl="1"/>
            <a:r>
              <a:rPr lang="ja-JP" altLang="en-US" dirty="0"/>
              <a:t>ラベル付きの数値データ</a:t>
            </a:r>
            <a:endParaRPr lang="en-US" altLang="ja-JP" dirty="0"/>
          </a:p>
          <a:p>
            <a:pPr lvl="1"/>
            <a:r>
              <a:rPr lang="ja-JP" altLang="en-US" dirty="0"/>
              <a:t>感覚としては順序付きの文字列</a:t>
            </a:r>
            <a:endParaRPr lang="en-US" altLang="ja-JP" dirty="0"/>
          </a:p>
          <a:p>
            <a:pPr lvl="1"/>
            <a:r>
              <a:rPr lang="ja-JP" altLang="en-US" dirty="0"/>
              <a:t>分析上も文字列と同じように扱う場面が多い</a:t>
            </a:r>
            <a:endParaRPr lang="en-US" altLang="ja-JP" dirty="0"/>
          </a:p>
          <a:p>
            <a:r>
              <a:rPr kumimoji="1" lang="en-US" altLang="ja-JP" dirty="0"/>
              <a:t>Date</a:t>
            </a:r>
          </a:p>
          <a:p>
            <a:pPr lvl="1"/>
            <a:r>
              <a:rPr kumimoji="1" lang="ja-JP" altLang="en-US" dirty="0"/>
              <a:t>日付を表すデータ</a:t>
            </a:r>
            <a:endParaRPr kumimoji="1" lang="en-US" altLang="ja-JP" dirty="0"/>
          </a:p>
          <a:p>
            <a:pPr lvl="1"/>
            <a:r>
              <a:rPr kumimoji="1" lang="ja-JP" altLang="en-US" dirty="0"/>
              <a:t>時系列分析を行う際に便利</a:t>
            </a:r>
            <a:endParaRPr lang="en-US" altLang="ja-JP" dirty="0"/>
          </a:p>
          <a:p>
            <a:r>
              <a:rPr lang="ja-JP" altLang="en-US" dirty="0"/>
              <a:t>ベクトルは</a:t>
            </a:r>
            <a:r>
              <a:rPr lang="ja-JP" altLang="en-US" u="sng" dirty="0"/>
              <a:t>同じデータ型の要素</a:t>
            </a:r>
            <a:r>
              <a:rPr lang="ja-JP" altLang="en-US" dirty="0"/>
              <a:t>が格納されたもの</a:t>
            </a:r>
            <a:endParaRPr lang="en-US" altLang="ja-JP" dirty="0"/>
          </a:p>
          <a:p>
            <a:pPr lvl="1"/>
            <a:r>
              <a:rPr kumimoji="1" lang="ja-JP" altLang="en-US" dirty="0"/>
              <a:t>⇒違う型のデータを接続した場合片方の型が強制的に変わる</a:t>
            </a:r>
            <a:endParaRPr kumimoji="1" lang="en-US" altLang="ja-JP" dirty="0"/>
          </a:p>
        </p:txBody>
      </p:sp>
      <p:sp>
        <p:nvSpPr>
          <p:cNvPr id="4" name="スライド番号プレースホルダー 3">
            <a:extLst>
              <a:ext uri="{FF2B5EF4-FFF2-40B4-BE49-F238E27FC236}">
                <a16:creationId xmlns:a16="http://schemas.microsoft.com/office/drawing/2014/main" id="{1270D990-70FE-7815-E626-919E0B4829B4}"/>
              </a:ext>
            </a:extLst>
          </p:cNvPr>
          <p:cNvSpPr>
            <a:spLocks noGrp="1"/>
          </p:cNvSpPr>
          <p:nvPr>
            <p:ph type="sldNum" sz="quarter" idx="12"/>
          </p:nvPr>
        </p:nvSpPr>
        <p:spPr/>
        <p:txBody>
          <a:bodyPr/>
          <a:lstStyle/>
          <a:p>
            <a:fld id="{C46B5F8E-405A-41C5-91DD-ABB74B733BFC}" type="slidenum">
              <a:rPr kumimoji="1" lang="ja-JP" altLang="en-US" smtClean="0"/>
              <a:t>16</a:t>
            </a:fld>
            <a:endParaRPr kumimoji="1" lang="ja-JP" altLang="en-US" dirty="0"/>
          </a:p>
        </p:txBody>
      </p:sp>
      <p:sp>
        <p:nvSpPr>
          <p:cNvPr id="5" name="フッター プレースホルダー 4">
            <a:extLst>
              <a:ext uri="{FF2B5EF4-FFF2-40B4-BE49-F238E27FC236}">
                <a16:creationId xmlns:a16="http://schemas.microsoft.com/office/drawing/2014/main" id="{74855D68-8739-EF57-DC3A-9B0E1A68DB45}"/>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C1BE002F-14CE-D0CA-9668-1F5298D50847}"/>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F56889E5-E681-0C80-7489-36CF837461F1}"/>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22917592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3C914A-F276-A83B-DE97-1639BBE436DF}"/>
              </a:ext>
            </a:extLst>
          </p:cNvPr>
          <p:cNvSpPr>
            <a:spLocks noGrp="1"/>
          </p:cNvSpPr>
          <p:nvPr>
            <p:ph type="title"/>
          </p:nvPr>
        </p:nvSpPr>
        <p:spPr/>
        <p:txBody>
          <a:bodyPr/>
          <a:lstStyle/>
          <a:p>
            <a:r>
              <a:rPr kumimoji="1" lang="ja-JP" altLang="en-US" dirty="0"/>
              <a:t>　データ型③</a:t>
            </a:r>
          </a:p>
        </p:txBody>
      </p:sp>
      <p:sp>
        <p:nvSpPr>
          <p:cNvPr id="3" name="コンテンツ プレースホルダー 2">
            <a:extLst>
              <a:ext uri="{FF2B5EF4-FFF2-40B4-BE49-F238E27FC236}">
                <a16:creationId xmlns:a16="http://schemas.microsoft.com/office/drawing/2014/main" id="{4872788E-ED21-9C68-43AF-13D61B94D6CC}"/>
              </a:ext>
            </a:extLst>
          </p:cNvPr>
          <p:cNvSpPr>
            <a:spLocks noGrp="1"/>
          </p:cNvSpPr>
          <p:nvPr>
            <p:ph idx="1"/>
          </p:nvPr>
        </p:nvSpPr>
        <p:spPr/>
        <p:txBody>
          <a:bodyPr/>
          <a:lstStyle/>
          <a:p>
            <a:r>
              <a:rPr lang="ja-JP" altLang="en-US" dirty="0"/>
              <a:t>いろいろな「ない」</a:t>
            </a:r>
            <a:endParaRPr lang="en-US" altLang="ja-JP" dirty="0"/>
          </a:p>
          <a:p>
            <a:pPr lvl="1"/>
            <a:r>
              <a:rPr lang="en-US" altLang="ja-JP" dirty="0"/>
              <a:t>NA</a:t>
            </a:r>
            <a:r>
              <a:rPr lang="ja-JP" altLang="en-US" dirty="0"/>
              <a:t>（欠損値）</a:t>
            </a:r>
            <a:endParaRPr lang="en-US" altLang="ja-JP" dirty="0"/>
          </a:p>
          <a:p>
            <a:pPr lvl="2"/>
            <a:r>
              <a:rPr lang="ja-JP" altLang="en-US" dirty="0"/>
              <a:t>本来あるべきデータがない状態を示す</a:t>
            </a:r>
            <a:endParaRPr lang="en-US" altLang="ja-JP" dirty="0"/>
          </a:p>
          <a:p>
            <a:pPr lvl="1"/>
            <a:r>
              <a:rPr lang="en-US" altLang="ja-JP" dirty="0"/>
              <a:t>NULL</a:t>
            </a:r>
          </a:p>
          <a:p>
            <a:pPr lvl="2"/>
            <a:r>
              <a:rPr lang="ja-JP" altLang="en-US" dirty="0"/>
              <a:t>データが存在しないことを示す</a:t>
            </a:r>
            <a:endParaRPr lang="en-US" altLang="ja-JP" dirty="0"/>
          </a:p>
          <a:p>
            <a:pPr lvl="1"/>
            <a:r>
              <a:rPr lang="en-US" altLang="ja-JP" dirty="0" err="1"/>
              <a:t>NaN</a:t>
            </a:r>
            <a:endParaRPr lang="en-US" altLang="ja-JP" dirty="0"/>
          </a:p>
          <a:p>
            <a:pPr lvl="2"/>
            <a:r>
              <a:rPr lang="ja-JP" altLang="en-US" dirty="0"/>
              <a:t>数値型の一種で、計算できない値を示す</a:t>
            </a:r>
            <a:endParaRPr lang="en-US" altLang="ja-JP" dirty="0"/>
          </a:p>
          <a:p>
            <a:pPr lvl="1"/>
            <a:r>
              <a:rPr lang="en-US" altLang="ja-JP" dirty="0"/>
              <a:t>Inf</a:t>
            </a:r>
          </a:p>
          <a:p>
            <a:pPr lvl="2"/>
            <a:r>
              <a:rPr lang="ja-JP" altLang="en-US" dirty="0"/>
              <a:t>数値型の一種で、無限大を示す</a:t>
            </a:r>
          </a:p>
          <a:p>
            <a:endParaRPr kumimoji="1" lang="ja-JP" altLang="en-US" dirty="0"/>
          </a:p>
        </p:txBody>
      </p:sp>
      <p:sp>
        <p:nvSpPr>
          <p:cNvPr id="4" name="スライド番号プレースホルダー 3">
            <a:extLst>
              <a:ext uri="{FF2B5EF4-FFF2-40B4-BE49-F238E27FC236}">
                <a16:creationId xmlns:a16="http://schemas.microsoft.com/office/drawing/2014/main" id="{6A5B588A-A8FF-7693-EA63-AA94921F7FA6}"/>
              </a:ext>
            </a:extLst>
          </p:cNvPr>
          <p:cNvSpPr>
            <a:spLocks noGrp="1"/>
          </p:cNvSpPr>
          <p:nvPr>
            <p:ph type="sldNum" sz="quarter" idx="12"/>
          </p:nvPr>
        </p:nvSpPr>
        <p:spPr/>
        <p:txBody>
          <a:bodyPr/>
          <a:lstStyle/>
          <a:p>
            <a:fld id="{C46B5F8E-405A-41C5-91DD-ABB74B733BFC}" type="slidenum">
              <a:rPr kumimoji="1" lang="ja-JP" altLang="en-US" smtClean="0"/>
              <a:t>17</a:t>
            </a:fld>
            <a:endParaRPr kumimoji="1" lang="ja-JP" altLang="en-US" dirty="0"/>
          </a:p>
        </p:txBody>
      </p:sp>
      <p:sp>
        <p:nvSpPr>
          <p:cNvPr id="5" name="フッター プレースホルダー 4">
            <a:extLst>
              <a:ext uri="{FF2B5EF4-FFF2-40B4-BE49-F238E27FC236}">
                <a16:creationId xmlns:a16="http://schemas.microsoft.com/office/drawing/2014/main" id="{C5BED840-E561-3957-EC66-FC6634446016}"/>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4B9D21C8-0508-E3A8-B5E1-EF6BFC0169AC}"/>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263DC947-5FED-7634-742D-451CA509D6FE}"/>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3184654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0AC779-443D-4508-8C26-8AB582C0D850}"/>
              </a:ext>
            </a:extLst>
          </p:cNvPr>
          <p:cNvSpPr>
            <a:spLocks noGrp="1"/>
          </p:cNvSpPr>
          <p:nvPr>
            <p:ph type="title"/>
          </p:nvPr>
        </p:nvSpPr>
        <p:spPr/>
        <p:txBody>
          <a:bodyPr/>
          <a:lstStyle/>
          <a:p>
            <a:r>
              <a:rPr kumimoji="1" lang="ja-JP" altLang="en-US" dirty="0"/>
              <a:t>　頻出関数の紹介</a:t>
            </a:r>
          </a:p>
        </p:txBody>
      </p:sp>
      <p:sp>
        <p:nvSpPr>
          <p:cNvPr id="3" name="コンテンツ プレースホルダー 2">
            <a:extLst>
              <a:ext uri="{FF2B5EF4-FFF2-40B4-BE49-F238E27FC236}">
                <a16:creationId xmlns:a16="http://schemas.microsoft.com/office/drawing/2014/main" id="{374B4401-F3DB-EED7-921F-D7851869CAD1}"/>
              </a:ext>
            </a:extLst>
          </p:cNvPr>
          <p:cNvSpPr>
            <a:spLocks noGrp="1"/>
          </p:cNvSpPr>
          <p:nvPr>
            <p:ph idx="1"/>
          </p:nvPr>
        </p:nvSpPr>
        <p:spPr/>
        <p:txBody>
          <a:bodyPr/>
          <a:lstStyle/>
          <a:p>
            <a:r>
              <a:rPr lang="ja-JP" altLang="en-US" dirty="0"/>
              <a:t>別紙「</a:t>
            </a:r>
            <a:r>
              <a:rPr lang="en-US" altLang="ja-JP" dirty="0"/>
              <a:t>R_cheat_sheet.pdf</a:t>
            </a:r>
            <a:r>
              <a:rPr lang="ja-JP" altLang="en-US" dirty="0"/>
              <a:t>」参照</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2076EE5B-FCF6-1585-C047-CEE4BD155F44}"/>
              </a:ext>
            </a:extLst>
          </p:cNvPr>
          <p:cNvSpPr>
            <a:spLocks noGrp="1"/>
          </p:cNvSpPr>
          <p:nvPr>
            <p:ph type="sldNum" sz="quarter" idx="12"/>
          </p:nvPr>
        </p:nvSpPr>
        <p:spPr/>
        <p:txBody>
          <a:bodyPr/>
          <a:lstStyle/>
          <a:p>
            <a:fld id="{C46B5F8E-405A-41C5-91DD-ABB74B733BFC}" type="slidenum">
              <a:rPr kumimoji="1" lang="ja-JP" altLang="en-US" smtClean="0"/>
              <a:t>18</a:t>
            </a:fld>
            <a:endParaRPr kumimoji="1" lang="ja-JP" altLang="en-US" dirty="0"/>
          </a:p>
        </p:txBody>
      </p:sp>
      <p:sp>
        <p:nvSpPr>
          <p:cNvPr id="5" name="フッター プレースホルダー 4">
            <a:extLst>
              <a:ext uri="{FF2B5EF4-FFF2-40B4-BE49-F238E27FC236}">
                <a16:creationId xmlns:a16="http://schemas.microsoft.com/office/drawing/2014/main" id="{B4596881-B302-45FC-056E-0A3A4D398785}"/>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51AA0238-F956-57ED-CB35-548375A52580}"/>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43EBEABC-8C5D-7B06-2788-3C13BE8AE21A}"/>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3498492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421A6FB-03C0-2995-886D-74BCD1768140}"/>
              </a:ext>
            </a:extLst>
          </p:cNvPr>
          <p:cNvSpPr>
            <a:spLocks noGrp="1"/>
          </p:cNvSpPr>
          <p:nvPr>
            <p:ph type="title"/>
          </p:nvPr>
        </p:nvSpPr>
        <p:spPr/>
        <p:txBody>
          <a:bodyPr/>
          <a:lstStyle/>
          <a:p>
            <a:r>
              <a:rPr kumimoji="1" lang="ja-JP" altLang="en-US" dirty="0"/>
              <a:t>　データの接続</a:t>
            </a:r>
          </a:p>
        </p:txBody>
      </p:sp>
      <p:sp>
        <p:nvSpPr>
          <p:cNvPr id="3" name="コンテンツ プレースホルダー 2">
            <a:extLst>
              <a:ext uri="{FF2B5EF4-FFF2-40B4-BE49-F238E27FC236}">
                <a16:creationId xmlns:a16="http://schemas.microsoft.com/office/drawing/2014/main" id="{BBDA2970-A3E3-B86D-B4B0-2193EB46C445}"/>
              </a:ext>
            </a:extLst>
          </p:cNvPr>
          <p:cNvSpPr>
            <a:spLocks noGrp="1"/>
          </p:cNvSpPr>
          <p:nvPr>
            <p:ph idx="1"/>
          </p:nvPr>
        </p:nvSpPr>
        <p:spPr>
          <a:xfrm>
            <a:off x="628649" y="1825625"/>
            <a:ext cx="8049683" cy="4351338"/>
          </a:xfrm>
        </p:spPr>
        <p:txBody>
          <a:bodyPr/>
          <a:lstStyle/>
          <a:p>
            <a:r>
              <a:rPr kumimoji="1" lang="en-US" altLang="ja-JP" dirty="0" err="1"/>
              <a:t>bind_rows</a:t>
            </a:r>
            <a:r>
              <a:rPr kumimoji="1" lang="ja-JP" altLang="en-US" dirty="0"/>
              <a:t>による</a:t>
            </a:r>
            <a:r>
              <a:rPr lang="ja-JP" altLang="en-US" dirty="0"/>
              <a:t>接続</a:t>
            </a:r>
            <a:endParaRPr lang="en-US" altLang="ja-JP" dirty="0"/>
          </a:p>
          <a:p>
            <a:pPr lvl="1"/>
            <a:r>
              <a:rPr lang="en-US" altLang="ja-JP" dirty="0" err="1"/>
              <a:t>d</a:t>
            </a:r>
            <a:r>
              <a:rPr kumimoji="1" lang="en-US" altLang="ja-JP" dirty="0" err="1"/>
              <a:t>f</a:t>
            </a:r>
            <a:r>
              <a:rPr kumimoji="1" lang="ja-JP" altLang="en-US" dirty="0"/>
              <a:t>を縦に積み上げたいときに使用</a:t>
            </a:r>
            <a:endParaRPr kumimoji="1" lang="en-US" altLang="ja-JP" dirty="0"/>
          </a:p>
          <a:p>
            <a:pPr lvl="1"/>
            <a:r>
              <a:rPr lang="ja-JP" altLang="en-US" dirty="0"/>
              <a:t>自動的に変数名をキーにして接続</a:t>
            </a:r>
            <a:endParaRPr lang="en-US" altLang="ja-JP" dirty="0"/>
          </a:p>
          <a:p>
            <a:r>
              <a:rPr lang="en-US" altLang="ja-JP" dirty="0" err="1"/>
              <a:t>l</a:t>
            </a:r>
            <a:r>
              <a:rPr kumimoji="1" lang="en-US" altLang="ja-JP" dirty="0" err="1"/>
              <a:t>eft_join</a:t>
            </a:r>
            <a:r>
              <a:rPr kumimoji="1" lang="ja-JP" altLang="en-US" dirty="0"/>
              <a:t>による接続</a:t>
            </a:r>
            <a:endParaRPr kumimoji="1" lang="en-US" altLang="ja-JP" dirty="0"/>
          </a:p>
          <a:p>
            <a:pPr lvl="1"/>
            <a:r>
              <a:rPr lang="en-US" altLang="ja-JP" dirty="0" err="1"/>
              <a:t>df</a:t>
            </a:r>
            <a:r>
              <a:rPr lang="ja-JP" altLang="en-US" dirty="0"/>
              <a:t>を横につなげたい（マッチさせたい）ときに使用</a:t>
            </a:r>
            <a:endParaRPr lang="en-US" altLang="ja-JP" dirty="0"/>
          </a:p>
          <a:p>
            <a:pPr lvl="1"/>
            <a:r>
              <a:rPr lang="ja-JP" altLang="en-US" dirty="0"/>
              <a:t>マッチさせるデータを一意に定めるために必要な変数名の組み合わせを指定して接続</a:t>
            </a:r>
            <a:endParaRPr lang="en-US" altLang="ja-JP" dirty="0"/>
          </a:p>
          <a:p>
            <a:pPr lvl="1"/>
            <a:r>
              <a:rPr lang="ja-JP" altLang="en-US" dirty="0"/>
              <a:t>マッチさせるとき左側にある</a:t>
            </a:r>
            <a:r>
              <a:rPr lang="en-US" altLang="ja-JP" dirty="0" err="1"/>
              <a:t>df</a:t>
            </a:r>
            <a:r>
              <a:rPr lang="ja-JP" altLang="en-US" dirty="0"/>
              <a:t>内の</a:t>
            </a:r>
            <a:r>
              <a:rPr lang="en-US" altLang="ja-JP" dirty="0"/>
              <a:t>observation</a:t>
            </a:r>
            <a:r>
              <a:rPr lang="ja-JP" altLang="en-US" dirty="0"/>
              <a:t>はすべて保持され、右側にある</a:t>
            </a:r>
            <a:r>
              <a:rPr lang="en-US" altLang="ja-JP" dirty="0" err="1"/>
              <a:t>df</a:t>
            </a:r>
            <a:r>
              <a:rPr lang="ja-JP" altLang="en-US" dirty="0"/>
              <a:t>内の</a:t>
            </a:r>
            <a:r>
              <a:rPr lang="en-US" altLang="ja-JP" dirty="0"/>
              <a:t>observation</a:t>
            </a:r>
            <a:r>
              <a:rPr lang="ja-JP" altLang="en-US" dirty="0"/>
              <a:t>はマッチ先がない場合には消える</a:t>
            </a:r>
            <a:endParaRPr lang="en-US" altLang="ja-JP" dirty="0"/>
          </a:p>
          <a:p>
            <a:pPr lvl="1"/>
            <a:endParaRPr lang="en-US" altLang="ja-JP" dirty="0"/>
          </a:p>
        </p:txBody>
      </p:sp>
      <p:sp>
        <p:nvSpPr>
          <p:cNvPr id="4" name="スライド番号プレースホルダー 3">
            <a:extLst>
              <a:ext uri="{FF2B5EF4-FFF2-40B4-BE49-F238E27FC236}">
                <a16:creationId xmlns:a16="http://schemas.microsoft.com/office/drawing/2014/main" id="{FC5BA8D8-9E54-07C0-169D-18678241BEE2}"/>
              </a:ext>
            </a:extLst>
          </p:cNvPr>
          <p:cNvSpPr>
            <a:spLocks noGrp="1"/>
          </p:cNvSpPr>
          <p:nvPr>
            <p:ph type="sldNum" sz="quarter" idx="12"/>
          </p:nvPr>
        </p:nvSpPr>
        <p:spPr/>
        <p:txBody>
          <a:bodyPr/>
          <a:lstStyle/>
          <a:p>
            <a:fld id="{C46B5F8E-405A-41C5-91DD-ABB74B733BFC}" type="slidenum">
              <a:rPr kumimoji="1" lang="ja-JP" altLang="en-US" smtClean="0"/>
              <a:t>19</a:t>
            </a:fld>
            <a:endParaRPr kumimoji="1" lang="ja-JP" altLang="en-US" dirty="0"/>
          </a:p>
        </p:txBody>
      </p:sp>
      <p:sp>
        <p:nvSpPr>
          <p:cNvPr id="5" name="フッター プレースホルダー 4">
            <a:extLst>
              <a:ext uri="{FF2B5EF4-FFF2-40B4-BE49-F238E27FC236}">
                <a16:creationId xmlns:a16="http://schemas.microsoft.com/office/drawing/2014/main" id="{244DB2FB-B829-89C9-A33E-CEAEF2556985}"/>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9D368E9E-AC8D-81AD-7D09-8D2F6A93639C}"/>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05E55294-F8A7-3E61-E439-8A7062B34924}"/>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26026164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3406D7-D4A6-5164-3D5C-CF388BE1BDCD}"/>
              </a:ext>
            </a:extLst>
          </p:cNvPr>
          <p:cNvSpPr>
            <a:spLocks noGrp="1"/>
          </p:cNvSpPr>
          <p:nvPr>
            <p:ph type="ctrTitle"/>
          </p:nvPr>
        </p:nvSpPr>
        <p:spPr>
          <a:xfrm>
            <a:off x="685800" y="2343595"/>
            <a:ext cx="7772400" cy="971849"/>
          </a:xfrm>
        </p:spPr>
        <p:txBody>
          <a:bodyPr>
            <a:normAutofit/>
          </a:bodyPr>
          <a:lstStyle/>
          <a:p>
            <a:r>
              <a:rPr kumimoji="1" lang="en-US" altLang="ja-JP" dirty="0" err="1"/>
              <a:t>tidyverse</a:t>
            </a:r>
            <a:r>
              <a:rPr kumimoji="1" lang="ja-JP" altLang="en-US" dirty="0"/>
              <a:t>の基礎から可視化まで</a:t>
            </a:r>
          </a:p>
        </p:txBody>
      </p:sp>
      <p:sp>
        <p:nvSpPr>
          <p:cNvPr id="4" name="コンテンツ プレースホルダー 3">
            <a:extLst>
              <a:ext uri="{FF2B5EF4-FFF2-40B4-BE49-F238E27FC236}">
                <a16:creationId xmlns:a16="http://schemas.microsoft.com/office/drawing/2014/main" id="{3E9E938E-E194-D934-0412-ECCB0B7A326A}"/>
              </a:ext>
            </a:extLst>
          </p:cNvPr>
          <p:cNvSpPr>
            <a:spLocks noGrp="1"/>
          </p:cNvSpPr>
          <p:nvPr>
            <p:ph idx="12"/>
          </p:nvPr>
        </p:nvSpPr>
        <p:spPr/>
        <p:txBody>
          <a:bodyPr>
            <a:normAutofit/>
          </a:bodyPr>
          <a:lstStyle/>
          <a:p>
            <a:r>
              <a:rPr kumimoji="1" lang="en-US" altLang="ja-JP" sz="2000" dirty="0"/>
              <a:t>8</a:t>
            </a:r>
            <a:r>
              <a:rPr kumimoji="1" lang="ja-JP" altLang="en-US" sz="2000" dirty="0"/>
              <a:t>月</a:t>
            </a:r>
            <a:r>
              <a:rPr kumimoji="1" lang="en-US" altLang="ja-JP" sz="2000" dirty="0"/>
              <a:t>12</a:t>
            </a:r>
            <a:r>
              <a:rPr kumimoji="1" lang="ja-JP" altLang="en-US" sz="2000" dirty="0"/>
              <a:t>日　</a:t>
            </a:r>
            <a:r>
              <a:rPr kumimoji="1" lang="en-US" altLang="ja-JP" sz="2000" dirty="0"/>
              <a:t>RA</a:t>
            </a:r>
            <a:r>
              <a:rPr kumimoji="1" lang="ja-JP" altLang="en-US" sz="2000" dirty="0"/>
              <a:t>ブートキャンプ　事前レクチャー　</a:t>
            </a:r>
            <a:endParaRPr kumimoji="1" lang="en-US" altLang="ja-JP" sz="2000" dirty="0"/>
          </a:p>
        </p:txBody>
      </p:sp>
      <p:sp>
        <p:nvSpPr>
          <p:cNvPr id="5" name="コンテンツ プレースホルダー 4">
            <a:extLst>
              <a:ext uri="{FF2B5EF4-FFF2-40B4-BE49-F238E27FC236}">
                <a16:creationId xmlns:a16="http://schemas.microsoft.com/office/drawing/2014/main" id="{7205E6DD-2EA9-3C56-48E6-541C4E7E2A1D}"/>
              </a:ext>
            </a:extLst>
          </p:cNvPr>
          <p:cNvSpPr>
            <a:spLocks noGrp="1"/>
          </p:cNvSpPr>
          <p:nvPr>
            <p:ph idx="13"/>
          </p:nvPr>
        </p:nvSpPr>
        <p:spPr/>
        <p:txBody>
          <a:bodyPr>
            <a:normAutofit/>
          </a:bodyPr>
          <a:lstStyle/>
          <a:p>
            <a:r>
              <a:rPr kumimoji="1" lang="ja-JP" altLang="en-US" sz="2000" dirty="0"/>
              <a:t>学生オーガナイザー：津組圭佑</a:t>
            </a:r>
          </a:p>
        </p:txBody>
      </p:sp>
      <p:sp>
        <p:nvSpPr>
          <p:cNvPr id="6" name="日付プレースホルダー 5">
            <a:extLst>
              <a:ext uri="{FF2B5EF4-FFF2-40B4-BE49-F238E27FC236}">
                <a16:creationId xmlns:a16="http://schemas.microsoft.com/office/drawing/2014/main" id="{D9D09AE7-DAD1-BF5C-B0B6-765F7EAF1FE3}"/>
              </a:ext>
            </a:extLst>
          </p:cNvPr>
          <p:cNvSpPr>
            <a:spLocks noGrp="1"/>
          </p:cNvSpPr>
          <p:nvPr>
            <p:ph type="dt" sz="half" idx="2"/>
          </p:nvPr>
        </p:nvSpPr>
        <p:spPr/>
        <p:txBody>
          <a:bodyPr/>
          <a:lstStyle/>
          <a:p>
            <a:r>
              <a:rPr kumimoji="1" lang="en-US" altLang="ja-JP"/>
              <a:t>2025/8/12</a:t>
            </a:r>
            <a:endParaRPr kumimoji="1" lang="ja-JP" altLang="en-US" dirty="0"/>
          </a:p>
        </p:txBody>
      </p:sp>
      <p:sp>
        <p:nvSpPr>
          <p:cNvPr id="3" name="フッター プレースホルダー 4">
            <a:extLst>
              <a:ext uri="{FF2B5EF4-FFF2-40B4-BE49-F238E27FC236}">
                <a16:creationId xmlns:a16="http://schemas.microsoft.com/office/drawing/2014/main" id="{93766937-1C09-F5D6-82DE-E69AE634A75E}"/>
              </a:ext>
            </a:extLst>
          </p:cNvPr>
          <p:cNvSpPr txBox="1">
            <a:spLocks/>
          </p:cNvSpPr>
          <p:nvPr/>
        </p:nvSpPr>
        <p:spPr>
          <a:xfrm>
            <a:off x="4686299" y="6533654"/>
            <a:ext cx="4246033" cy="25535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100" dirty="0">
                <a:solidFill>
                  <a:schemeClr val="bg1"/>
                </a:solidFill>
              </a:rPr>
              <a:t>　</a:t>
            </a:r>
            <a:r>
              <a:rPr kumimoji="1" lang="en-US" altLang="ja-JP" sz="1100" dirty="0">
                <a:solidFill>
                  <a:schemeClr val="bg1"/>
                </a:solidFill>
              </a:rPr>
              <a:t>RA</a:t>
            </a:r>
            <a:r>
              <a:rPr kumimoji="1" lang="ja-JP" altLang="en-US" sz="1100" dirty="0">
                <a:solidFill>
                  <a:schemeClr val="bg1"/>
                </a:solidFill>
              </a:rPr>
              <a:t>ブートキャンプ　事前レクチャー</a:t>
            </a:r>
          </a:p>
        </p:txBody>
      </p:sp>
    </p:spTree>
    <p:extLst>
      <p:ext uri="{BB962C8B-B14F-4D97-AF65-F5344CB8AC3E}">
        <p14:creationId xmlns:p14="http://schemas.microsoft.com/office/powerpoint/2010/main" val="32703031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7ED337-CBBE-4349-0667-1E2F4385A5F0}"/>
              </a:ext>
            </a:extLst>
          </p:cNvPr>
          <p:cNvSpPr>
            <a:spLocks noGrp="1"/>
          </p:cNvSpPr>
          <p:nvPr>
            <p:ph type="title"/>
          </p:nvPr>
        </p:nvSpPr>
        <p:spPr/>
        <p:txBody>
          <a:bodyPr/>
          <a:lstStyle/>
          <a:p>
            <a:r>
              <a:rPr kumimoji="1" lang="ja-JP" altLang="en-US" dirty="0"/>
              <a:t>　</a:t>
            </a:r>
            <a:r>
              <a:rPr kumimoji="1" lang="en-US" altLang="ja-JP" dirty="0" err="1"/>
              <a:t>bind_rows</a:t>
            </a:r>
            <a:r>
              <a:rPr kumimoji="1" lang="ja-JP" altLang="en-US" dirty="0"/>
              <a:t>と</a:t>
            </a:r>
            <a:r>
              <a:rPr kumimoji="1" lang="en-US" altLang="ja-JP" dirty="0" err="1"/>
              <a:t>left_join</a:t>
            </a:r>
            <a:endParaRPr kumimoji="1" lang="ja-JP" altLang="en-US" dirty="0"/>
          </a:p>
        </p:txBody>
      </p:sp>
      <p:sp>
        <p:nvSpPr>
          <p:cNvPr id="4" name="スライド番号プレースホルダー 3">
            <a:extLst>
              <a:ext uri="{FF2B5EF4-FFF2-40B4-BE49-F238E27FC236}">
                <a16:creationId xmlns:a16="http://schemas.microsoft.com/office/drawing/2014/main" id="{C3AF0C7D-7F90-654C-A966-3F6520E8A54D}"/>
              </a:ext>
            </a:extLst>
          </p:cNvPr>
          <p:cNvSpPr>
            <a:spLocks noGrp="1"/>
          </p:cNvSpPr>
          <p:nvPr>
            <p:ph type="sldNum" sz="quarter" idx="12"/>
          </p:nvPr>
        </p:nvSpPr>
        <p:spPr/>
        <p:txBody>
          <a:bodyPr/>
          <a:lstStyle/>
          <a:p>
            <a:fld id="{C46B5F8E-405A-41C5-91DD-ABB74B733BFC}" type="slidenum">
              <a:rPr kumimoji="1" lang="ja-JP" altLang="en-US" smtClean="0"/>
              <a:t>20</a:t>
            </a:fld>
            <a:endParaRPr kumimoji="1" lang="ja-JP" altLang="en-US" dirty="0"/>
          </a:p>
        </p:txBody>
      </p:sp>
      <p:sp>
        <p:nvSpPr>
          <p:cNvPr id="5" name="フッター プレースホルダー 4">
            <a:extLst>
              <a:ext uri="{FF2B5EF4-FFF2-40B4-BE49-F238E27FC236}">
                <a16:creationId xmlns:a16="http://schemas.microsoft.com/office/drawing/2014/main" id="{7F862A1E-55C3-CF21-1A7E-B2FD8F965B06}"/>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B3A100FA-F9F0-6AC9-BB44-476D2E87B8DA}"/>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619E4DC3-5C14-9FBE-B633-057F37E9EE48}"/>
              </a:ext>
            </a:extLst>
          </p:cNvPr>
          <p:cNvSpPr>
            <a:spLocks noGrp="1"/>
          </p:cNvSpPr>
          <p:nvPr>
            <p:ph type="body" sz="quarter" idx="13"/>
          </p:nvPr>
        </p:nvSpPr>
        <p:spPr/>
        <p:txBody>
          <a:bodyPr/>
          <a:lstStyle/>
          <a:p>
            <a:r>
              <a:rPr kumimoji="1" lang="ja-JP" altLang="en-US" dirty="0"/>
              <a:t>　クリーニング</a:t>
            </a:r>
          </a:p>
        </p:txBody>
      </p:sp>
      <p:grpSp>
        <p:nvGrpSpPr>
          <p:cNvPr id="29" name="グループ化 28">
            <a:extLst>
              <a:ext uri="{FF2B5EF4-FFF2-40B4-BE49-F238E27FC236}">
                <a16:creationId xmlns:a16="http://schemas.microsoft.com/office/drawing/2014/main" id="{4BAC3BAE-3CA3-42BD-28A2-5F7C0A23FD1C}"/>
              </a:ext>
            </a:extLst>
          </p:cNvPr>
          <p:cNvGrpSpPr/>
          <p:nvPr/>
        </p:nvGrpSpPr>
        <p:grpSpPr>
          <a:xfrm>
            <a:off x="514405" y="1544761"/>
            <a:ext cx="6303560" cy="4437568"/>
            <a:chOff x="514405" y="1544761"/>
            <a:chExt cx="6303560" cy="4437568"/>
          </a:xfrm>
        </p:grpSpPr>
        <p:pic>
          <p:nvPicPr>
            <p:cNvPr id="13" name="図 12">
              <a:extLst>
                <a:ext uri="{FF2B5EF4-FFF2-40B4-BE49-F238E27FC236}">
                  <a16:creationId xmlns:a16="http://schemas.microsoft.com/office/drawing/2014/main" id="{7E4FAC3D-9924-0FA8-C8D8-D57DB05D919A}"/>
                </a:ext>
              </a:extLst>
            </p:cNvPr>
            <p:cNvPicPr>
              <a:picLocks noChangeAspect="1"/>
            </p:cNvPicPr>
            <p:nvPr/>
          </p:nvPicPr>
          <p:blipFill>
            <a:blip r:embed="rId2"/>
            <a:stretch>
              <a:fillRect/>
            </a:stretch>
          </p:blipFill>
          <p:spPr>
            <a:xfrm>
              <a:off x="514405" y="1585269"/>
              <a:ext cx="1085795" cy="1380511"/>
            </a:xfrm>
            <a:prstGeom prst="rect">
              <a:avLst/>
            </a:prstGeom>
          </p:spPr>
        </p:pic>
        <p:pic>
          <p:nvPicPr>
            <p:cNvPr id="15" name="図 14">
              <a:extLst>
                <a:ext uri="{FF2B5EF4-FFF2-40B4-BE49-F238E27FC236}">
                  <a16:creationId xmlns:a16="http://schemas.microsoft.com/office/drawing/2014/main" id="{C04CC970-49AD-0ECC-9BA0-613E0C2A3931}"/>
                </a:ext>
              </a:extLst>
            </p:cNvPr>
            <p:cNvPicPr>
              <a:picLocks noChangeAspect="1"/>
            </p:cNvPicPr>
            <p:nvPr/>
          </p:nvPicPr>
          <p:blipFill>
            <a:blip r:embed="rId3"/>
            <a:stretch>
              <a:fillRect/>
            </a:stretch>
          </p:blipFill>
          <p:spPr>
            <a:xfrm>
              <a:off x="2465917" y="1544761"/>
              <a:ext cx="1597670" cy="1372755"/>
            </a:xfrm>
            <a:prstGeom prst="rect">
              <a:avLst/>
            </a:prstGeom>
          </p:spPr>
        </p:pic>
        <p:sp>
          <p:nvSpPr>
            <p:cNvPr id="16" name="矢印: 下 15">
              <a:extLst>
                <a:ext uri="{FF2B5EF4-FFF2-40B4-BE49-F238E27FC236}">
                  <a16:creationId xmlns:a16="http://schemas.microsoft.com/office/drawing/2014/main" id="{FD305868-8E61-000A-9740-4F4258B7021D}"/>
                </a:ext>
              </a:extLst>
            </p:cNvPr>
            <p:cNvSpPr/>
            <p:nvPr/>
          </p:nvSpPr>
          <p:spPr>
            <a:xfrm>
              <a:off x="1841702" y="2917516"/>
              <a:ext cx="400920" cy="486507"/>
            </a:xfrm>
            <a:prstGeom prst="down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8" name="図 17">
              <a:extLst>
                <a:ext uri="{FF2B5EF4-FFF2-40B4-BE49-F238E27FC236}">
                  <a16:creationId xmlns:a16="http://schemas.microsoft.com/office/drawing/2014/main" id="{43E9B104-5626-A25C-340E-A710E028569E}"/>
                </a:ext>
              </a:extLst>
            </p:cNvPr>
            <p:cNvPicPr>
              <a:picLocks noChangeAspect="1"/>
            </p:cNvPicPr>
            <p:nvPr/>
          </p:nvPicPr>
          <p:blipFill>
            <a:blip r:embed="rId4"/>
            <a:stretch>
              <a:fillRect/>
            </a:stretch>
          </p:blipFill>
          <p:spPr>
            <a:xfrm>
              <a:off x="1227816" y="3453978"/>
              <a:ext cx="1628692" cy="2528351"/>
            </a:xfrm>
            <a:prstGeom prst="rect">
              <a:avLst/>
            </a:prstGeom>
          </p:spPr>
        </p:pic>
        <p:sp>
          <p:nvSpPr>
            <p:cNvPr id="19" name="加算記号 18">
              <a:extLst>
                <a:ext uri="{FF2B5EF4-FFF2-40B4-BE49-F238E27FC236}">
                  <a16:creationId xmlns:a16="http://schemas.microsoft.com/office/drawing/2014/main" id="{F7E3FE92-E519-9A02-3CAF-BDEAE7C3FFC9}"/>
                </a:ext>
              </a:extLst>
            </p:cNvPr>
            <p:cNvSpPr/>
            <p:nvPr/>
          </p:nvSpPr>
          <p:spPr>
            <a:xfrm>
              <a:off x="1769005" y="2058647"/>
              <a:ext cx="473617" cy="433753"/>
            </a:xfrm>
            <a:prstGeom prst="mathPlu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下 30">
              <a:extLst>
                <a:ext uri="{FF2B5EF4-FFF2-40B4-BE49-F238E27FC236}">
                  <a16:creationId xmlns:a16="http://schemas.microsoft.com/office/drawing/2014/main" id="{342BDB5E-1B94-EE6E-F01F-BDA377A511B0}"/>
                </a:ext>
              </a:extLst>
            </p:cNvPr>
            <p:cNvSpPr/>
            <p:nvPr/>
          </p:nvSpPr>
          <p:spPr>
            <a:xfrm>
              <a:off x="6417045" y="3334610"/>
              <a:ext cx="400920" cy="486507"/>
            </a:xfrm>
            <a:prstGeom prst="down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20" name="テキスト ボックス 19">
            <a:extLst>
              <a:ext uri="{FF2B5EF4-FFF2-40B4-BE49-F238E27FC236}">
                <a16:creationId xmlns:a16="http://schemas.microsoft.com/office/drawing/2014/main" id="{7063F952-5206-688E-48A8-6F6EE14E9140}"/>
              </a:ext>
            </a:extLst>
          </p:cNvPr>
          <p:cNvSpPr txBox="1"/>
          <p:nvPr/>
        </p:nvSpPr>
        <p:spPr>
          <a:xfrm>
            <a:off x="514405" y="6067845"/>
            <a:ext cx="3549182" cy="307777"/>
          </a:xfrm>
          <a:prstGeom prst="rect">
            <a:avLst/>
          </a:prstGeom>
          <a:noFill/>
        </p:spPr>
        <p:txBody>
          <a:bodyPr wrap="square" rtlCol="0">
            <a:spAutoFit/>
          </a:bodyPr>
          <a:lstStyle/>
          <a:p>
            <a:pPr algn="ctr"/>
            <a:r>
              <a:rPr kumimoji="1" lang="en-US" altLang="ja-JP" sz="1400" dirty="0" err="1"/>
              <a:t>bind_rows</a:t>
            </a:r>
            <a:r>
              <a:rPr kumimoji="1" lang="ja-JP" altLang="en-US" sz="1400" dirty="0"/>
              <a:t>による接続</a:t>
            </a:r>
          </a:p>
        </p:txBody>
      </p:sp>
      <p:cxnSp>
        <p:nvCxnSpPr>
          <p:cNvPr id="22" name="直線コネクタ 21">
            <a:extLst>
              <a:ext uri="{FF2B5EF4-FFF2-40B4-BE49-F238E27FC236}">
                <a16:creationId xmlns:a16="http://schemas.microsoft.com/office/drawing/2014/main" id="{63C5E4E6-9D38-04FA-DA19-EA33CD8BB177}"/>
              </a:ext>
            </a:extLst>
          </p:cNvPr>
          <p:cNvCxnSpPr>
            <a:cxnSpLocks/>
          </p:cNvCxnSpPr>
          <p:nvPr/>
        </p:nvCxnSpPr>
        <p:spPr>
          <a:xfrm>
            <a:off x="4572000" y="1585269"/>
            <a:ext cx="0" cy="4567758"/>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nvGrpSpPr>
          <p:cNvPr id="34" name="グループ化 33">
            <a:extLst>
              <a:ext uri="{FF2B5EF4-FFF2-40B4-BE49-F238E27FC236}">
                <a16:creationId xmlns:a16="http://schemas.microsoft.com/office/drawing/2014/main" id="{083F37F3-0CB8-9A40-EBA4-82DC02F8333D}"/>
              </a:ext>
            </a:extLst>
          </p:cNvPr>
          <p:cNvGrpSpPr/>
          <p:nvPr/>
        </p:nvGrpSpPr>
        <p:grpSpPr>
          <a:xfrm>
            <a:off x="4933329" y="1582365"/>
            <a:ext cx="4058968" cy="4233281"/>
            <a:chOff x="4933329" y="1582365"/>
            <a:chExt cx="4058968" cy="4233281"/>
          </a:xfrm>
        </p:grpSpPr>
        <p:grpSp>
          <p:nvGrpSpPr>
            <p:cNvPr id="30" name="グループ化 29">
              <a:extLst>
                <a:ext uri="{FF2B5EF4-FFF2-40B4-BE49-F238E27FC236}">
                  <a16:creationId xmlns:a16="http://schemas.microsoft.com/office/drawing/2014/main" id="{FD64E8A7-175E-5669-8128-9FF03AB337AE}"/>
                </a:ext>
              </a:extLst>
            </p:cNvPr>
            <p:cNvGrpSpPr/>
            <p:nvPr/>
          </p:nvGrpSpPr>
          <p:grpSpPr>
            <a:xfrm>
              <a:off x="4933329" y="1582365"/>
              <a:ext cx="4058968" cy="1483848"/>
              <a:chOff x="5077204" y="1482537"/>
              <a:chExt cx="4058968" cy="1483848"/>
            </a:xfrm>
          </p:grpSpPr>
          <p:pic>
            <p:nvPicPr>
              <p:cNvPr id="25" name="図 24">
                <a:extLst>
                  <a:ext uri="{FF2B5EF4-FFF2-40B4-BE49-F238E27FC236}">
                    <a16:creationId xmlns:a16="http://schemas.microsoft.com/office/drawing/2014/main" id="{AFAF727D-98E1-567B-C88A-922580482E6E}"/>
                  </a:ext>
                </a:extLst>
              </p:cNvPr>
              <p:cNvPicPr>
                <a:picLocks noChangeAspect="1"/>
              </p:cNvPicPr>
              <p:nvPr/>
            </p:nvPicPr>
            <p:blipFill>
              <a:blip r:embed="rId5"/>
              <a:stretch>
                <a:fillRect/>
              </a:stretch>
            </p:blipFill>
            <p:spPr>
              <a:xfrm>
                <a:off x="5077204" y="1482537"/>
                <a:ext cx="1210289" cy="1483848"/>
              </a:xfrm>
              <a:prstGeom prst="rect">
                <a:avLst/>
              </a:prstGeom>
            </p:spPr>
          </p:pic>
          <p:sp>
            <p:nvSpPr>
              <p:cNvPr id="26" name="加算記号 25">
                <a:extLst>
                  <a:ext uri="{FF2B5EF4-FFF2-40B4-BE49-F238E27FC236}">
                    <a16:creationId xmlns:a16="http://schemas.microsoft.com/office/drawing/2014/main" id="{E7C1A0F9-342E-39C2-308E-C70C18FD5951}"/>
                  </a:ext>
                </a:extLst>
              </p:cNvPr>
              <p:cNvSpPr/>
              <p:nvPr/>
            </p:nvSpPr>
            <p:spPr>
              <a:xfrm>
                <a:off x="6488223" y="2058647"/>
                <a:ext cx="473617" cy="433753"/>
              </a:xfrm>
              <a:prstGeom prst="mathPlus">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8" name="図 27">
                <a:extLst>
                  <a:ext uri="{FF2B5EF4-FFF2-40B4-BE49-F238E27FC236}">
                    <a16:creationId xmlns:a16="http://schemas.microsoft.com/office/drawing/2014/main" id="{0548D20B-DEF4-9E06-8333-154369DB39DF}"/>
                  </a:ext>
                </a:extLst>
              </p:cNvPr>
              <p:cNvPicPr>
                <a:picLocks noChangeAspect="1"/>
              </p:cNvPicPr>
              <p:nvPr/>
            </p:nvPicPr>
            <p:blipFill>
              <a:blip r:embed="rId6"/>
              <a:stretch>
                <a:fillRect/>
              </a:stretch>
            </p:blipFill>
            <p:spPr>
              <a:xfrm>
                <a:off x="7062157" y="1482537"/>
                <a:ext cx="2074015" cy="1483848"/>
              </a:xfrm>
              <a:prstGeom prst="rect">
                <a:avLst/>
              </a:prstGeom>
            </p:spPr>
          </p:pic>
        </p:grpSp>
        <p:pic>
          <p:nvPicPr>
            <p:cNvPr id="33" name="図 32">
              <a:extLst>
                <a:ext uri="{FF2B5EF4-FFF2-40B4-BE49-F238E27FC236}">
                  <a16:creationId xmlns:a16="http://schemas.microsoft.com/office/drawing/2014/main" id="{46382421-09CD-BF16-65C0-7FFDA3942BB2}"/>
                </a:ext>
              </a:extLst>
            </p:cNvPr>
            <p:cNvPicPr>
              <a:picLocks noChangeAspect="1"/>
            </p:cNvPicPr>
            <p:nvPr/>
          </p:nvPicPr>
          <p:blipFill>
            <a:blip r:embed="rId7"/>
            <a:stretch>
              <a:fillRect/>
            </a:stretch>
          </p:blipFill>
          <p:spPr>
            <a:xfrm>
              <a:off x="5080414" y="4014736"/>
              <a:ext cx="3249918" cy="1800910"/>
            </a:xfrm>
            <a:prstGeom prst="rect">
              <a:avLst/>
            </a:prstGeom>
          </p:spPr>
        </p:pic>
      </p:grpSp>
      <p:sp>
        <p:nvSpPr>
          <p:cNvPr id="35" name="テキスト ボックス 34">
            <a:extLst>
              <a:ext uri="{FF2B5EF4-FFF2-40B4-BE49-F238E27FC236}">
                <a16:creationId xmlns:a16="http://schemas.microsoft.com/office/drawing/2014/main" id="{79D33640-9745-0D82-71BF-F8E6242CE58E}"/>
              </a:ext>
            </a:extLst>
          </p:cNvPr>
          <p:cNvSpPr txBox="1"/>
          <p:nvPr/>
        </p:nvSpPr>
        <p:spPr>
          <a:xfrm>
            <a:off x="4933329" y="6067845"/>
            <a:ext cx="4058968" cy="307777"/>
          </a:xfrm>
          <a:prstGeom prst="rect">
            <a:avLst/>
          </a:prstGeom>
          <a:noFill/>
        </p:spPr>
        <p:txBody>
          <a:bodyPr wrap="square" rtlCol="0">
            <a:spAutoFit/>
          </a:bodyPr>
          <a:lstStyle/>
          <a:p>
            <a:pPr algn="ctr"/>
            <a:r>
              <a:rPr kumimoji="1" lang="en-US" altLang="ja-JP" sz="1400" dirty="0" err="1"/>
              <a:t>left_join</a:t>
            </a:r>
            <a:r>
              <a:rPr kumimoji="1" lang="ja-JP" altLang="en-US" sz="1400" dirty="0"/>
              <a:t>による接続</a:t>
            </a:r>
          </a:p>
        </p:txBody>
      </p:sp>
    </p:spTree>
    <p:extLst>
      <p:ext uri="{BB962C8B-B14F-4D97-AF65-F5344CB8AC3E}">
        <p14:creationId xmlns:p14="http://schemas.microsoft.com/office/powerpoint/2010/main" val="18630056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C0B9A1-4942-CD13-00C3-3756A215832C}"/>
              </a:ext>
            </a:extLst>
          </p:cNvPr>
          <p:cNvSpPr>
            <a:spLocks noGrp="1"/>
          </p:cNvSpPr>
          <p:nvPr>
            <p:ph type="title"/>
          </p:nvPr>
        </p:nvSpPr>
        <p:spPr/>
        <p:txBody>
          <a:bodyPr/>
          <a:lstStyle/>
          <a:p>
            <a:r>
              <a:rPr kumimoji="1" lang="ja-JP" altLang="en-US" dirty="0"/>
              <a:t>　</a:t>
            </a:r>
            <a:r>
              <a:rPr kumimoji="1" lang="en-US" altLang="ja-JP" dirty="0" err="1"/>
              <a:t>df</a:t>
            </a:r>
            <a:r>
              <a:rPr lang="ja-JP" altLang="en-US" dirty="0"/>
              <a:t>の縦横変形</a:t>
            </a:r>
            <a:endParaRPr kumimoji="1" lang="ja-JP" altLang="en-US" dirty="0"/>
          </a:p>
        </p:txBody>
      </p:sp>
      <p:sp>
        <p:nvSpPr>
          <p:cNvPr id="4" name="スライド番号プレースホルダー 3">
            <a:extLst>
              <a:ext uri="{FF2B5EF4-FFF2-40B4-BE49-F238E27FC236}">
                <a16:creationId xmlns:a16="http://schemas.microsoft.com/office/drawing/2014/main" id="{C2FB2E17-41B1-AF88-558B-3536B8031A0C}"/>
              </a:ext>
            </a:extLst>
          </p:cNvPr>
          <p:cNvSpPr>
            <a:spLocks noGrp="1"/>
          </p:cNvSpPr>
          <p:nvPr>
            <p:ph type="sldNum" sz="quarter" idx="12"/>
          </p:nvPr>
        </p:nvSpPr>
        <p:spPr/>
        <p:txBody>
          <a:bodyPr/>
          <a:lstStyle/>
          <a:p>
            <a:fld id="{C46B5F8E-405A-41C5-91DD-ABB74B733BFC}" type="slidenum">
              <a:rPr kumimoji="1" lang="ja-JP" altLang="en-US" smtClean="0"/>
              <a:t>21</a:t>
            </a:fld>
            <a:endParaRPr kumimoji="1" lang="ja-JP" altLang="en-US" dirty="0"/>
          </a:p>
        </p:txBody>
      </p:sp>
      <p:sp>
        <p:nvSpPr>
          <p:cNvPr id="5" name="フッター プレースホルダー 4">
            <a:extLst>
              <a:ext uri="{FF2B5EF4-FFF2-40B4-BE49-F238E27FC236}">
                <a16:creationId xmlns:a16="http://schemas.microsoft.com/office/drawing/2014/main" id="{6305C40E-8634-0F89-AE90-F23519E6E503}"/>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AC59445B-EE0C-BB9A-CA0C-F8F1606D8D1E}"/>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B21194DC-C1F3-3076-0A6A-4004E177D530}"/>
              </a:ext>
            </a:extLst>
          </p:cNvPr>
          <p:cNvSpPr>
            <a:spLocks noGrp="1"/>
          </p:cNvSpPr>
          <p:nvPr>
            <p:ph type="body" sz="quarter" idx="13"/>
          </p:nvPr>
        </p:nvSpPr>
        <p:spPr/>
        <p:txBody>
          <a:bodyPr/>
          <a:lstStyle/>
          <a:p>
            <a:r>
              <a:rPr kumimoji="1" lang="ja-JP" altLang="en-US" dirty="0"/>
              <a:t>　クリーニング</a:t>
            </a:r>
          </a:p>
        </p:txBody>
      </p:sp>
      <p:pic>
        <p:nvPicPr>
          <p:cNvPr id="1026" name="Picture 2">
            <a:extLst>
              <a:ext uri="{FF2B5EF4-FFF2-40B4-BE49-F238E27FC236}">
                <a16:creationId xmlns:a16="http://schemas.microsoft.com/office/drawing/2014/main" id="{53817FFE-D2B6-4E9B-BCE3-013A627EE9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8016" y="1666673"/>
            <a:ext cx="7007968" cy="3941982"/>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D53B16E9-D49E-BF63-FC1D-68FD967FC31C}"/>
              </a:ext>
            </a:extLst>
          </p:cNvPr>
          <p:cNvSpPr txBox="1"/>
          <p:nvPr/>
        </p:nvSpPr>
        <p:spPr>
          <a:xfrm>
            <a:off x="1068016" y="5843081"/>
            <a:ext cx="6577924" cy="307777"/>
          </a:xfrm>
          <a:prstGeom prst="rect">
            <a:avLst/>
          </a:prstGeom>
          <a:noFill/>
        </p:spPr>
        <p:txBody>
          <a:bodyPr wrap="square" rtlCol="0">
            <a:spAutoFit/>
          </a:bodyPr>
          <a:lstStyle/>
          <a:p>
            <a:pPr algn="r"/>
            <a:r>
              <a:rPr kumimoji="1" lang="ja-JP" altLang="en-US" sz="1400" dirty="0"/>
              <a:t>（出所）データサイエンスの道標より引用</a:t>
            </a:r>
          </a:p>
        </p:txBody>
      </p:sp>
    </p:spTree>
    <p:extLst>
      <p:ext uri="{BB962C8B-B14F-4D97-AF65-F5344CB8AC3E}">
        <p14:creationId xmlns:p14="http://schemas.microsoft.com/office/powerpoint/2010/main" val="23696586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EC4245A-E1AA-3322-18BE-453B17B07387}"/>
              </a:ext>
            </a:extLst>
          </p:cNvPr>
          <p:cNvSpPr>
            <a:spLocks noGrp="1"/>
          </p:cNvSpPr>
          <p:nvPr>
            <p:ph idx="1"/>
          </p:nvPr>
        </p:nvSpPr>
        <p:spPr>
          <a:xfrm>
            <a:off x="628650" y="2246933"/>
            <a:ext cx="4656712" cy="3930030"/>
          </a:xfrm>
        </p:spPr>
        <p:txBody>
          <a:bodyPr/>
          <a:lstStyle/>
          <a:p>
            <a:r>
              <a:rPr kumimoji="1" lang="en-US" altLang="ja-JP" dirty="0"/>
              <a:t>map</a:t>
            </a:r>
            <a:r>
              <a:rPr kumimoji="1" lang="ja-JP" altLang="en-US" dirty="0"/>
              <a:t>関数に</a:t>
            </a:r>
            <a:r>
              <a:rPr lang="ja-JP" altLang="en-US" dirty="0"/>
              <a:t>ベクトル</a:t>
            </a:r>
            <a:r>
              <a:rPr lang="en-US" altLang="ja-JP" dirty="0"/>
              <a:t>or</a:t>
            </a:r>
            <a:r>
              <a:rPr lang="ja-JP" altLang="en-US" dirty="0"/>
              <a:t>リストを渡す</a:t>
            </a:r>
            <a:endParaRPr lang="en-US" altLang="ja-JP" dirty="0"/>
          </a:p>
          <a:p>
            <a:r>
              <a:rPr kumimoji="1" lang="ja-JP" altLang="en-US" dirty="0"/>
              <a:t>渡したオブジェクトの各要素に</a:t>
            </a:r>
            <a:br>
              <a:rPr kumimoji="1" lang="en-US" altLang="ja-JP" dirty="0"/>
            </a:br>
            <a:r>
              <a:rPr kumimoji="1" lang="ja-JP" altLang="en-US" dirty="0"/>
              <a:t>同じ処理を実行</a:t>
            </a:r>
            <a:endParaRPr kumimoji="1" lang="en-US" altLang="ja-JP" dirty="0"/>
          </a:p>
          <a:p>
            <a:r>
              <a:rPr lang="ja-JP" altLang="en-US" dirty="0"/>
              <a:t>処理を施した結果を要素に持つ</a:t>
            </a:r>
            <a:br>
              <a:rPr lang="en-US" altLang="ja-JP" dirty="0"/>
            </a:br>
            <a:r>
              <a:rPr lang="ja-JP" altLang="en-US" dirty="0"/>
              <a:t>ベクトル</a:t>
            </a:r>
            <a:r>
              <a:rPr lang="en-US" altLang="ja-JP" dirty="0"/>
              <a:t>or</a:t>
            </a:r>
            <a:r>
              <a:rPr lang="ja-JP" altLang="en-US" dirty="0"/>
              <a:t>リストが返ってくる</a:t>
            </a:r>
            <a:endParaRPr lang="en-US" altLang="ja-JP" dirty="0"/>
          </a:p>
        </p:txBody>
      </p:sp>
      <p:sp>
        <p:nvSpPr>
          <p:cNvPr id="4" name="スライド番号プレースホルダー 3">
            <a:extLst>
              <a:ext uri="{FF2B5EF4-FFF2-40B4-BE49-F238E27FC236}">
                <a16:creationId xmlns:a16="http://schemas.microsoft.com/office/drawing/2014/main" id="{69AC829B-E1EF-FEF6-E2CE-2C840E6AA033}"/>
              </a:ext>
            </a:extLst>
          </p:cNvPr>
          <p:cNvSpPr>
            <a:spLocks noGrp="1"/>
          </p:cNvSpPr>
          <p:nvPr>
            <p:ph type="sldNum" sz="quarter" idx="12"/>
          </p:nvPr>
        </p:nvSpPr>
        <p:spPr/>
        <p:txBody>
          <a:bodyPr/>
          <a:lstStyle/>
          <a:p>
            <a:fld id="{C46B5F8E-405A-41C5-91DD-ABB74B733BFC}" type="slidenum">
              <a:rPr kumimoji="1" lang="ja-JP" altLang="en-US" smtClean="0"/>
              <a:t>22</a:t>
            </a:fld>
            <a:endParaRPr kumimoji="1" lang="ja-JP" altLang="en-US" dirty="0"/>
          </a:p>
        </p:txBody>
      </p:sp>
      <p:sp>
        <p:nvSpPr>
          <p:cNvPr id="5" name="フッター プレースホルダー 4">
            <a:extLst>
              <a:ext uri="{FF2B5EF4-FFF2-40B4-BE49-F238E27FC236}">
                <a16:creationId xmlns:a16="http://schemas.microsoft.com/office/drawing/2014/main" id="{AD34BCBF-54B9-C74A-A2E7-140084E5F7C9}"/>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B0102943-FB0B-963D-BE52-79C375B81106}"/>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DF2752B4-98F8-6B99-2AF8-271E2DCF53BD}"/>
              </a:ext>
            </a:extLst>
          </p:cNvPr>
          <p:cNvSpPr>
            <a:spLocks noGrp="1"/>
          </p:cNvSpPr>
          <p:nvPr>
            <p:ph type="body" sz="quarter" idx="13"/>
          </p:nvPr>
        </p:nvSpPr>
        <p:spPr/>
        <p:txBody>
          <a:bodyPr/>
          <a:lstStyle/>
          <a:p>
            <a:r>
              <a:rPr kumimoji="1" lang="ja-JP" altLang="en-US" dirty="0"/>
              <a:t>　クリーニング</a:t>
            </a:r>
          </a:p>
        </p:txBody>
      </p:sp>
      <p:grpSp>
        <p:nvGrpSpPr>
          <p:cNvPr id="34" name="グループ化 33">
            <a:extLst>
              <a:ext uri="{FF2B5EF4-FFF2-40B4-BE49-F238E27FC236}">
                <a16:creationId xmlns:a16="http://schemas.microsoft.com/office/drawing/2014/main" id="{8FF5AF6F-75FF-57B3-E08E-5D31B109A6A7}"/>
              </a:ext>
            </a:extLst>
          </p:cNvPr>
          <p:cNvGrpSpPr/>
          <p:nvPr/>
        </p:nvGrpSpPr>
        <p:grpSpPr>
          <a:xfrm>
            <a:off x="2488588" y="1836009"/>
            <a:ext cx="6585471" cy="4014160"/>
            <a:chOff x="2605320" y="1528232"/>
            <a:chExt cx="6585471" cy="4014160"/>
          </a:xfrm>
        </p:grpSpPr>
        <p:grpSp>
          <p:nvGrpSpPr>
            <p:cNvPr id="26" name="グループ化 25">
              <a:extLst>
                <a:ext uri="{FF2B5EF4-FFF2-40B4-BE49-F238E27FC236}">
                  <a16:creationId xmlns:a16="http://schemas.microsoft.com/office/drawing/2014/main" id="{F0929735-1B05-1F46-5367-3DE7FCDC7F7A}"/>
                </a:ext>
              </a:extLst>
            </p:cNvPr>
            <p:cNvGrpSpPr/>
            <p:nvPr/>
          </p:nvGrpSpPr>
          <p:grpSpPr>
            <a:xfrm>
              <a:off x="2605320" y="1528232"/>
              <a:ext cx="6585471" cy="4014160"/>
              <a:chOff x="2605320" y="1528232"/>
              <a:chExt cx="6585471" cy="4014160"/>
            </a:xfrm>
          </p:grpSpPr>
          <p:pic>
            <p:nvPicPr>
              <p:cNvPr id="9" name="図 8">
                <a:extLst>
                  <a:ext uri="{FF2B5EF4-FFF2-40B4-BE49-F238E27FC236}">
                    <a16:creationId xmlns:a16="http://schemas.microsoft.com/office/drawing/2014/main" id="{49F3D95D-49BA-0B62-0938-0A6AE11D110C}"/>
                  </a:ext>
                </a:extLst>
              </p:cNvPr>
              <p:cNvPicPr>
                <a:picLocks noChangeAspect="1"/>
              </p:cNvPicPr>
              <p:nvPr/>
            </p:nvPicPr>
            <p:blipFill>
              <a:blip r:embed="rId2"/>
              <a:stretch>
                <a:fillRect/>
              </a:stretch>
            </p:blipFill>
            <p:spPr>
              <a:xfrm>
                <a:off x="5285362" y="2007704"/>
                <a:ext cx="3483425" cy="3329291"/>
              </a:xfrm>
              <a:prstGeom prst="rect">
                <a:avLst/>
              </a:prstGeom>
              <a:ln>
                <a:solidFill>
                  <a:schemeClr val="bg2">
                    <a:lumMod val="50000"/>
                  </a:schemeClr>
                </a:solidFill>
              </a:ln>
            </p:spPr>
          </p:pic>
          <p:cxnSp>
            <p:nvCxnSpPr>
              <p:cNvPr id="11" name="直線コネクタ 10">
                <a:extLst>
                  <a:ext uri="{FF2B5EF4-FFF2-40B4-BE49-F238E27FC236}">
                    <a16:creationId xmlns:a16="http://schemas.microsoft.com/office/drawing/2014/main" id="{AE212AB6-207B-0730-3D4E-D0D30163EB91}"/>
                  </a:ext>
                </a:extLst>
              </p:cNvPr>
              <p:cNvCxnSpPr>
                <a:cxnSpLocks/>
              </p:cNvCxnSpPr>
              <p:nvPr/>
            </p:nvCxnSpPr>
            <p:spPr>
              <a:xfrm flipH="1" flipV="1">
                <a:off x="4686299" y="1825625"/>
                <a:ext cx="599063" cy="215846"/>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2" name="テキスト ボックス 11">
                <a:extLst>
                  <a:ext uri="{FF2B5EF4-FFF2-40B4-BE49-F238E27FC236}">
                    <a16:creationId xmlns:a16="http://schemas.microsoft.com/office/drawing/2014/main" id="{9133F79B-944E-F27F-13A0-898DB74903B3}"/>
                  </a:ext>
                </a:extLst>
              </p:cNvPr>
              <p:cNvSpPr txBox="1"/>
              <p:nvPr/>
            </p:nvSpPr>
            <p:spPr>
              <a:xfrm>
                <a:off x="3628282" y="1528232"/>
                <a:ext cx="2785488" cy="307777"/>
              </a:xfrm>
              <a:prstGeom prst="rect">
                <a:avLst/>
              </a:prstGeom>
              <a:noFill/>
            </p:spPr>
            <p:txBody>
              <a:bodyPr wrap="square" rtlCol="0">
                <a:spAutoFit/>
              </a:bodyPr>
              <a:lstStyle/>
              <a:p>
                <a:r>
                  <a:rPr kumimoji="1" lang="en-US" altLang="ja-JP" sz="1400" dirty="0" err="1"/>
                  <a:t>df</a:t>
                </a:r>
                <a:r>
                  <a:rPr kumimoji="1" lang="ja-JP" altLang="en-US" sz="1400" dirty="0"/>
                  <a:t>を要素に持つリストを作成</a:t>
                </a:r>
                <a:endParaRPr kumimoji="1" lang="ja-JP" altLang="en-US" dirty="0"/>
              </a:p>
            </p:txBody>
          </p:sp>
          <p:cxnSp>
            <p:nvCxnSpPr>
              <p:cNvPr id="15" name="直線コネクタ 14">
                <a:extLst>
                  <a:ext uri="{FF2B5EF4-FFF2-40B4-BE49-F238E27FC236}">
                    <a16:creationId xmlns:a16="http://schemas.microsoft.com/office/drawing/2014/main" id="{5A062AD9-ACF7-9B0D-A162-88F5EF269D0F}"/>
                  </a:ext>
                </a:extLst>
              </p:cNvPr>
              <p:cNvCxnSpPr>
                <a:cxnSpLocks/>
              </p:cNvCxnSpPr>
              <p:nvPr/>
            </p:nvCxnSpPr>
            <p:spPr>
              <a:xfrm flipV="1">
                <a:off x="6678084" y="3107908"/>
                <a:ext cx="1272025" cy="238407"/>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6" name="テキスト ボックス 15">
                <a:extLst>
                  <a:ext uri="{FF2B5EF4-FFF2-40B4-BE49-F238E27FC236}">
                    <a16:creationId xmlns:a16="http://schemas.microsoft.com/office/drawing/2014/main" id="{C44B9122-8AAC-05F1-52E8-31CCDFB7AEA6}"/>
                  </a:ext>
                </a:extLst>
              </p:cNvPr>
              <p:cNvSpPr txBox="1"/>
              <p:nvPr/>
            </p:nvSpPr>
            <p:spPr>
              <a:xfrm>
                <a:off x="6892092" y="2810515"/>
                <a:ext cx="1876695" cy="307777"/>
              </a:xfrm>
              <a:prstGeom prst="rect">
                <a:avLst/>
              </a:prstGeom>
              <a:noFill/>
            </p:spPr>
            <p:txBody>
              <a:bodyPr wrap="square" rtlCol="0">
                <a:spAutoFit/>
              </a:bodyPr>
              <a:lstStyle/>
              <a:p>
                <a:r>
                  <a:rPr kumimoji="1" lang="en-US" altLang="ja-JP" sz="1400" dirty="0"/>
                  <a:t>map</a:t>
                </a:r>
                <a:r>
                  <a:rPr kumimoji="1" lang="ja-JP" altLang="en-US" sz="1400" dirty="0"/>
                  <a:t>にリストを渡す</a:t>
                </a:r>
                <a:endParaRPr kumimoji="1" lang="ja-JP" altLang="en-US" dirty="0"/>
              </a:p>
            </p:txBody>
          </p:sp>
          <p:cxnSp>
            <p:nvCxnSpPr>
              <p:cNvPr id="19" name="直線コネクタ 18">
                <a:extLst>
                  <a:ext uri="{FF2B5EF4-FFF2-40B4-BE49-F238E27FC236}">
                    <a16:creationId xmlns:a16="http://schemas.microsoft.com/office/drawing/2014/main" id="{B134F582-4B5B-30D2-6134-C233FB467A1E}"/>
                  </a:ext>
                </a:extLst>
              </p:cNvPr>
              <p:cNvCxnSpPr>
                <a:cxnSpLocks/>
              </p:cNvCxnSpPr>
              <p:nvPr/>
            </p:nvCxnSpPr>
            <p:spPr>
              <a:xfrm>
                <a:off x="6443414" y="3584410"/>
                <a:ext cx="870682" cy="118596"/>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20" name="テキスト ボックス 19">
                <a:extLst>
                  <a:ext uri="{FF2B5EF4-FFF2-40B4-BE49-F238E27FC236}">
                    <a16:creationId xmlns:a16="http://schemas.microsoft.com/office/drawing/2014/main" id="{40D6CDCD-FED2-411B-AE7E-EDCF6788D11F}"/>
                  </a:ext>
                </a:extLst>
              </p:cNvPr>
              <p:cNvSpPr txBox="1"/>
              <p:nvPr/>
            </p:nvSpPr>
            <p:spPr>
              <a:xfrm>
                <a:off x="7314096" y="3504689"/>
                <a:ext cx="1876695" cy="738664"/>
              </a:xfrm>
              <a:prstGeom prst="rect">
                <a:avLst/>
              </a:prstGeom>
              <a:noFill/>
            </p:spPr>
            <p:txBody>
              <a:bodyPr wrap="square" rtlCol="0">
                <a:spAutoFit/>
              </a:bodyPr>
              <a:lstStyle/>
              <a:p>
                <a:r>
                  <a:rPr kumimoji="1" lang="ja-JP" altLang="en-US" sz="1400" dirty="0"/>
                  <a:t>ループ処理の中での要素の呼び方を指定（任意の名前）</a:t>
                </a:r>
              </a:p>
            </p:txBody>
          </p:sp>
          <p:sp>
            <p:nvSpPr>
              <p:cNvPr id="28" name="テキスト ボックス 27">
                <a:extLst>
                  <a:ext uri="{FF2B5EF4-FFF2-40B4-BE49-F238E27FC236}">
                    <a16:creationId xmlns:a16="http://schemas.microsoft.com/office/drawing/2014/main" id="{63ED1C7B-255E-78FA-2F9A-247758AA4354}"/>
                  </a:ext>
                </a:extLst>
              </p:cNvPr>
              <p:cNvSpPr txBox="1"/>
              <p:nvPr/>
            </p:nvSpPr>
            <p:spPr>
              <a:xfrm>
                <a:off x="2605320" y="5019172"/>
                <a:ext cx="2345960" cy="523220"/>
              </a:xfrm>
              <a:prstGeom prst="rect">
                <a:avLst/>
              </a:prstGeom>
              <a:noFill/>
            </p:spPr>
            <p:txBody>
              <a:bodyPr wrap="square" rtlCol="0">
                <a:spAutoFit/>
              </a:bodyPr>
              <a:lstStyle/>
              <a:p>
                <a:r>
                  <a:rPr kumimoji="1" lang="ja-JP" altLang="en-US" sz="1400" dirty="0"/>
                  <a:t>リスト内のすべての要素にこの処理を実行</a:t>
                </a:r>
                <a:endParaRPr kumimoji="1" lang="ja-JP" altLang="en-US" dirty="0"/>
              </a:p>
            </p:txBody>
          </p:sp>
          <p:cxnSp>
            <p:nvCxnSpPr>
              <p:cNvPr id="29" name="直線コネクタ 28">
                <a:extLst>
                  <a:ext uri="{FF2B5EF4-FFF2-40B4-BE49-F238E27FC236}">
                    <a16:creationId xmlns:a16="http://schemas.microsoft.com/office/drawing/2014/main" id="{EF13AAA8-D2BA-CC52-B91E-5C52988AA979}"/>
                  </a:ext>
                </a:extLst>
              </p:cNvPr>
              <p:cNvCxnSpPr>
                <a:cxnSpLocks/>
              </p:cNvCxnSpPr>
              <p:nvPr/>
            </p:nvCxnSpPr>
            <p:spPr>
              <a:xfrm flipV="1">
                <a:off x="4292669" y="4307987"/>
                <a:ext cx="1087206" cy="691259"/>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grpSp>
        <p:sp>
          <p:nvSpPr>
            <p:cNvPr id="27" name="左中かっこ 26">
              <a:extLst>
                <a:ext uri="{FF2B5EF4-FFF2-40B4-BE49-F238E27FC236}">
                  <a16:creationId xmlns:a16="http://schemas.microsoft.com/office/drawing/2014/main" id="{7D9C81DC-B120-B435-6B7F-CD6C35C87875}"/>
                </a:ext>
              </a:extLst>
            </p:cNvPr>
            <p:cNvSpPr/>
            <p:nvPr/>
          </p:nvSpPr>
          <p:spPr>
            <a:xfrm>
              <a:off x="5427246" y="3840988"/>
              <a:ext cx="369651" cy="679132"/>
            </a:xfrm>
            <a:prstGeom prst="leftBrace">
              <a:avLst>
                <a:gd name="adj1" fmla="val 39912"/>
                <a:gd name="adj2" fmla="val 50000"/>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kumimoji="1" lang="ja-JP" altLang="en-US" dirty="0"/>
            </a:p>
          </p:txBody>
        </p:sp>
      </p:grpSp>
      <p:sp>
        <p:nvSpPr>
          <p:cNvPr id="33" name="タイトル 32">
            <a:extLst>
              <a:ext uri="{FF2B5EF4-FFF2-40B4-BE49-F238E27FC236}">
                <a16:creationId xmlns:a16="http://schemas.microsoft.com/office/drawing/2014/main" id="{A57975B5-6B3F-8067-FDA1-8B8C8A4473A1}"/>
              </a:ext>
            </a:extLst>
          </p:cNvPr>
          <p:cNvSpPr>
            <a:spLocks noGrp="1"/>
          </p:cNvSpPr>
          <p:nvPr>
            <p:ph type="title"/>
          </p:nvPr>
        </p:nvSpPr>
        <p:spPr/>
        <p:txBody>
          <a:bodyPr/>
          <a:lstStyle/>
          <a:p>
            <a:r>
              <a:rPr lang="ja-JP" altLang="en-US" dirty="0"/>
              <a:t>　</a:t>
            </a:r>
            <a:r>
              <a:rPr lang="en-US" altLang="ja-JP" dirty="0"/>
              <a:t>map</a:t>
            </a:r>
            <a:r>
              <a:rPr lang="ja-JP" altLang="en-US" dirty="0"/>
              <a:t>によるループ（並列）処理</a:t>
            </a:r>
          </a:p>
        </p:txBody>
      </p:sp>
      <p:sp>
        <p:nvSpPr>
          <p:cNvPr id="8" name="テキスト ボックス 7">
            <a:extLst>
              <a:ext uri="{FF2B5EF4-FFF2-40B4-BE49-F238E27FC236}">
                <a16:creationId xmlns:a16="http://schemas.microsoft.com/office/drawing/2014/main" id="{B1845696-5023-C780-4328-9F55D5F5C8AB}"/>
              </a:ext>
            </a:extLst>
          </p:cNvPr>
          <p:cNvSpPr txBox="1"/>
          <p:nvPr/>
        </p:nvSpPr>
        <p:spPr>
          <a:xfrm>
            <a:off x="5168630" y="5776853"/>
            <a:ext cx="3509703" cy="800219"/>
          </a:xfrm>
          <a:prstGeom prst="rect">
            <a:avLst/>
          </a:prstGeom>
          <a:noFill/>
        </p:spPr>
        <p:txBody>
          <a:bodyPr wrap="square" rtlCol="0">
            <a:spAutoFit/>
          </a:bodyPr>
          <a:lstStyle/>
          <a:p>
            <a:r>
              <a:rPr kumimoji="1" lang="ja-JP" altLang="en-US" sz="1400" dirty="0"/>
              <a:t>処理が複雑な場合には</a:t>
            </a:r>
            <a:r>
              <a:rPr kumimoji="1" lang="en-US" altLang="ja-JP" sz="1400" dirty="0"/>
              <a:t>map</a:t>
            </a:r>
            <a:r>
              <a:rPr kumimoji="1" lang="ja-JP" altLang="en-US" sz="1400" dirty="0"/>
              <a:t>の外で</a:t>
            </a:r>
            <a:br>
              <a:rPr kumimoji="1" lang="en-US" altLang="ja-JP" sz="1400" dirty="0"/>
            </a:br>
            <a:r>
              <a:rPr kumimoji="1" lang="ja-JP" altLang="en-US" sz="1400" dirty="0"/>
              <a:t>関数を定義するのも有効</a:t>
            </a:r>
          </a:p>
          <a:p>
            <a:endParaRPr kumimoji="1" lang="ja-JP" altLang="en-US" dirty="0"/>
          </a:p>
        </p:txBody>
      </p:sp>
    </p:spTree>
    <p:extLst>
      <p:ext uri="{BB962C8B-B14F-4D97-AF65-F5344CB8AC3E}">
        <p14:creationId xmlns:p14="http://schemas.microsoft.com/office/powerpoint/2010/main" val="2086051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A88858-295E-3505-1953-F33E06663590}"/>
              </a:ext>
            </a:extLst>
          </p:cNvPr>
          <p:cNvSpPr>
            <a:spLocks noGrp="1"/>
          </p:cNvSpPr>
          <p:nvPr>
            <p:ph type="title"/>
          </p:nvPr>
        </p:nvSpPr>
        <p:spPr/>
        <p:txBody>
          <a:bodyPr/>
          <a:lstStyle/>
          <a:p>
            <a:r>
              <a:rPr kumimoji="1" lang="ja-JP" altLang="en-US" dirty="0"/>
              <a:t>　関数の自作</a:t>
            </a:r>
          </a:p>
        </p:txBody>
      </p:sp>
      <p:sp>
        <p:nvSpPr>
          <p:cNvPr id="3" name="コンテンツ プレースホルダー 2">
            <a:extLst>
              <a:ext uri="{FF2B5EF4-FFF2-40B4-BE49-F238E27FC236}">
                <a16:creationId xmlns:a16="http://schemas.microsoft.com/office/drawing/2014/main" id="{523F102A-D27C-C2A1-EE44-B9C08A80B818}"/>
              </a:ext>
            </a:extLst>
          </p:cNvPr>
          <p:cNvSpPr>
            <a:spLocks noGrp="1"/>
          </p:cNvSpPr>
          <p:nvPr>
            <p:ph idx="1"/>
          </p:nvPr>
        </p:nvSpPr>
        <p:spPr/>
        <p:txBody>
          <a:bodyPr/>
          <a:lstStyle/>
          <a:p>
            <a:pPr>
              <a:lnSpc>
                <a:spcPct val="100000"/>
              </a:lnSpc>
            </a:pPr>
            <a:r>
              <a:rPr lang="ja-JP" altLang="en-US" dirty="0"/>
              <a:t>関数名を指定</a:t>
            </a:r>
            <a:endParaRPr lang="en-US" altLang="ja-JP" dirty="0"/>
          </a:p>
          <a:p>
            <a:pPr>
              <a:lnSpc>
                <a:spcPct val="100000"/>
              </a:lnSpc>
            </a:pPr>
            <a:r>
              <a:rPr lang="en-US" altLang="ja-JP" dirty="0"/>
              <a:t>f</a:t>
            </a:r>
            <a:r>
              <a:rPr kumimoji="1" lang="en-US" altLang="ja-JP" dirty="0"/>
              <a:t>unction</a:t>
            </a:r>
            <a:r>
              <a:rPr kumimoji="1" lang="ja-JP" altLang="en-US" dirty="0"/>
              <a:t>関数に引数を指定</a:t>
            </a:r>
            <a:endParaRPr lang="en-US" altLang="ja-JP" dirty="0"/>
          </a:p>
          <a:p>
            <a:pPr>
              <a:lnSpc>
                <a:spcPct val="100000"/>
              </a:lnSpc>
            </a:pPr>
            <a:r>
              <a:rPr kumimoji="1" lang="en-US" altLang="ja-JP" dirty="0"/>
              <a:t>{}</a:t>
            </a:r>
            <a:r>
              <a:rPr kumimoji="1" lang="ja-JP" altLang="en-US" dirty="0"/>
              <a:t>の中にその関数で行う処理を記述</a:t>
            </a:r>
            <a:endParaRPr kumimoji="1" lang="en-US" altLang="ja-JP" dirty="0"/>
          </a:p>
          <a:p>
            <a:pPr>
              <a:lnSpc>
                <a:spcPct val="100000"/>
              </a:lnSpc>
            </a:pPr>
            <a:r>
              <a:rPr lang="ja-JP" altLang="en-US" dirty="0"/>
              <a:t>実際に関数に引数を渡して処理を実行</a:t>
            </a:r>
            <a:endParaRPr kumimoji="1" lang="en-US" altLang="ja-JP" dirty="0"/>
          </a:p>
        </p:txBody>
      </p:sp>
      <p:sp>
        <p:nvSpPr>
          <p:cNvPr id="4" name="スライド番号プレースホルダー 3">
            <a:extLst>
              <a:ext uri="{FF2B5EF4-FFF2-40B4-BE49-F238E27FC236}">
                <a16:creationId xmlns:a16="http://schemas.microsoft.com/office/drawing/2014/main" id="{BE5C2DCE-E600-02E8-1DA9-99CA90C02B6A}"/>
              </a:ext>
            </a:extLst>
          </p:cNvPr>
          <p:cNvSpPr>
            <a:spLocks noGrp="1"/>
          </p:cNvSpPr>
          <p:nvPr>
            <p:ph type="sldNum" sz="quarter" idx="12"/>
          </p:nvPr>
        </p:nvSpPr>
        <p:spPr/>
        <p:txBody>
          <a:bodyPr/>
          <a:lstStyle/>
          <a:p>
            <a:fld id="{C46B5F8E-405A-41C5-91DD-ABB74B733BFC}" type="slidenum">
              <a:rPr kumimoji="1" lang="ja-JP" altLang="en-US" smtClean="0"/>
              <a:t>23</a:t>
            </a:fld>
            <a:endParaRPr kumimoji="1" lang="ja-JP" altLang="en-US" dirty="0"/>
          </a:p>
        </p:txBody>
      </p:sp>
      <p:sp>
        <p:nvSpPr>
          <p:cNvPr id="5" name="フッター プレースホルダー 4">
            <a:extLst>
              <a:ext uri="{FF2B5EF4-FFF2-40B4-BE49-F238E27FC236}">
                <a16:creationId xmlns:a16="http://schemas.microsoft.com/office/drawing/2014/main" id="{B7AFE60E-0BF4-D50F-B3FA-AEE661331C81}"/>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EFF7DC58-16A0-BF7C-966C-7D263EDB32A0}"/>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C0DD140A-32B7-1110-7EAE-1DCB40A62DAD}"/>
              </a:ext>
            </a:extLst>
          </p:cNvPr>
          <p:cNvSpPr>
            <a:spLocks noGrp="1"/>
          </p:cNvSpPr>
          <p:nvPr>
            <p:ph type="body" sz="quarter" idx="13"/>
          </p:nvPr>
        </p:nvSpPr>
        <p:spPr/>
        <p:txBody>
          <a:bodyPr/>
          <a:lstStyle/>
          <a:p>
            <a:r>
              <a:rPr kumimoji="1" lang="ja-JP" altLang="en-US" dirty="0"/>
              <a:t>　クリーニング</a:t>
            </a:r>
          </a:p>
        </p:txBody>
      </p:sp>
      <p:grpSp>
        <p:nvGrpSpPr>
          <p:cNvPr id="16" name="グループ化 15">
            <a:extLst>
              <a:ext uri="{FF2B5EF4-FFF2-40B4-BE49-F238E27FC236}">
                <a16:creationId xmlns:a16="http://schemas.microsoft.com/office/drawing/2014/main" id="{2EE692C4-044E-BA3F-8D7B-A171D24C5539}"/>
              </a:ext>
            </a:extLst>
          </p:cNvPr>
          <p:cNvGrpSpPr/>
          <p:nvPr/>
        </p:nvGrpSpPr>
        <p:grpSpPr>
          <a:xfrm>
            <a:off x="1862944" y="3077917"/>
            <a:ext cx="6287637" cy="3277392"/>
            <a:chOff x="1765667" y="3013727"/>
            <a:chExt cx="6287637" cy="3277392"/>
          </a:xfrm>
        </p:grpSpPr>
        <p:pic>
          <p:nvPicPr>
            <p:cNvPr id="12" name="図 11">
              <a:extLst>
                <a:ext uri="{FF2B5EF4-FFF2-40B4-BE49-F238E27FC236}">
                  <a16:creationId xmlns:a16="http://schemas.microsoft.com/office/drawing/2014/main" id="{0641A1CD-72BB-E3F6-8A64-BAD5AAA5F042}"/>
                </a:ext>
              </a:extLst>
            </p:cNvPr>
            <p:cNvPicPr>
              <a:picLocks noChangeAspect="1"/>
            </p:cNvPicPr>
            <p:nvPr/>
          </p:nvPicPr>
          <p:blipFill>
            <a:blip r:embed="rId2"/>
            <a:stretch>
              <a:fillRect/>
            </a:stretch>
          </p:blipFill>
          <p:spPr>
            <a:xfrm>
              <a:off x="4686299" y="3569546"/>
              <a:ext cx="3367005" cy="2721573"/>
            </a:xfrm>
            <a:prstGeom prst="rect">
              <a:avLst/>
            </a:prstGeom>
            <a:ln>
              <a:solidFill>
                <a:schemeClr val="bg2">
                  <a:lumMod val="50000"/>
                </a:schemeClr>
              </a:solidFill>
            </a:ln>
          </p:spPr>
        </p:pic>
        <p:cxnSp>
          <p:nvCxnSpPr>
            <p:cNvPr id="14" name="直線コネクタ 13">
              <a:extLst>
                <a:ext uri="{FF2B5EF4-FFF2-40B4-BE49-F238E27FC236}">
                  <a16:creationId xmlns:a16="http://schemas.microsoft.com/office/drawing/2014/main" id="{0F8E11DE-CA84-1B25-C6D9-A8BED3860F35}"/>
                </a:ext>
              </a:extLst>
            </p:cNvPr>
            <p:cNvCxnSpPr>
              <a:cxnSpLocks/>
            </p:cNvCxnSpPr>
            <p:nvPr/>
          </p:nvCxnSpPr>
          <p:spPr>
            <a:xfrm flipH="1">
              <a:off x="3713563" y="3757889"/>
              <a:ext cx="913104" cy="123886"/>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5" name="テキスト ボックス 14">
              <a:extLst>
                <a:ext uri="{FF2B5EF4-FFF2-40B4-BE49-F238E27FC236}">
                  <a16:creationId xmlns:a16="http://schemas.microsoft.com/office/drawing/2014/main" id="{5E6E5D49-D5F6-5C90-8D6E-7DE91308303C}"/>
                </a:ext>
              </a:extLst>
            </p:cNvPr>
            <p:cNvSpPr txBox="1"/>
            <p:nvPr/>
          </p:nvSpPr>
          <p:spPr>
            <a:xfrm>
              <a:off x="2962679" y="3802311"/>
              <a:ext cx="808594" cy="307777"/>
            </a:xfrm>
            <a:prstGeom prst="rect">
              <a:avLst/>
            </a:prstGeom>
            <a:noFill/>
          </p:spPr>
          <p:txBody>
            <a:bodyPr wrap="square" rtlCol="0">
              <a:spAutoFit/>
            </a:bodyPr>
            <a:lstStyle/>
            <a:p>
              <a:r>
                <a:rPr kumimoji="1" lang="ja-JP" altLang="en-US" sz="1400" dirty="0"/>
                <a:t>関数名</a:t>
              </a:r>
              <a:endParaRPr kumimoji="1" lang="ja-JP" altLang="en-US" dirty="0"/>
            </a:p>
          </p:txBody>
        </p:sp>
        <p:sp>
          <p:nvSpPr>
            <p:cNvPr id="18" name="左中かっこ 17">
              <a:extLst>
                <a:ext uri="{FF2B5EF4-FFF2-40B4-BE49-F238E27FC236}">
                  <a16:creationId xmlns:a16="http://schemas.microsoft.com/office/drawing/2014/main" id="{87F759D4-B4E4-A0F4-70D5-4F24840F2097}"/>
                </a:ext>
              </a:extLst>
            </p:cNvPr>
            <p:cNvSpPr/>
            <p:nvPr/>
          </p:nvSpPr>
          <p:spPr>
            <a:xfrm>
              <a:off x="4501473" y="4060275"/>
              <a:ext cx="369651" cy="679132"/>
            </a:xfrm>
            <a:prstGeom prst="leftBrace">
              <a:avLst>
                <a:gd name="adj1" fmla="val 39912"/>
                <a:gd name="adj2" fmla="val 50000"/>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kumimoji="1" lang="ja-JP" altLang="en-US" dirty="0"/>
            </a:p>
          </p:txBody>
        </p:sp>
        <p:sp>
          <p:nvSpPr>
            <p:cNvPr id="20" name="テキスト ボックス 19">
              <a:extLst>
                <a:ext uri="{FF2B5EF4-FFF2-40B4-BE49-F238E27FC236}">
                  <a16:creationId xmlns:a16="http://schemas.microsoft.com/office/drawing/2014/main" id="{2564DFD1-F0CF-1F70-CB3D-2D449D573F1C}"/>
                </a:ext>
              </a:extLst>
            </p:cNvPr>
            <p:cNvSpPr txBox="1"/>
            <p:nvPr/>
          </p:nvSpPr>
          <p:spPr>
            <a:xfrm>
              <a:off x="3588369" y="4290357"/>
              <a:ext cx="913104" cy="254361"/>
            </a:xfrm>
            <a:prstGeom prst="rect">
              <a:avLst/>
            </a:prstGeom>
            <a:noFill/>
          </p:spPr>
          <p:txBody>
            <a:bodyPr wrap="square" rtlCol="0">
              <a:spAutoFit/>
            </a:bodyPr>
            <a:lstStyle/>
            <a:p>
              <a:r>
                <a:rPr kumimoji="1" lang="ja-JP" altLang="en-US" sz="1400" dirty="0"/>
                <a:t>処理内容</a:t>
              </a:r>
              <a:endParaRPr kumimoji="1" lang="ja-JP" altLang="en-US" dirty="0"/>
            </a:p>
          </p:txBody>
        </p:sp>
        <p:sp>
          <p:nvSpPr>
            <p:cNvPr id="21" name="左中かっこ 20">
              <a:extLst>
                <a:ext uri="{FF2B5EF4-FFF2-40B4-BE49-F238E27FC236}">
                  <a16:creationId xmlns:a16="http://schemas.microsoft.com/office/drawing/2014/main" id="{3A0CF561-C3C2-7966-21CC-7BCFCC22827E}"/>
                </a:ext>
              </a:extLst>
            </p:cNvPr>
            <p:cNvSpPr/>
            <p:nvPr/>
          </p:nvSpPr>
          <p:spPr>
            <a:xfrm rot="5400000">
              <a:off x="7276553" y="3059974"/>
              <a:ext cx="307777" cy="830837"/>
            </a:xfrm>
            <a:prstGeom prst="leftBrace">
              <a:avLst>
                <a:gd name="adj1" fmla="val 39912"/>
                <a:gd name="adj2" fmla="val 50000"/>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kumimoji="1" lang="ja-JP" altLang="en-US" dirty="0"/>
            </a:p>
          </p:txBody>
        </p:sp>
        <p:sp>
          <p:nvSpPr>
            <p:cNvPr id="22" name="テキスト ボックス 21">
              <a:extLst>
                <a:ext uri="{FF2B5EF4-FFF2-40B4-BE49-F238E27FC236}">
                  <a16:creationId xmlns:a16="http://schemas.microsoft.com/office/drawing/2014/main" id="{1C9EE97A-5007-C59F-9AC2-2C9DDCFB6EC5}"/>
                </a:ext>
              </a:extLst>
            </p:cNvPr>
            <p:cNvSpPr txBox="1"/>
            <p:nvPr/>
          </p:nvSpPr>
          <p:spPr>
            <a:xfrm>
              <a:off x="7186276" y="3013727"/>
              <a:ext cx="659584" cy="307777"/>
            </a:xfrm>
            <a:prstGeom prst="rect">
              <a:avLst/>
            </a:prstGeom>
            <a:noFill/>
          </p:spPr>
          <p:txBody>
            <a:bodyPr wrap="square" rtlCol="0">
              <a:spAutoFit/>
            </a:bodyPr>
            <a:lstStyle/>
            <a:p>
              <a:r>
                <a:rPr kumimoji="1" lang="ja-JP" altLang="en-US" sz="1400" dirty="0"/>
                <a:t>引数</a:t>
              </a:r>
              <a:endParaRPr kumimoji="1" lang="ja-JP" altLang="en-US" dirty="0"/>
            </a:p>
          </p:txBody>
        </p:sp>
        <p:cxnSp>
          <p:nvCxnSpPr>
            <p:cNvPr id="24" name="コネクタ: カギ線 23">
              <a:extLst>
                <a:ext uri="{FF2B5EF4-FFF2-40B4-BE49-F238E27FC236}">
                  <a16:creationId xmlns:a16="http://schemas.microsoft.com/office/drawing/2014/main" id="{D0A42878-5C71-E679-0244-1380CA4FF7F8}"/>
                </a:ext>
              </a:extLst>
            </p:cNvPr>
            <p:cNvCxnSpPr>
              <a:cxnSpLocks/>
            </p:cNvCxnSpPr>
            <p:nvPr/>
          </p:nvCxnSpPr>
          <p:spPr>
            <a:xfrm rot="10800000">
              <a:off x="3963298" y="5093884"/>
              <a:ext cx="883033" cy="533912"/>
            </a:xfrm>
            <a:prstGeom prst="bentConnector3">
              <a:avLst>
                <a:gd name="adj1" fmla="val 100106"/>
              </a:avLst>
            </a:prstGeom>
            <a:ln>
              <a:tailEnd type="triangle"/>
            </a:ln>
          </p:spPr>
          <p:style>
            <a:lnRef idx="3">
              <a:schemeClr val="accent3"/>
            </a:lnRef>
            <a:fillRef idx="0">
              <a:schemeClr val="accent3"/>
            </a:fillRef>
            <a:effectRef idx="2">
              <a:schemeClr val="accent3"/>
            </a:effectRef>
            <a:fontRef idx="minor">
              <a:schemeClr val="tx1"/>
            </a:fontRef>
          </p:style>
        </p:cxnSp>
        <p:sp>
          <p:nvSpPr>
            <p:cNvPr id="34" name="テキスト ボックス 33">
              <a:extLst>
                <a:ext uri="{FF2B5EF4-FFF2-40B4-BE49-F238E27FC236}">
                  <a16:creationId xmlns:a16="http://schemas.microsoft.com/office/drawing/2014/main" id="{F39BC3E5-052B-BA39-C51D-8ED264A3EF44}"/>
                </a:ext>
              </a:extLst>
            </p:cNvPr>
            <p:cNvSpPr txBox="1"/>
            <p:nvPr/>
          </p:nvSpPr>
          <p:spPr>
            <a:xfrm>
              <a:off x="4950841" y="5473907"/>
              <a:ext cx="1601974" cy="307777"/>
            </a:xfrm>
            <a:prstGeom prst="rect">
              <a:avLst/>
            </a:prstGeom>
            <a:noFill/>
          </p:spPr>
          <p:txBody>
            <a:bodyPr wrap="square" rtlCol="0">
              <a:spAutoFit/>
            </a:bodyPr>
            <a:lstStyle/>
            <a:p>
              <a:r>
                <a:rPr kumimoji="1" lang="ja-JP" altLang="en-US" sz="1400" dirty="0"/>
                <a:t>関数作成完了</a:t>
              </a:r>
              <a:endParaRPr kumimoji="1" lang="ja-JP" altLang="en-US" dirty="0"/>
            </a:p>
          </p:txBody>
        </p:sp>
        <p:sp>
          <p:nvSpPr>
            <p:cNvPr id="39" name="左中かっこ 38">
              <a:extLst>
                <a:ext uri="{FF2B5EF4-FFF2-40B4-BE49-F238E27FC236}">
                  <a16:creationId xmlns:a16="http://schemas.microsoft.com/office/drawing/2014/main" id="{EDCF82FB-04A6-50D2-1A0D-F596432EA59E}"/>
                </a:ext>
              </a:extLst>
            </p:cNvPr>
            <p:cNvSpPr/>
            <p:nvPr/>
          </p:nvSpPr>
          <p:spPr>
            <a:xfrm>
              <a:off x="3946444" y="5750956"/>
              <a:ext cx="369651" cy="540163"/>
            </a:xfrm>
            <a:prstGeom prst="leftBrace">
              <a:avLst>
                <a:gd name="adj1" fmla="val 39912"/>
                <a:gd name="adj2" fmla="val 50000"/>
              </a:avLst>
            </a:prstGeom>
          </p:spPr>
          <p:style>
            <a:lnRef idx="3">
              <a:schemeClr val="accent3"/>
            </a:lnRef>
            <a:fillRef idx="0">
              <a:schemeClr val="accent3"/>
            </a:fillRef>
            <a:effectRef idx="2">
              <a:schemeClr val="accent3"/>
            </a:effectRef>
            <a:fontRef idx="minor">
              <a:schemeClr val="tx1"/>
            </a:fontRef>
          </p:style>
          <p:txBody>
            <a:bodyPr rtlCol="0" anchor="ctr"/>
            <a:lstStyle/>
            <a:p>
              <a:pPr algn="ctr"/>
              <a:endParaRPr kumimoji="1" lang="ja-JP" altLang="en-US" dirty="0"/>
            </a:p>
          </p:txBody>
        </p:sp>
        <p:sp>
          <p:nvSpPr>
            <p:cNvPr id="40" name="テキスト ボックス 39">
              <a:extLst>
                <a:ext uri="{FF2B5EF4-FFF2-40B4-BE49-F238E27FC236}">
                  <a16:creationId xmlns:a16="http://schemas.microsoft.com/office/drawing/2014/main" id="{DB4FD846-FD0A-DA43-C43C-242EE911E3BE}"/>
                </a:ext>
              </a:extLst>
            </p:cNvPr>
            <p:cNvSpPr txBox="1"/>
            <p:nvPr/>
          </p:nvSpPr>
          <p:spPr>
            <a:xfrm>
              <a:off x="1765667" y="5881492"/>
              <a:ext cx="2561986" cy="307777"/>
            </a:xfrm>
            <a:prstGeom prst="rect">
              <a:avLst/>
            </a:prstGeom>
            <a:noFill/>
          </p:spPr>
          <p:txBody>
            <a:bodyPr wrap="square" rtlCol="0">
              <a:spAutoFit/>
            </a:bodyPr>
            <a:lstStyle/>
            <a:p>
              <a:r>
                <a:rPr kumimoji="1" lang="ja-JP" altLang="en-US" sz="1400" dirty="0"/>
                <a:t>関数の実行と結果の代入</a:t>
              </a:r>
              <a:endParaRPr kumimoji="1" lang="ja-JP" altLang="en-US" dirty="0"/>
            </a:p>
          </p:txBody>
        </p:sp>
      </p:grpSp>
    </p:spTree>
    <p:extLst>
      <p:ext uri="{BB962C8B-B14F-4D97-AF65-F5344CB8AC3E}">
        <p14:creationId xmlns:p14="http://schemas.microsoft.com/office/powerpoint/2010/main" val="1220022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FED66A-864B-6A82-73FF-307868B02CA8}"/>
              </a:ext>
            </a:extLst>
          </p:cNvPr>
          <p:cNvSpPr>
            <a:spLocks noGrp="1"/>
          </p:cNvSpPr>
          <p:nvPr>
            <p:ph type="title"/>
          </p:nvPr>
        </p:nvSpPr>
        <p:spPr>
          <a:xfrm>
            <a:off x="0" y="2442668"/>
            <a:ext cx="9144000" cy="1058513"/>
          </a:xfrm>
        </p:spPr>
        <p:txBody>
          <a:bodyPr>
            <a:normAutofit/>
          </a:bodyPr>
          <a:lstStyle/>
          <a:p>
            <a:pPr algn="ctr"/>
            <a:r>
              <a:rPr lang="ja-JP" altLang="en-US" sz="5400" dirty="0"/>
              <a:t>クリーニングの実演</a:t>
            </a:r>
            <a:endParaRPr kumimoji="1" lang="ja-JP" altLang="en-US" sz="5400" dirty="0"/>
          </a:p>
        </p:txBody>
      </p:sp>
      <p:sp>
        <p:nvSpPr>
          <p:cNvPr id="3" name="テキスト プレースホルダー 2">
            <a:extLst>
              <a:ext uri="{FF2B5EF4-FFF2-40B4-BE49-F238E27FC236}">
                <a16:creationId xmlns:a16="http://schemas.microsoft.com/office/drawing/2014/main" id="{EB5FD08D-4A21-C939-79A2-A4C5BD36B2FF}"/>
              </a:ext>
            </a:extLst>
          </p:cNvPr>
          <p:cNvSpPr>
            <a:spLocks noGrp="1"/>
          </p:cNvSpPr>
          <p:nvPr>
            <p:ph type="body" idx="1"/>
          </p:nvPr>
        </p:nvSpPr>
        <p:spPr/>
        <p:txBody>
          <a:bodyPr/>
          <a:lstStyle/>
          <a:p>
            <a:pPr algn="ctr"/>
            <a:r>
              <a:rPr kumimoji="1" lang="ja-JP" altLang="en-US" dirty="0"/>
              <a:t>生徒数・不登校生徒数データのクリーニング</a:t>
            </a:r>
          </a:p>
        </p:txBody>
      </p:sp>
      <p:sp>
        <p:nvSpPr>
          <p:cNvPr id="4" name="日付プレースホルダー 3">
            <a:extLst>
              <a:ext uri="{FF2B5EF4-FFF2-40B4-BE49-F238E27FC236}">
                <a16:creationId xmlns:a16="http://schemas.microsoft.com/office/drawing/2014/main" id="{C448DE0B-2323-F785-CD1B-A5054CFF4E7D}"/>
              </a:ext>
            </a:extLst>
          </p:cNvPr>
          <p:cNvSpPr>
            <a:spLocks noGrp="1"/>
          </p:cNvSpPr>
          <p:nvPr>
            <p:ph type="dt" sz="half" idx="10"/>
          </p:nvPr>
        </p:nvSpPr>
        <p:spPr/>
        <p:txBody>
          <a:bodyPr/>
          <a:lstStyle/>
          <a:p>
            <a:r>
              <a:rPr kumimoji="1" lang="en-US" altLang="ja-JP"/>
              <a:t>2025/8/12</a:t>
            </a:r>
            <a:endParaRPr kumimoji="1" lang="ja-JP" altLang="en-US"/>
          </a:p>
        </p:txBody>
      </p:sp>
      <p:sp>
        <p:nvSpPr>
          <p:cNvPr id="6" name="スライド番号プレースホルダー 5">
            <a:extLst>
              <a:ext uri="{FF2B5EF4-FFF2-40B4-BE49-F238E27FC236}">
                <a16:creationId xmlns:a16="http://schemas.microsoft.com/office/drawing/2014/main" id="{B2A3CD5A-BE46-27F5-514A-52431DD5296E}"/>
              </a:ext>
            </a:extLst>
          </p:cNvPr>
          <p:cNvSpPr>
            <a:spLocks noGrp="1"/>
          </p:cNvSpPr>
          <p:nvPr>
            <p:ph type="sldNum" sz="quarter" idx="12"/>
          </p:nvPr>
        </p:nvSpPr>
        <p:spPr/>
        <p:txBody>
          <a:bodyPr/>
          <a:lstStyle/>
          <a:p>
            <a:fld id="{C46B5F8E-405A-41C5-91DD-ABB74B733BFC}" type="slidenum">
              <a:rPr kumimoji="1" lang="ja-JP" altLang="en-US" smtClean="0"/>
              <a:t>24</a:t>
            </a:fld>
            <a:endParaRPr kumimoji="1" lang="ja-JP" altLang="en-US"/>
          </a:p>
        </p:txBody>
      </p:sp>
      <p:sp>
        <p:nvSpPr>
          <p:cNvPr id="7" name="フッター プレースホルダー 4">
            <a:extLst>
              <a:ext uri="{FF2B5EF4-FFF2-40B4-BE49-F238E27FC236}">
                <a16:creationId xmlns:a16="http://schemas.microsoft.com/office/drawing/2014/main" id="{C311A79F-D2FF-545A-5951-E57ADA60967F}"/>
              </a:ext>
            </a:extLst>
          </p:cNvPr>
          <p:cNvSpPr txBox="1">
            <a:spLocks/>
          </p:cNvSpPr>
          <p:nvPr/>
        </p:nvSpPr>
        <p:spPr>
          <a:xfrm>
            <a:off x="4686299" y="6533654"/>
            <a:ext cx="4246033" cy="25535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100" dirty="0">
                <a:solidFill>
                  <a:schemeClr val="bg1"/>
                </a:solidFill>
              </a:rPr>
              <a:t>　</a:t>
            </a:r>
            <a:r>
              <a:rPr kumimoji="1" lang="en-US" altLang="ja-JP" sz="1100" dirty="0">
                <a:solidFill>
                  <a:schemeClr val="bg1"/>
                </a:solidFill>
              </a:rPr>
              <a:t>RA</a:t>
            </a:r>
            <a:r>
              <a:rPr kumimoji="1" lang="ja-JP" altLang="en-US" sz="1100" dirty="0">
                <a:solidFill>
                  <a:schemeClr val="bg1"/>
                </a:solidFill>
              </a:rPr>
              <a:t>ブートキャンプ　事前レクチャー</a:t>
            </a:r>
          </a:p>
        </p:txBody>
      </p:sp>
    </p:spTree>
    <p:extLst>
      <p:ext uri="{BB962C8B-B14F-4D97-AF65-F5344CB8AC3E}">
        <p14:creationId xmlns:p14="http://schemas.microsoft.com/office/powerpoint/2010/main" val="29594612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934E25-894B-A5DA-184A-2088D8673EE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047BDFF-B180-CA58-AD5F-46A4E0E295FA}"/>
              </a:ext>
            </a:extLst>
          </p:cNvPr>
          <p:cNvSpPr>
            <a:spLocks noGrp="1"/>
          </p:cNvSpPr>
          <p:nvPr>
            <p:ph type="title"/>
          </p:nvPr>
        </p:nvSpPr>
        <p:spPr>
          <a:xfrm>
            <a:off x="0" y="2442668"/>
            <a:ext cx="9144000" cy="1058513"/>
          </a:xfrm>
        </p:spPr>
        <p:txBody>
          <a:bodyPr>
            <a:normAutofit/>
          </a:bodyPr>
          <a:lstStyle/>
          <a:p>
            <a:pPr algn="ctr"/>
            <a:r>
              <a:rPr kumimoji="1" lang="ja-JP" altLang="en-US" sz="5400" dirty="0"/>
              <a:t>質疑応答</a:t>
            </a:r>
          </a:p>
        </p:txBody>
      </p:sp>
      <p:sp>
        <p:nvSpPr>
          <p:cNvPr id="3" name="テキスト プレースホルダー 2">
            <a:extLst>
              <a:ext uri="{FF2B5EF4-FFF2-40B4-BE49-F238E27FC236}">
                <a16:creationId xmlns:a16="http://schemas.microsoft.com/office/drawing/2014/main" id="{818D0803-0CE0-B1C4-E2C3-985774324BDB}"/>
              </a:ext>
            </a:extLst>
          </p:cNvPr>
          <p:cNvSpPr>
            <a:spLocks noGrp="1"/>
          </p:cNvSpPr>
          <p:nvPr>
            <p:ph type="body" idx="1"/>
          </p:nvPr>
        </p:nvSpPr>
        <p:spPr/>
        <p:txBody>
          <a:bodyPr/>
          <a:lstStyle/>
          <a:p>
            <a:pPr algn="ctr"/>
            <a:r>
              <a:rPr kumimoji="1" lang="ja-JP" altLang="en-US" dirty="0"/>
              <a:t>レコーディングは一旦停止します</a:t>
            </a:r>
          </a:p>
        </p:txBody>
      </p:sp>
      <p:sp>
        <p:nvSpPr>
          <p:cNvPr id="4" name="日付プレースホルダー 3">
            <a:extLst>
              <a:ext uri="{FF2B5EF4-FFF2-40B4-BE49-F238E27FC236}">
                <a16:creationId xmlns:a16="http://schemas.microsoft.com/office/drawing/2014/main" id="{34190419-759F-BAE3-6B33-19F6DD9DEBD7}"/>
              </a:ext>
            </a:extLst>
          </p:cNvPr>
          <p:cNvSpPr>
            <a:spLocks noGrp="1"/>
          </p:cNvSpPr>
          <p:nvPr>
            <p:ph type="dt" sz="half" idx="10"/>
          </p:nvPr>
        </p:nvSpPr>
        <p:spPr/>
        <p:txBody>
          <a:bodyPr/>
          <a:lstStyle/>
          <a:p>
            <a:r>
              <a:rPr kumimoji="1" lang="en-US" altLang="ja-JP"/>
              <a:t>2025/8/12</a:t>
            </a:r>
            <a:endParaRPr kumimoji="1" lang="ja-JP" altLang="en-US"/>
          </a:p>
        </p:txBody>
      </p:sp>
      <p:sp>
        <p:nvSpPr>
          <p:cNvPr id="6" name="スライド番号プレースホルダー 5">
            <a:extLst>
              <a:ext uri="{FF2B5EF4-FFF2-40B4-BE49-F238E27FC236}">
                <a16:creationId xmlns:a16="http://schemas.microsoft.com/office/drawing/2014/main" id="{F939050C-FD7A-60B9-D659-023F288F9E77}"/>
              </a:ext>
            </a:extLst>
          </p:cNvPr>
          <p:cNvSpPr>
            <a:spLocks noGrp="1"/>
          </p:cNvSpPr>
          <p:nvPr>
            <p:ph type="sldNum" sz="quarter" idx="12"/>
          </p:nvPr>
        </p:nvSpPr>
        <p:spPr/>
        <p:txBody>
          <a:bodyPr/>
          <a:lstStyle/>
          <a:p>
            <a:fld id="{C46B5F8E-405A-41C5-91DD-ABB74B733BFC}" type="slidenum">
              <a:rPr kumimoji="1" lang="ja-JP" altLang="en-US" smtClean="0"/>
              <a:t>25</a:t>
            </a:fld>
            <a:endParaRPr kumimoji="1" lang="ja-JP" altLang="en-US"/>
          </a:p>
        </p:txBody>
      </p:sp>
      <p:sp>
        <p:nvSpPr>
          <p:cNvPr id="7" name="フッター プレースホルダー 4">
            <a:extLst>
              <a:ext uri="{FF2B5EF4-FFF2-40B4-BE49-F238E27FC236}">
                <a16:creationId xmlns:a16="http://schemas.microsoft.com/office/drawing/2014/main" id="{2C27AFC1-6295-3826-8288-827051DE1914}"/>
              </a:ext>
            </a:extLst>
          </p:cNvPr>
          <p:cNvSpPr txBox="1">
            <a:spLocks/>
          </p:cNvSpPr>
          <p:nvPr/>
        </p:nvSpPr>
        <p:spPr>
          <a:xfrm>
            <a:off x="4686299" y="6533654"/>
            <a:ext cx="4246033" cy="25535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100" dirty="0">
                <a:solidFill>
                  <a:schemeClr val="bg1"/>
                </a:solidFill>
              </a:rPr>
              <a:t>　</a:t>
            </a:r>
            <a:r>
              <a:rPr kumimoji="1" lang="en-US" altLang="ja-JP" sz="1100" dirty="0">
                <a:solidFill>
                  <a:schemeClr val="bg1"/>
                </a:solidFill>
              </a:rPr>
              <a:t>RA</a:t>
            </a:r>
            <a:r>
              <a:rPr kumimoji="1" lang="ja-JP" altLang="en-US" sz="1100" dirty="0">
                <a:solidFill>
                  <a:schemeClr val="bg1"/>
                </a:solidFill>
              </a:rPr>
              <a:t>ブートキャンプ　事前レクチャー</a:t>
            </a:r>
          </a:p>
        </p:txBody>
      </p:sp>
    </p:spTree>
    <p:extLst>
      <p:ext uri="{BB962C8B-B14F-4D97-AF65-F5344CB8AC3E}">
        <p14:creationId xmlns:p14="http://schemas.microsoft.com/office/powerpoint/2010/main" val="2042640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79FF85-ACA5-329F-9344-901B39A6DD1A}"/>
              </a:ext>
            </a:extLst>
          </p:cNvPr>
          <p:cNvSpPr>
            <a:spLocks noGrp="1"/>
          </p:cNvSpPr>
          <p:nvPr>
            <p:ph type="title"/>
          </p:nvPr>
        </p:nvSpPr>
        <p:spPr/>
        <p:txBody>
          <a:bodyPr/>
          <a:lstStyle/>
          <a:p>
            <a:r>
              <a:rPr kumimoji="1" lang="ja-JP" altLang="en-US" dirty="0"/>
              <a:t>　</a:t>
            </a:r>
            <a:r>
              <a:rPr lang="en-US" altLang="ja-JP" dirty="0"/>
              <a:t> </a:t>
            </a:r>
            <a:r>
              <a:rPr kumimoji="1" lang="ja-JP" altLang="en-US" dirty="0"/>
              <a:t>表の出力</a:t>
            </a:r>
          </a:p>
        </p:txBody>
      </p:sp>
      <p:sp>
        <p:nvSpPr>
          <p:cNvPr id="3" name="コンテンツ プレースホルダー 2">
            <a:extLst>
              <a:ext uri="{FF2B5EF4-FFF2-40B4-BE49-F238E27FC236}">
                <a16:creationId xmlns:a16="http://schemas.microsoft.com/office/drawing/2014/main" id="{6FF040E6-450C-42FD-DE45-E3DAD23C7FBF}"/>
              </a:ext>
            </a:extLst>
          </p:cNvPr>
          <p:cNvSpPr>
            <a:spLocks noGrp="1"/>
          </p:cNvSpPr>
          <p:nvPr>
            <p:ph idx="1"/>
          </p:nvPr>
        </p:nvSpPr>
        <p:spPr/>
        <p:txBody>
          <a:bodyPr>
            <a:normAutofit lnSpcReduction="10000"/>
          </a:bodyPr>
          <a:lstStyle/>
          <a:p>
            <a:r>
              <a:rPr lang="en-US" altLang="ja-JP" dirty="0" err="1"/>
              <a:t>gt</a:t>
            </a:r>
            <a:r>
              <a:rPr lang="ja-JP" altLang="en-US" dirty="0"/>
              <a:t>パッケージを追加で読み込む</a:t>
            </a:r>
            <a:endParaRPr lang="en-US" altLang="ja-JP" dirty="0"/>
          </a:p>
          <a:p>
            <a:r>
              <a:rPr lang="en-US" altLang="ja-JP" dirty="0" err="1"/>
              <a:t>g</a:t>
            </a:r>
            <a:r>
              <a:rPr kumimoji="1" lang="en-US" altLang="ja-JP" dirty="0" err="1"/>
              <a:t>t</a:t>
            </a:r>
            <a:r>
              <a:rPr kumimoji="1" lang="ja-JP" altLang="en-US" dirty="0"/>
              <a:t>関数</a:t>
            </a:r>
            <a:r>
              <a:rPr lang="ja-JP" altLang="en-US" dirty="0"/>
              <a:t>に</a:t>
            </a:r>
            <a:r>
              <a:rPr lang="en-US" altLang="ja-JP" dirty="0" err="1"/>
              <a:t>df</a:t>
            </a:r>
            <a:r>
              <a:rPr lang="ja-JP" altLang="en-US" dirty="0"/>
              <a:t>を渡すことできれいな表を作成可能</a:t>
            </a:r>
            <a:endParaRPr lang="en-US" altLang="ja-JP" dirty="0"/>
          </a:p>
          <a:p>
            <a:r>
              <a:rPr kumimoji="1" lang="ja-JP" altLang="en-US" dirty="0"/>
              <a:t>オプションによりグループ分けやタイトル・注釈の追加、数値の表記変換など柔軟に操作可能</a:t>
            </a:r>
            <a:endParaRPr kumimoji="1" lang="en-US" altLang="ja-JP" dirty="0"/>
          </a:p>
          <a:p>
            <a:r>
              <a:rPr lang="en-US" altLang="ja-JP" dirty="0" err="1"/>
              <a:t>gtsave</a:t>
            </a:r>
            <a:r>
              <a:rPr lang="ja-JP" altLang="en-US" dirty="0"/>
              <a:t>関数により</a:t>
            </a:r>
            <a:r>
              <a:rPr lang="en-US" altLang="ja-JP" dirty="0"/>
              <a:t>pdf</a:t>
            </a:r>
            <a:r>
              <a:rPr lang="ja-JP" altLang="en-US" dirty="0"/>
              <a:t>や</a:t>
            </a:r>
            <a:r>
              <a:rPr lang="en-US" altLang="ja-JP" dirty="0"/>
              <a:t>latex</a:t>
            </a:r>
            <a:r>
              <a:rPr lang="ja-JP" altLang="en-US" dirty="0"/>
              <a:t>など様々な形で出力可能</a:t>
            </a:r>
            <a:endParaRPr lang="en-US" altLang="ja-JP" dirty="0"/>
          </a:p>
          <a:p>
            <a:r>
              <a:rPr lang="ja-JP" altLang="en-US" dirty="0"/>
              <a:t>様々なサンプル</a:t>
            </a:r>
            <a:endParaRPr lang="en-US" altLang="ja-JP" dirty="0"/>
          </a:p>
          <a:p>
            <a:pPr lvl="1"/>
            <a:r>
              <a:rPr lang="en-US" altLang="ja-JP" dirty="0">
                <a:hlinkClick r:id="rId2"/>
              </a:rPr>
              <a:t>https://themockup.blog/posts/2022-06-13-gtextras-cran/</a:t>
            </a:r>
            <a:endParaRPr lang="en-US" altLang="ja-JP" dirty="0"/>
          </a:p>
          <a:p>
            <a:r>
              <a:rPr lang="ja-JP" altLang="en-US" dirty="0"/>
              <a:t>同様の作業は</a:t>
            </a:r>
            <a:r>
              <a:rPr lang="en-US" altLang="ja-JP" dirty="0" err="1"/>
              <a:t>kableExtra</a:t>
            </a:r>
            <a:r>
              <a:rPr lang="ja-JP" altLang="en-US" dirty="0"/>
              <a:t>パッケージでも可能</a:t>
            </a:r>
            <a:endParaRPr kumimoji="1" lang="ja-JP" altLang="en-US" dirty="0"/>
          </a:p>
        </p:txBody>
      </p:sp>
      <p:sp>
        <p:nvSpPr>
          <p:cNvPr id="4" name="スライド番号プレースホルダー 3">
            <a:extLst>
              <a:ext uri="{FF2B5EF4-FFF2-40B4-BE49-F238E27FC236}">
                <a16:creationId xmlns:a16="http://schemas.microsoft.com/office/drawing/2014/main" id="{9361BA3D-71C3-47E0-BB26-E80E4F1FCAA7}"/>
              </a:ext>
            </a:extLst>
          </p:cNvPr>
          <p:cNvSpPr>
            <a:spLocks noGrp="1"/>
          </p:cNvSpPr>
          <p:nvPr>
            <p:ph type="sldNum" sz="quarter" idx="12"/>
          </p:nvPr>
        </p:nvSpPr>
        <p:spPr/>
        <p:txBody>
          <a:bodyPr/>
          <a:lstStyle/>
          <a:p>
            <a:fld id="{C46B5F8E-405A-41C5-91DD-ABB74B733BFC}" type="slidenum">
              <a:rPr kumimoji="1" lang="ja-JP" altLang="en-US" smtClean="0"/>
              <a:t>26</a:t>
            </a:fld>
            <a:endParaRPr kumimoji="1" lang="ja-JP" altLang="en-US" dirty="0"/>
          </a:p>
        </p:txBody>
      </p:sp>
      <p:sp>
        <p:nvSpPr>
          <p:cNvPr id="5" name="フッター プレースホルダー 4">
            <a:extLst>
              <a:ext uri="{FF2B5EF4-FFF2-40B4-BE49-F238E27FC236}">
                <a16:creationId xmlns:a16="http://schemas.microsoft.com/office/drawing/2014/main" id="{C09EE8F3-9FA9-89B1-6C2D-AED6AF57F2CF}"/>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C8E64DE3-1FE6-D392-533A-234E140010D6}"/>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CD8D773C-2BDE-9491-04E3-757AB9AAC5E6}"/>
              </a:ext>
            </a:extLst>
          </p:cNvPr>
          <p:cNvSpPr>
            <a:spLocks noGrp="1"/>
          </p:cNvSpPr>
          <p:nvPr>
            <p:ph type="body" sz="quarter" idx="13"/>
          </p:nvPr>
        </p:nvSpPr>
        <p:spPr/>
        <p:txBody>
          <a:bodyPr/>
          <a:lstStyle/>
          <a:p>
            <a:r>
              <a:rPr kumimoji="1" lang="ja-JP" altLang="en-US" dirty="0"/>
              <a:t>　可視化</a:t>
            </a:r>
          </a:p>
        </p:txBody>
      </p:sp>
    </p:spTree>
    <p:extLst>
      <p:ext uri="{BB962C8B-B14F-4D97-AF65-F5344CB8AC3E}">
        <p14:creationId xmlns:p14="http://schemas.microsoft.com/office/powerpoint/2010/main" val="40793205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DE385A-6883-43A4-06BD-68A5350FD30A}"/>
              </a:ext>
            </a:extLst>
          </p:cNvPr>
          <p:cNvSpPr>
            <a:spLocks noGrp="1"/>
          </p:cNvSpPr>
          <p:nvPr>
            <p:ph type="title"/>
          </p:nvPr>
        </p:nvSpPr>
        <p:spPr/>
        <p:txBody>
          <a:bodyPr/>
          <a:lstStyle/>
          <a:p>
            <a:r>
              <a:rPr kumimoji="1" lang="ja-JP" altLang="en-US" dirty="0"/>
              <a:t>　記述統計表の作成</a:t>
            </a:r>
          </a:p>
        </p:txBody>
      </p:sp>
      <p:sp>
        <p:nvSpPr>
          <p:cNvPr id="3" name="コンテンツ プレースホルダー 2">
            <a:extLst>
              <a:ext uri="{FF2B5EF4-FFF2-40B4-BE49-F238E27FC236}">
                <a16:creationId xmlns:a16="http://schemas.microsoft.com/office/drawing/2014/main" id="{D8B74654-5AEE-1A09-CBBD-6971C2850FE1}"/>
              </a:ext>
            </a:extLst>
          </p:cNvPr>
          <p:cNvSpPr>
            <a:spLocks noGrp="1"/>
          </p:cNvSpPr>
          <p:nvPr>
            <p:ph idx="1"/>
          </p:nvPr>
        </p:nvSpPr>
        <p:spPr>
          <a:xfrm>
            <a:off x="628649" y="1825625"/>
            <a:ext cx="8049683" cy="4351338"/>
          </a:xfrm>
        </p:spPr>
        <p:txBody>
          <a:bodyPr/>
          <a:lstStyle/>
          <a:p>
            <a:r>
              <a:rPr lang="en-US" altLang="ja-JP" dirty="0" err="1"/>
              <a:t>g</a:t>
            </a:r>
            <a:r>
              <a:rPr kumimoji="1" lang="en-US" altLang="ja-JP" dirty="0" err="1"/>
              <a:t>tsummary</a:t>
            </a:r>
            <a:r>
              <a:rPr kumimoji="1" lang="ja-JP" altLang="en-US" dirty="0"/>
              <a:t>パッケージを追加で読み込む</a:t>
            </a:r>
            <a:endParaRPr kumimoji="1" lang="en-US" altLang="ja-JP" dirty="0"/>
          </a:p>
          <a:p>
            <a:r>
              <a:rPr lang="en-US" altLang="ja-JP" dirty="0" err="1"/>
              <a:t>tbl_summary</a:t>
            </a:r>
            <a:r>
              <a:rPr lang="ja-JP" altLang="en-US" dirty="0"/>
              <a:t>関数に</a:t>
            </a:r>
            <a:r>
              <a:rPr lang="en-US" altLang="ja-JP" dirty="0" err="1"/>
              <a:t>df</a:t>
            </a:r>
            <a:r>
              <a:rPr lang="ja-JP" altLang="en-US" dirty="0"/>
              <a:t>を渡すことで記述統計表を作成</a:t>
            </a:r>
            <a:endParaRPr lang="en-US" altLang="ja-JP" dirty="0"/>
          </a:p>
          <a:p>
            <a:r>
              <a:rPr lang="ja-JP" altLang="en-US" dirty="0"/>
              <a:t>オプションによりグループ別の値の算出や、計算する統計量の指定、変数の差の</a:t>
            </a:r>
            <a:r>
              <a:rPr lang="en-US" altLang="ja-JP" dirty="0"/>
              <a:t>t</a:t>
            </a:r>
            <a:r>
              <a:rPr lang="ja-JP" altLang="en-US" dirty="0"/>
              <a:t>検定などが可能</a:t>
            </a:r>
            <a:endParaRPr lang="en-US" altLang="ja-JP" dirty="0"/>
          </a:p>
          <a:p>
            <a:r>
              <a:rPr lang="en-US" altLang="ja-JP" dirty="0" err="1"/>
              <a:t>summarise</a:t>
            </a:r>
            <a:r>
              <a:rPr lang="ja-JP" altLang="en-US" dirty="0"/>
              <a:t>関数でデータフレームを加工し、</a:t>
            </a:r>
            <a:r>
              <a:rPr lang="en-US" altLang="ja-JP" dirty="0" err="1"/>
              <a:t>gt</a:t>
            </a:r>
            <a:r>
              <a:rPr lang="ja-JP" altLang="en-US" dirty="0"/>
              <a:t>で表を作成することも可能</a:t>
            </a:r>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E299FB20-D395-D3C9-C5D5-FBADCB21B1F2}"/>
              </a:ext>
            </a:extLst>
          </p:cNvPr>
          <p:cNvSpPr>
            <a:spLocks noGrp="1"/>
          </p:cNvSpPr>
          <p:nvPr>
            <p:ph type="sldNum" sz="quarter" idx="12"/>
          </p:nvPr>
        </p:nvSpPr>
        <p:spPr/>
        <p:txBody>
          <a:bodyPr/>
          <a:lstStyle/>
          <a:p>
            <a:fld id="{C46B5F8E-405A-41C5-91DD-ABB74B733BFC}" type="slidenum">
              <a:rPr kumimoji="1" lang="ja-JP" altLang="en-US" smtClean="0"/>
              <a:t>27</a:t>
            </a:fld>
            <a:endParaRPr kumimoji="1" lang="ja-JP" altLang="en-US" dirty="0"/>
          </a:p>
        </p:txBody>
      </p:sp>
      <p:sp>
        <p:nvSpPr>
          <p:cNvPr id="5" name="フッター プレースホルダー 4">
            <a:extLst>
              <a:ext uri="{FF2B5EF4-FFF2-40B4-BE49-F238E27FC236}">
                <a16:creationId xmlns:a16="http://schemas.microsoft.com/office/drawing/2014/main" id="{F3BD4714-5FF7-F350-A91A-8A11D6246F3E}"/>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3F5F52C2-4511-D3E2-B952-F5138604939E}"/>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80B16DD7-BD85-9DA0-B437-22C7CE76E88F}"/>
              </a:ext>
            </a:extLst>
          </p:cNvPr>
          <p:cNvSpPr>
            <a:spLocks noGrp="1"/>
          </p:cNvSpPr>
          <p:nvPr>
            <p:ph type="body" sz="quarter" idx="13"/>
          </p:nvPr>
        </p:nvSpPr>
        <p:spPr/>
        <p:txBody>
          <a:bodyPr/>
          <a:lstStyle/>
          <a:p>
            <a:r>
              <a:rPr lang="ja-JP" altLang="en-US" dirty="0"/>
              <a:t>　可視化</a:t>
            </a:r>
            <a:endParaRPr kumimoji="1" lang="ja-JP" altLang="en-US" dirty="0"/>
          </a:p>
        </p:txBody>
      </p:sp>
    </p:spTree>
    <p:extLst>
      <p:ext uri="{BB962C8B-B14F-4D97-AF65-F5344CB8AC3E}">
        <p14:creationId xmlns:p14="http://schemas.microsoft.com/office/powerpoint/2010/main" val="35900363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59B406-1FEA-27CC-50D4-2A1DE4CDC2BE}"/>
              </a:ext>
            </a:extLst>
          </p:cNvPr>
          <p:cNvSpPr>
            <a:spLocks noGrp="1"/>
          </p:cNvSpPr>
          <p:nvPr>
            <p:ph type="title"/>
          </p:nvPr>
        </p:nvSpPr>
        <p:spPr/>
        <p:txBody>
          <a:bodyPr/>
          <a:lstStyle/>
          <a:p>
            <a:r>
              <a:rPr kumimoji="1" lang="ja-JP" altLang="en-US" dirty="0"/>
              <a:t>　</a:t>
            </a:r>
            <a:r>
              <a:rPr kumimoji="1" lang="en-US" altLang="ja-JP" dirty="0"/>
              <a:t>ggplot2</a:t>
            </a:r>
            <a:r>
              <a:rPr kumimoji="1" lang="ja-JP" altLang="en-US" dirty="0"/>
              <a:t>の基本的な考え方</a:t>
            </a:r>
          </a:p>
        </p:txBody>
      </p:sp>
      <p:sp>
        <p:nvSpPr>
          <p:cNvPr id="3" name="コンテンツ プレースホルダー 2">
            <a:extLst>
              <a:ext uri="{FF2B5EF4-FFF2-40B4-BE49-F238E27FC236}">
                <a16:creationId xmlns:a16="http://schemas.microsoft.com/office/drawing/2014/main" id="{B63817C8-06CC-4890-23D0-0DD0A23E40C0}"/>
              </a:ext>
            </a:extLst>
          </p:cNvPr>
          <p:cNvSpPr>
            <a:spLocks noGrp="1"/>
          </p:cNvSpPr>
          <p:nvPr>
            <p:ph idx="1"/>
          </p:nvPr>
        </p:nvSpPr>
        <p:spPr/>
        <p:txBody>
          <a:bodyPr/>
          <a:lstStyle/>
          <a:p>
            <a:r>
              <a:rPr kumimoji="1" lang="ja-JP" altLang="en-US" dirty="0"/>
              <a:t>キャンバスの上にグラフを重ねて</a:t>
            </a:r>
            <a:r>
              <a:rPr kumimoji="1" lang="en-US" altLang="ja-JP" dirty="0"/>
              <a:t>1</a:t>
            </a:r>
            <a:r>
              <a:rPr kumimoji="1" lang="ja-JP" altLang="en-US" dirty="0"/>
              <a:t>枚の絵にする</a:t>
            </a:r>
          </a:p>
        </p:txBody>
      </p:sp>
      <p:sp>
        <p:nvSpPr>
          <p:cNvPr id="4" name="スライド番号プレースホルダー 3">
            <a:extLst>
              <a:ext uri="{FF2B5EF4-FFF2-40B4-BE49-F238E27FC236}">
                <a16:creationId xmlns:a16="http://schemas.microsoft.com/office/drawing/2014/main" id="{2E03AB8A-6997-1C9D-B434-95B9281FEBA2}"/>
              </a:ext>
            </a:extLst>
          </p:cNvPr>
          <p:cNvSpPr>
            <a:spLocks noGrp="1"/>
          </p:cNvSpPr>
          <p:nvPr>
            <p:ph type="sldNum" sz="quarter" idx="12"/>
          </p:nvPr>
        </p:nvSpPr>
        <p:spPr/>
        <p:txBody>
          <a:bodyPr/>
          <a:lstStyle/>
          <a:p>
            <a:fld id="{C46B5F8E-405A-41C5-91DD-ABB74B733BFC}" type="slidenum">
              <a:rPr kumimoji="1" lang="ja-JP" altLang="en-US" smtClean="0"/>
              <a:t>28</a:t>
            </a:fld>
            <a:endParaRPr kumimoji="1" lang="ja-JP" altLang="en-US" dirty="0"/>
          </a:p>
        </p:txBody>
      </p:sp>
      <p:sp>
        <p:nvSpPr>
          <p:cNvPr id="5" name="フッター プレースホルダー 4">
            <a:extLst>
              <a:ext uri="{FF2B5EF4-FFF2-40B4-BE49-F238E27FC236}">
                <a16:creationId xmlns:a16="http://schemas.microsoft.com/office/drawing/2014/main" id="{4F244571-CA65-D1AF-D0D1-F521DC0134C0}"/>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FAA97B63-24FD-A97F-5C83-5C61EE76CB99}"/>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7E4E469A-0DA7-867C-8AB4-0F14928EBAEE}"/>
              </a:ext>
            </a:extLst>
          </p:cNvPr>
          <p:cNvSpPr>
            <a:spLocks noGrp="1"/>
          </p:cNvSpPr>
          <p:nvPr>
            <p:ph type="body" sz="quarter" idx="13"/>
          </p:nvPr>
        </p:nvSpPr>
        <p:spPr/>
        <p:txBody>
          <a:bodyPr/>
          <a:lstStyle/>
          <a:p>
            <a:r>
              <a:rPr kumimoji="1" lang="ja-JP" altLang="en-US" dirty="0"/>
              <a:t>　可視化</a:t>
            </a:r>
          </a:p>
        </p:txBody>
      </p:sp>
      <p:pic>
        <p:nvPicPr>
          <p:cNvPr id="9" name="図 8">
            <a:extLst>
              <a:ext uri="{FF2B5EF4-FFF2-40B4-BE49-F238E27FC236}">
                <a16:creationId xmlns:a16="http://schemas.microsoft.com/office/drawing/2014/main" id="{B09683A3-D654-C415-27A7-DD9D75E624B7}"/>
              </a:ext>
            </a:extLst>
          </p:cNvPr>
          <p:cNvPicPr>
            <a:picLocks noChangeAspect="1"/>
          </p:cNvPicPr>
          <p:nvPr/>
        </p:nvPicPr>
        <p:blipFill>
          <a:blip r:embed="rId2"/>
          <a:stretch>
            <a:fillRect/>
          </a:stretch>
        </p:blipFill>
        <p:spPr>
          <a:xfrm>
            <a:off x="1600200" y="2685470"/>
            <a:ext cx="5811061" cy="3057952"/>
          </a:xfrm>
          <a:prstGeom prst="rect">
            <a:avLst/>
          </a:prstGeom>
        </p:spPr>
      </p:pic>
      <p:sp>
        <p:nvSpPr>
          <p:cNvPr id="10" name="テキスト ボックス 9">
            <a:extLst>
              <a:ext uri="{FF2B5EF4-FFF2-40B4-BE49-F238E27FC236}">
                <a16:creationId xmlns:a16="http://schemas.microsoft.com/office/drawing/2014/main" id="{A88C4978-C3F8-256E-3265-5DAF3CBC721C}"/>
              </a:ext>
            </a:extLst>
          </p:cNvPr>
          <p:cNvSpPr txBox="1"/>
          <p:nvPr/>
        </p:nvSpPr>
        <p:spPr>
          <a:xfrm>
            <a:off x="1913790" y="5946224"/>
            <a:ext cx="5183879" cy="307777"/>
          </a:xfrm>
          <a:prstGeom prst="rect">
            <a:avLst/>
          </a:prstGeom>
          <a:noFill/>
        </p:spPr>
        <p:txBody>
          <a:bodyPr wrap="square" rtlCol="0">
            <a:spAutoFit/>
          </a:bodyPr>
          <a:lstStyle/>
          <a:p>
            <a:pPr algn="r"/>
            <a:r>
              <a:rPr kumimoji="1" lang="ja-JP" altLang="en-US" sz="1400" dirty="0"/>
              <a:t>（出所）私たちの</a:t>
            </a:r>
            <a:r>
              <a:rPr kumimoji="1" lang="en-US" altLang="ja-JP" sz="1400" dirty="0"/>
              <a:t>R</a:t>
            </a:r>
            <a:r>
              <a:rPr kumimoji="1" lang="ja-JP" altLang="en-US" sz="1400" dirty="0"/>
              <a:t>より引用</a:t>
            </a:r>
            <a:endParaRPr kumimoji="1" lang="ja-JP" altLang="en-US" dirty="0"/>
          </a:p>
        </p:txBody>
      </p:sp>
    </p:spTree>
    <p:extLst>
      <p:ext uri="{BB962C8B-B14F-4D97-AF65-F5344CB8AC3E}">
        <p14:creationId xmlns:p14="http://schemas.microsoft.com/office/powerpoint/2010/main" val="25890137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612964-E6A3-8B0E-9AA1-4B341641B62E}"/>
              </a:ext>
            </a:extLst>
          </p:cNvPr>
          <p:cNvSpPr>
            <a:spLocks noGrp="1"/>
          </p:cNvSpPr>
          <p:nvPr>
            <p:ph type="title"/>
          </p:nvPr>
        </p:nvSpPr>
        <p:spPr/>
        <p:txBody>
          <a:bodyPr/>
          <a:lstStyle/>
          <a:p>
            <a:r>
              <a:rPr kumimoji="1" lang="ja-JP" altLang="en-US" dirty="0"/>
              <a:t>　</a:t>
            </a:r>
            <a:r>
              <a:rPr kumimoji="1" lang="en-US" altLang="ja-JP" dirty="0"/>
              <a:t>ggplot2</a:t>
            </a:r>
            <a:r>
              <a:rPr kumimoji="1" lang="ja-JP" altLang="en-US" dirty="0"/>
              <a:t>の基本構文</a:t>
            </a:r>
          </a:p>
        </p:txBody>
      </p:sp>
      <p:sp>
        <p:nvSpPr>
          <p:cNvPr id="3" name="コンテンツ プレースホルダー 2">
            <a:extLst>
              <a:ext uri="{FF2B5EF4-FFF2-40B4-BE49-F238E27FC236}">
                <a16:creationId xmlns:a16="http://schemas.microsoft.com/office/drawing/2014/main" id="{9AC0F996-EB70-9A54-DD4E-256573844F0A}"/>
              </a:ext>
            </a:extLst>
          </p:cNvPr>
          <p:cNvSpPr>
            <a:spLocks noGrp="1"/>
          </p:cNvSpPr>
          <p:nvPr>
            <p:ph idx="1"/>
          </p:nvPr>
        </p:nvSpPr>
        <p:spPr>
          <a:xfrm>
            <a:off x="628649" y="1825625"/>
            <a:ext cx="8049683" cy="4351338"/>
          </a:xfrm>
        </p:spPr>
        <p:txBody>
          <a:bodyPr/>
          <a:lstStyle/>
          <a:p>
            <a:r>
              <a:rPr lang="ja-JP" altLang="en-US" dirty="0"/>
              <a:t>作図の対象となる</a:t>
            </a:r>
            <a:r>
              <a:rPr lang="en-US" altLang="ja-JP" dirty="0" err="1"/>
              <a:t>df</a:t>
            </a:r>
            <a:r>
              <a:rPr lang="ja-JP" altLang="en-US" dirty="0"/>
              <a:t>にパイプをつないで</a:t>
            </a:r>
            <a:r>
              <a:rPr lang="en-US" altLang="ja-JP" dirty="0" err="1"/>
              <a:t>ggplot</a:t>
            </a:r>
            <a:r>
              <a:rPr lang="en-US" altLang="ja-JP" dirty="0"/>
              <a:t>()</a:t>
            </a:r>
            <a:r>
              <a:rPr lang="ja-JP" altLang="en-US" dirty="0"/>
              <a:t>でキャンバス作成</a:t>
            </a:r>
            <a:endParaRPr lang="en-US" altLang="ja-JP" dirty="0"/>
          </a:p>
          <a:p>
            <a:r>
              <a:rPr lang="en-US" altLang="ja-JP" dirty="0" err="1"/>
              <a:t>aes</a:t>
            </a:r>
            <a:r>
              <a:rPr lang="en-US" altLang="ja-JP" dirty="0"/>
              <a:t>(x = x, y = y)</a:t>
            </a:r>
            <a:r>
              <a:rPr lang="ja-JP" altLang="en-US" dirty="0"/>
              <a:t>で対象となる変数を指定</a:t>
            </a:r>
            <a:endParaRPr lang="en-US" altLang="ja-JP" dirty="0"/>
          </a:p>
          <a:p>
            <a:pPr lvl="1"/>
            <a:r>
              <a:rPr lang="en-US" altLang="ja-JP" dirty="0" err="1"/>
              <a:t>aes</a:t>
            </a:r>
            <a:r>
              <a:rPr lang="ja-JP" altLang="en-US" dirty="0"/>
              <a:t>は</a:t>
            </a:r>
            <a:r>
              <a:rPr lang="en-US" altLang="ja-JP" dirty="0"/>
              <a:t>aesthetic</a:t>
            </a:r>
            <a:r>
              <a:rPr lang="ja-JP" altLang="en-US" dirty="0"/>
              <a:t>の略</a:t>
            </a:r>
            <a:endParaRPr lang="en-US" altLang="ja-JP" dirty="0"/>
          </a:p>
          <a:p>
            <a:r>
              <a:rPr lang="en-US" altLang="ja-JP" dirty="0" err="1"/>
              <a:t>g</a:t>
            </a:r>
            <a:r>
              <a:rPr kumimoji="1" lang="en-US" altLang="ja-JP" dirty="0" err="1"/>
              <a:t>gplot</a:t>
            </a:r>
            <a:r>
              <a:rPr kumimoji="1" lang="en-US" altLang="ja-JP" dirty="0"/>
              <a:t>()</a:t>
            </a:r>
            <a:r>
              <a:rPr kumimoji="1" lang="ja-JP" altLang="en-US" dirty="0"/>
              <a:t>から＋でつないでレイヤーを重ねる</a:t>
            </a:r>
          </a:p>
        </p:txBody>
      </p:sp>
      <p:sp>
        <p:nvSpPr>
          <p:cNvPr id="4" name="スライド番号プレースホルダー 3">
            <a:extLst>
              <a:ext uri="{FF2B5EF4-FFF2-40B4-BE49-F238E27FC236}">
                <a16:creationId xmlns:a16="http://schemas.microsoft.com/office/drawing/2014/main" id="{85340A8C-1E80-7E05-6C40-AC62549DB592}"/>
              </a:ext>
            </a:extLst>
          </p:cNvPr>
          <p:cNvSpPr>
            <a:spLocks noGrp="1"/>
          </p:cNvSpPr>
          <p:nvPr>
            <p:ph type="sldNum" sz="quarter" idx="12"/>
          </p:nvPr>
        </p:nvSpPr>
        <p:spPr/>
        <p:txBody>
          <a:bodyPr/>
          <a:lstStyle/>
          <a:p>
            <a:fld id="{C46B5F8E-405A-41C5-91DD-ABB74B733BFC}" type="slidenum">
              <a:rPr kumimoji="1" lang="ja-JP" altLang="en-US" smtClean="0"/>
              <a:t>29</a:t>
            </a:fld>
            <a:endParaRPr kumimoji="1" lang="ja-JP" altLang="en-US" dirty="0"/>
          </a:p>
        </p:txBody>
      </p:sp>
      <p:sp>
        <p:nvSpPr>
          <p:cNvPr id="5" name="フッター プレースホルダー 4">
            <a:extLst>
              <a:ext uri="{FF2B5EF4-FFF2-40B4-BE49-F238E27FC236}">
                <a16:creationId xmlns:a16="http://schemas.microsoft.com/office/drawing/2014/main" id="{1B93D9A7-07DB-6472-8B82-9C6E8C2F1657}"/>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7E1E4D5E-7AD1-F222-07B6-9AB1A383C404}"/>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B517C053-ED9E-A3F8-B12E-104252467CEE}"/>
              </a:ext>
            </a:extLst>
          </p:cNvPr>
          <p:cNvSpPr>
            <a:spLocks noGrp="1"/>
          </p:cNvSpPr>
          <p:nvPr>
            <p:ph type="body" sz="quarter" idx="13"/>
          </p:nvPr>
        </p:nvSpPr>
        <p:spPr/>
        <p:txBody>
          <a:bodyPr/>
          <a:lstStyle/>
          <a:p>
            <a:r>
              <a:rPr kumimoji="1" lang="ja-JP" altLang="en-US" dirty="0"/>
              <a:t>　可視化</a:t>
            </a:r>
          </a:p>
        </p:txBody>
      </p:sp>
      <p:grpSp>
        <p:nvGrpSpPr>
          <p:cNvPr id="8" name="グループ化 7">
            <a:extLst>
              <a:ext uri="{FF2B5EF4-FFF2-40B4-BE49-F238E27FC236}">
                <a16:creationId xmlns:a16="http://schemas.microsoft.com/office/drawing/2014/main" id="{282FAA12-DF0C-6081-92FC-BDCC64D0C5B8}"/>
              </a:ext>
            </a:extLst>
          </p:cNvPr>
          <p:cNvGrpSpPr/>
          <p:nvPr/>
        </p:nvGrpSpPr>
        <p:grpSpPr>
          <a:xfrm>
            <a:off x="373399" y="4243997"/>
            <a:ext cx="7304809" cy="1870206"/>
            <a:chOff x="177174" y="4064589"/>
            <a:chExt cx="7304809" cy="1870206"/>
          </a:xfrm>
        </p:grpSpPr>
        <p:pic>
          <p:nvPicPr>
            <p:cNvPr id="9" name="図 8">
              <a:extLst>
                <a:ext uri="{FF2B5EF4-FFF2-40B4-BE49-F238E27FC236}">
                  <a16:creationId xmlns:a16="http://schemas.microsoft.com/office/drawing/2014/main" id="{EAC78524-C9FF-DF55-B1AA-85EA88988006}"/>
                </a:ext>
              </a:extLst>
            </p:cNvPr>
            <p:cNvPicPr>
              <a:picLocks noChangeAspect="1"/>
            </p:cNvPicPr>
            <p:nvPr/>
          </p:nvPicPr>
          <p:blipFill>
            <a:blip r:embed="rId2"/>
            <a:stretch>
              <a:fillRect/>
            </a:stretch>
          </p:blipFill>
          <p:spPr>
            <a:xfrm>
              <a:off x="1662017" y="4131799"/>
              <a:ext cx="5819966" cy="1802996"/>
            </a:xfrm>
            <a:prstGeom prst="rect">
              <a:avLst/>
            </a:prstGeom>
            <a:ln>
              <a:solidFill>
                <a:schemeClr val="bg2">
                  <a:lumMod val="50000"/>
                </a:schemeClr>
              </a:solidFill>
            </a:ln>
          </p:spPr>
        </p:pic>
        <p:grpSp>
          <p:nvGrpSpPr>
            <p:cNvPr id="12" name="グループ化 11">
              <a:extLst>
                <a:ext uri="{FF2B5EF4-FFF2-40B4-BE49-F238E27FC236}">
                  <a16:creationId xmlns:a16="http://schemas.microsoft.com/office/drawing/2014/main" id="{CB444F64-3BB3-CD95-9DEE-74A3C1ACBCB5}"/>
                </a:ext>
              </a:extLst>
            </p:cNvPr>
            <p:cNvGrpSpPr/>
            <p:nvPr/>
          </p:nvGrpSpPr>
          <p:grpSpPr>
            <a:xfrm>
              <a:off x="258540" y="4064589"/>
              <a:ext cx="1694705" cy="550302"/>
              <a:chOff x="143923" y="3977911"/>
              <a:chExt cx="1694705" cy="550302"/>
            </a:xfrm>
          </p:grpSpPr>
          <p:cxnSp>
            <p:nvCxnSpPr>
              <p:cNvPr id="10" name="直線コネクタ 9">
                <a:extLst>
                  <a:ext uri="{FF2B5EF4-FFF2-40B4-BE49-F238E27FC236}">
                    <a16:creationId xmlns:a16="http://schemas.microsoft.com/office/drawing/2014/main" id="{E0887BEF-FFA1-BFFB-464A-80B3EEFDE351}"/>
                  </a:ext>
                </a:extLst>
              </p:cNvPr>
              <p:cNvCxnSpPr>
                <a:cxnSpLocks/>
                <a:endCxn id="11" idx="2"/>
              </p:cNvCxnSpPr>
              <p:nvPr/>
            </p:nvCxnSpPr>
            <p:spPr>
              <a:xfrm flipH="1" flipV="1">
                <a:off x="825804" y="4285688"/>
                <a:ext cx="1012824" cy="24252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1" name="テキスト ボックス 10">
                <a:extLst>
                  <a:ext uri="{FF2B5EF4-FFF2-40B4-BE49-F238E27FC236}">
                    <a16:creationId xmlns:a16="http://schemas.microsoft.com/office/drawing/2014/main" id="{EA9A3B21-43B5-9940-9099-26C03A4913DC}"/>
                  </a:ext>
                </a:extLst>
              </p:cNvPr>
              <p:cNvSpPr txBox="1"/>
              <p:nvPr/>
            </p:nvSpPr>
            <p:spPr>
              <a:xfrm>
                <a:off x="143923" y="3977911"/>
                <a:ext cx="1363762" cy="307777"/>
              </a:xfrm>
              <a:prstGeom prst="rect">
                <a:avLst/>
              </a:prstGeom>
              <a:noFill/>
            </p:spPr>
            <p:txBody>
              <a:bodyPr wrap="square" rtlCol="0">
                <a:spAutoFit/>
              </a:bodyPr>
              <a:lstStyle/>
              <a:p>
                <a:r>
                  <a:rPr kumimoji="1" lang="ja-JP" altLang="en-US" sz="1400" dirty="0"/>
                  <a:t>キャンバス</a:t>
                </a:r>
                <a:endParaRPr kumimoji="1" lang="ja-JP" altLang="en-US" dirty="0"/>
              </a:p>
            </p:txBody>
          </p:sp>
        </p:grpSp>
        <p:cxnSp>
          <p:nvCxnSpPr>
            <p:cNvPr id="13" name="直線コネクタ 12">
              <a:extLst>
                <a:ext uri="{FF2B5EF4-FFF2-40B4-BE49-F238E27FC236}">
                  <a16:creationId xmlns:a16="http://schemas.microsoft.com/office/drawing/2014/main" id="{25D211A9-FD95-D2AF-5A08-6B0AC0D975EC}"/>
                </a:ext>
              </a:extLst>
            </p:cNvPr>
            <p:cNvCxnSpPr>
              <a:cxnSpLocks/>
              <a:endCxn id="14" idx="3"/>
            </p:cNvCxnSpPr>
            <p:nvPr/>
          </p:nvCxnSpPr>
          <p:spPr>
            <a:xfrm flipH="1">
              <a:off x="914419" y="4861814"/>
              <a:ext cx="1043721" cy="24252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4" name="テキスト ボックス 13">
              <a:extLst>
                <a:ext uri="{FF2B5EF4-FFF2-40B4-BE49-F238E27FC236}">
                  <a16:creationId xmlns:a16="http://schemas.microsoft.com/office/drawing/2014/main" id="{F47A4614-B92A-4A6C-23D6-326417CD34A0}"/>
                </a:ext>
              </a:extLst>
            </p:cNvPr>
            <p:cNvSpPr txBox="1"/>
            <p:nvPr/>
          </p:nvSpPr>
          <p:spPr>
            <a:xfrm>
              <a:off x="177175" y="4950450"/>
              <a:ext cx="737244" cy="307777"/>
            </a:xfrm>
            <a:prstGeom prst="rect">
              <a:avLst/>
            </a:prstGeom>
            <a:noFill/>
          </p:spPr>
          <p:txBody>
            <a:bodyPr wrap="square" rtlCol="0">
              <a:spAutoFit/>
            </a:bodyPr>
            <a:lstStyle/>
            <a:p>
              <a:r>
                <a:rPr kumimoji="1" lang="ja-JP" altLang="en-US" sz="1400" dirty="0"/>
                <a:t>グラフ</a:t>
              </a:r>
              <a:endParaRPr kumimoji="1" lang="ja-JP" altLang="en-US" dirty="0"/>
            </a:p>
          </p:txBody>
        </p:sp>
        <p:cxnSp>
          <p:nvCxnSpPr>
            <p:cNvPr id="15" name="直線コネクタ 14">
              <a:extLst>
                <a:ext uri="{FF2B5EF4-FFF2-40B4-BE49-F238E27FC236}">
                  <a16:creationId xmlns:a16="http://schemas.microsoft.com/office/drawing/2014/main" id="{BE784560-C066-2DBD-CE01-F272A08A724B}"/>
                </a:ext>
              </a:extLst>
            </p:cNvPr>
            <p:cNvCxnSpPr>
              <a:cxnSpLocks/>
              <a:endCxn id="14" idx="3"/>
            </p:cNvCxnSpPr>
            <p:nvPr/>
          </p:nvCxnSpPr>
          <p:spPr>
            <a:xfrm flipH="1" flipV="1">
              <a:off x="914419" y="5104339"/>
              <a:ext cx="1043721" cy="5457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cxnSp>
          <p:nvCxnSpPr>
            <p:cNvPr id="18" name="直線コネクタ 17">
              <a:extLst>
                <a:ext uri="{FF2B5EF4-FFF2-40B4-BE49-F238E27FC236}">
                  <a16:creationId xmlns:a16="http://schemas.microsoft.com/office/drawing/2014/main" id="{C1F51E9B-3A8F-5723-81F1-CADD7AC85C22}"/>
                </a:ext>
              </a:extLst>
            </p:cNvPr>
            <p:cNvCxnSpPr>
              <a:cxnSpLocks/>
              <a:endCxn id="19" idx="3"/>
            </p:cNvCxnSpPr>
            <p:nvPr/>
          </p:nvCxnSpPr>
          <p:spPr>
            <a:xfrm flipH="1">
              <a:off x="1394847" y="5355908"/>
              <a:ext cx="563293" cy="24252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9" name="テキスト ボックス 18">
              <a:extLst>
                <a:ext uri="{FF2B5EF4-FFF2-40B4-BE49-F238E27FC236}">
                  <a16:creationId xmlns:a16="http://schemas.microsoft.com/office/drawing/2014/main" id="{2E81AFA0-B1EE-678A-5CD1-64E86AAE128F}"/>
                </a:ext>
              </a:extLst>
            </p:cNvPr>
            <p:cNvSpPr txBox="1"/>
            <p:nvPr/>
          </p:nvSpPr>
          <p:spPr>
            <a:xfrm>
              <a:off x="177174" y="5444544"/>
              <a:ext cx="1217673" cy="307777"/>
            </a:xfrm>
            <a:prstGeom prst="rect">
              <a:avLst/>
            </a:prstGeom>
            <a:noFill/>
          </p:spPr>
          <p:txBody>
            <a:bodyPr wrap="square" rtlCol="0">
              <a:spAutoFit/>
            </a:bodyPr>
            <a:lstStyle/>
            <a:p>
              <a:r>
                <a:rPr kumimoji="1" lang="ja-JP" altLang="en-US" sz="1400" dirty="0"/>
                <a:t>オプション</a:t>
              </a:r>
              <a:endParaRPr kumimoji="1" lang="ja-JP" altLang="en-US" dirty="0"/>
            </a:p>
          </p:txBody>
        </p:sp>
        <p:cxnSp>
          <p:nvCxnSpPr>
            <p:cNvPr id="20" name="直線コネクタ 19">
              <a:extLst>
                <a:ext uri="{FF2B5EF4-FFF2-40B4-BE49-F238E27FC236}">
                  <a16:creationId xmlns:a16="http://schemas.microsoft.com/office/drawing/2014/main" id="{5BA4834E-ABC5-D303-3372-3D462D679D84}"/>
                </a:ext>
              </a:extLst>
            </p:cNvPr>
            <p:cNvCxnSpPr>
              <a:cxnSpLocks/>
              <a:endCxn id="19" idx="3"/>
            </p:cNvCxnSpPr>
            <p:nvPr/>
          </p:nvCxnSpPr>
          <p:spPr>
            <a:xfrm flipH="1" flipV="1">
              <a:off x="1394847" y="5598433"/>
              <a:ext cx="563293" cy="5457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870584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0CCF40-625B-BD2C-42A9-65A0FB1CDED7}"/>
              </a:ext>
            </a:extLst>
          </p:cNvPr>
          <p:cNvSpPr>
            <a:spLocks noGrp="1"/>
          </p:cNvSpPr>
          <p:nvPr>
            <p:ph type="title"/>
          </p:nvPr>
        </p:nvSpPr>
        <p:spPr/>
        <p:txBody>
          <a:bodyPr/>
          <a:lstStyle/>
          <a:p>
            <a:r>
              <a:rPr lang="ja-JP" altLang="en-US" dirty="0"/>
              <a:t>　レクチャーのルール</a:t>
            </a:r>
            <a:endParaRPr kumimoji="1" lang="ja-JP" altLang="en-US" dirty="0"/>
          </a:p>
        </p:txBody>
      </p:sp>
      <p:sp>
        <p:nvSpPr>
          <p:cNvPr id="3" name="コンテンツ プレースホルダー 2">
            <a:extLst>
              <a:ext uri="{FF2B5EF4-FFF2-40B4-BE49-F238E27FC236}">
                <a16:creationId xmlns:a16="http://schemas.microsoft.com/office/drawing/2014/main" id="{0B67E832-9BA2-523B-3086-CB6EEEB1344E}"/>
              </a:ext>
            </a:extLst>
          </p:cNvPr>
          <p:cNvSpPr>
            <a:spLocks noGrp="1"/>
          </p:cNvSpPr>
          <p:nvPr>
            <p:ph idx="1"/>
          </p:nvPr>
        </p:nvSpPr>
        <p:spPr/>
        <p:txBody>
          <a:bodyPr/>
          <a:lstStyle/>
          <a:p>
            <a:r>
              <a:rPr lang="ja-JP" altLang="en-US" dirty="0"/>
              <a:t>原則カメラはオン、マイクはオフでお願いします</a:t>
            </a:r>
            <a:endParaRPr lang="en-US" altLang="ja-JP" dirty="0"/>
          </a:p>
          <a:p>
            <a:pPr lvl="1"/>
            <a:r>
              <a:rPr lang="ja-JP" altLang="en-US" dirty="0"/>
              <a:t>ご質問等ある場合は挙手をお願いします</a:t>
            </a:r>
            <a:endParaRPr lang="en-US" altLang="ja-JP" dirty="0"/>
          </a:p>
          <a:p>
            <a:r>
              <a:rPr lang="ja-JP" altLang="en-US" dirty="0"/>
              <a:t>レクチャーはレコーディングし、後日配布いたします</a:t>
            </a:r>
            <a:endParaRPr lang="en-US" altLang="ja-JP" dirty="0"/>
          </a:p>
          <a:p>
            <a:pPr lvl="1"/>
            <a:r>
              <a:rPr lang="ja-JP" altLang="en-US" dirty="0"/>
              <a:t>各パートの終わりにレコーディングを停止した状態での質疑応答</a:t>
            </a:r>
            <a:br>
              <a:rPr lang="en-US" altLang="ja-JP" dirty="0"/>
            </a:br>
            <a:r>
              <a:rPr lang="ja-JP" altLang="en-US" dirty="0"/>
              <a:t>時間を設けます</a:t>
            </a:r>
            <a:endParaRPr lang="en-US" altLang="ja-JP" dirty="0"/>
          </a:p>
          <a:p>
            <a:r>
              <a:rPr kumimoji="1" lang="ja-JP" altLang="en-US" dirty="0"/>
              <a:t>途中入室・途中退室・飲食可です</a:t>
            </a:r>
            <a:endParaRPr kumimoji="1" lang="en-US" altLang="ja-JP" dirty="0"/>
          </a:p>
          <a:p>
            <a:r>
              <a:rPr lang="ja-JP" altLang="en-US" dirty="0"/>
              <a:t>前半パート終了後に</a:t>
            </a:r>
            <a:r>
              <a:rPr lang="en-US" altLang="ja-JP" dirty="0"/>
              <a:t>10</a:t>
            </a:r>
            <a:r>
              <a:rPr lang="ja-JP" altLang="en-US" dirty="0"/>
              <a:t>分程度の休憩時間を設けます</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B36897F5-8124-C017-F6E4-D533B7CDBFB0}"/>
              </a:ext>
            </a:extLst>
          </p:cNvPr>
          <p:cNvSpPr>
            <a:spLocks noGrp="1"/>
          </p:cNvSpPr>
          <p:nvPr>
            <p:ph type="sldNum" sz="quarter" idx="12"/>
          </p:nvPr>
        </p:nvSpPr>
        <p:spPr/>
        <p:txBody>
          <a:bodyPr/>
          <a:lstStyle/>
          <a:p>
            <a:fld id="{C46B5F8E-405A-41C5-91DD-ABB74B733BFC}" type="slidenum">
              <a:rPr kumimoji="1" lang="ja-JP" altLang="en-US" smtClean="0"/>
              <a:t>3</a:t>
            </a:fld>
            <a:endParaRPr kumimoji="1" lang="ja-JP" altLang="en-US" dirty="0"/>
          </a:p>
        </p:txBody>
      </p:sp>
      <p:sp>
        <p:nvSpPr>
          <p:cNvPr id="5" name="フッター プレースホルダー 4">
            <a:extLst>
              <a:ext uri="{FF2B5EF4-FFF2-40B4-BE49-F238E27FC236}">
                <a16:creationId xmlns:a16="http://schemas.microsoft.com/office/drawing/2014/main" id="{5533A872-798A-3B5B-4343-502EB201D0DE}"/>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A974DA9E-8263-D52C-4528-61F659433760}"/>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4019C165-BACB-6928-97A9-69F775D6381D}"/>
              </a:ext>
            </a:extLst>
          </p:cNvPr>
          <p:cNvSpPr>
            <a:spLocks noGrp="1"/>
          </p:cNvSpPr>
          <p:nvPr>
            <p:ph type="body" sz="quarter" idx="13"/>
          </p:nvPr>
        </p:nvSpPr>
        <p:spPr/>
        <p:txBody>
          <a:bodyPr/>
          <a:lstStyle/>
          <a:p>
            <a:r>
              <a:rPr kumimoji="1" lang="ja-JP" altLang="en-US" dirty="0"/>
              <a:t>　はじめに</a:t>
            </a:r>
          </a:p>
        </p:txBody>
      </p:sp>
    </p:spTree>
    <p:extLst>
      <p:ext uri="{BB962C8B-B14F-4D97-AF65-F5344CB8AC3E}">
        <p14:creationId xmlns:p14="http://schemas.microsoft.com/office/powerpoint/2010/main" val="39258000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CF54D2-B3CB-8792-FC40-14CF16723A83}"/>
              </a:ext>
            </a:extLst>
          </p:cNvPr>
          <p:cNvSpPr>
            <a:spLocks noGrp="1"/>
          </p:cNvSpPr>
          <p:nvPr>
            <p:ph type="title"/>
          </p:nvPr>
        </p:nvSpPr>
        <p:spPr/>
        <p:txBody>
          <a:bodyPr/>
          <a:lstStyle/>
          <a:p>
            <a:r>
              <a:rPr kumimoji="1" lang="ja-JP" altLang="en-US" dirty="0"/>
              <a:t>　</a:t>
            </a:r>
            <a:r>
              <a:rPr kumimoji="1" lang="en-US" altLang="ja-JP" dirty="0"/>
              <a:t>ggplot2</a:t>
            </a:r>
            <a:r>
              <a:rPr kumimoji="1" lang="ja-JP" altLang="en-US" dirty="0"/>
              <a:t>による様々なグラフ</a:t>
            </a:r>
          </a:p>
        </p:txBody>
      </p:sp>
      <p:sp>
        <p:nvSpPr>
          <p:cNvPr id="3" name="コンテンツ プレースホルダー 2">
            <a:extLst>
              <a:ext uri="{FF2B5EF4-FFF2-40B4-BE49-F238E27FC236}">
                <a16:creationId xmlns:a16="http://schemas.microsoft.com/office/drawing/2014/main" id="{6E3E6D07-A710-3D64-1057-7727F1A21121}"/>
              </a:ext>
            </a:extLst>
          </p:cNvPr>
          <p:cNvSpPr>
            <a:spLocks noGrp="1"/>
          </p:cNvSpPr>
          <p:nvPr>
            <p:ph idx="1"/>
          </p:nvPr>
        </p:nvSpPr>
        <p:spPr/>
        <p:txBody>
          <a:bodyPr/>
          <a:lstStyle/>
          <a:p>
            <a:r>
              <a:rPr kumimoji="1" lang="ja-JP" altLang="en-US" dirty="0"/>
              <a:t>主な幾何オブジェクト（</a:t>
            </a:r>
            <a:r>
              <a:rPr kumimoji="1" lang="en-US" altLang="ja-JP" dirty="0"/>
              <a:t>geometry object</a:t>
            </a:r>
            <a:r>
              <a:rPr kumimoji="1" lang="ja-JP" altLang="en-US" dirty="0"/>
              <a:t>）</a:t>
            </a:r>
            <a:endParaRPr kumimoji="1" lang="en-US" altLang="ja-JP" dirty="0"/>
          </a:p>
          <a:p>
            <a:pPr lvl="1"/>
            <a:r>
              <a:rPr lang="en-US" altLang="ja-JP" dirty="0" err="1"/>
              <a:t>geom_histogram</a:t>
            </a:r>
            <a:r>
              <a:rPr lang="en-US" altLang="ja-JP" dirty="0"/>
              <a:t>	…</a:t>
            </a:r>
            <a:r>
              <a:rPr lang="ja-JP" altLang="en-US" dirty="0"/>
              <a:t>　ヒストグラム</a:t>
            </a:r>
            <a:endParaRPr lang="en-US" altLang="ja-JP" dirty="0"/>
          </a:p>
          <a:p>
            <a:pPr lvl="1"/>
            <a:r>
              <a:rPr lang="en-US" altLang="ja-JP" dirty="0" err="1"/>
              <a:t>geom_density</a:t>
            </a:r>
            <a:r>
              <a:rPr lang="en-US" altLang="ja-JP" dirty="0"/>
              <a:t>	…</a:t>
            </a:r>
            <a:r>
              <a:rPr lang="ja-JP" altLang="en-US" dirty="0"/>
              <a:t>　密度曲線</a:t>
            </a:r>
            <a:endParaRPr lang="en-US" altLang="ja-JP" dirty="0"/>
          </a:p>
          <a:p>
            <a:pPr lvl="1"/>
            <a:r>
              <a:rPr lang="en-US" altLang="ja-JP" dirty="0" err="1"/>
              <a:t>geom_point</a:t>
            </a:r>
            <a:r>
              <a:rPr lang="en-US" altLang="ja-JP" dirty="0"/>
              <a:t>	…</a:t>
            </a:r>
            <a:r>
              <a:rPr lang="ja-JP" altLang="en-US" dirty="0"/>
              <a:t>　散布図</a:t>
            </a:r>
            <a:endParaRPr lang="en-US" altLang="ja-JP" dirty="0"/>
          </a:p>
          <a:p>
            <a:pPr lvl="1"/>
            <a:r>
              <a:rPr lang="en-US" altLang="ja-JP" dirty="0" err="1"/>
              <a:t>g</a:t>
            </a:r>
            <a:r>
              <a:rPr kumimoji="1" lang="en-US" altLang="ja-JP" dirty="0" err="1"/>
              <a:t>eom_line</a:t>
            </a:r>
            <a:r>
              <a:rPr kumimoji="1" lang="en-US" altLang="ja-JP" dirty="0"/>
              <a:t>	…</a:t>
            </a:r>
            <a:r>
              <a:rPr kumimoji="1" lang="ja-JP" altLang="en-US" dirty="0"/>
              <a:t>　折れ線グラフ</a:t>
            </a:r>
            <a:endParaRPr kumimoji="1" lang="en-US" altLang="ja-JP" dirty="0"/>
          </a:p>
          <a:p>
            <a:pPr lvl="1"/>
            <a:r>
              <a:rPr lang="en-US" altLang="ja-JP" dirty="0" err="1"/>
              <a:t>geom_bar</a:t>
            </a:r>
            <a:r>
              <a:rPr lang="en-US" altLang="ja-JP" dirty="0"/>
              <a:t>		…</a:t>
            </a:r>
            <a:r>
              <a:rPr lang="ja-JP" altLang="en-US" dirty="0"/>
              <a:t>　棒グラフ</a:t>
            </a:r>
            <a:endParaRPr lang="en-US" altLang="ja-JP" dirty="0"/>
          </a:p>
          <a:p>
            <a:pPr lvl="1"/>
            <a:r>
              <a:rPr lang="en-US" altLang="ja-JP" dirty="0" err="1"/>
              <a:t>g</a:t>
            </a:r>
            <a:r>
              <a:rPr kumimoji="1" lang="en-US" altLang="ja-JP" dirty="0" err="1"/>
              <a:t>eom_smooth</a:t>
            </a:r>
            <a:r>
              <a:rPr kumimoji="1" lang="en-US" altLang="ja-JP" dirty="0"/>
              <a:t>	…</a:t>
            </a:r>
            <a:r>
              <a:rPr kumimoji="1" lang="ja-JP" altLang="en-US" dirty="0"/>
              <a:t>　近似曲線</a:t>
            </a:r>
            <a:endParaRPr kumimoji="1" lang="en-US" altLang="ja-JP" dirty="0"/>
          </a:p>
        </p:txBody>
      </p:sp>
      <p:sp>
        <p:nvSpPr>
          <p:cNvPr id="4" name="スライド番号プレースホルダー 3">
            <a:extLst>
              <a:ext uri="{FF2B5EF4-FFF2-40B4-BE49-F238E27FC236}">
                <a16:creationId xmlns:a16="http://schemas.microsoft.com/office/drawing/2014/main" id="{C43150AE-F34B-0D5B-C72A-95E037543A2A}"/>
              </a:ext>
            </a:extLst>
          </p:cNvPr>
          <p:cNvSpPr>
            <a:spLocks noGrp="1"/>
          </p:cNvSpPr>
          <p:nvPr>
            <p:ph type="sldNum" sz="quarter" idx="12"/>
          </p:nvPr>
        </p:nvSpPr>
        <p:spPr/>
        <p:txBody>
          <a:bodyPr/>
          <a:lstStyle/>
          <a:p>
            <a:fld id="{C46B5F8E-405A-41C5-91DD-ABB74B733BFC}" type="slidenum">
              <a:rPr kumimoji="1" lang="ja-JP" altLang="en-US" smtClean="0"/>
              <a:t>30</a:t>
            </a:fld>
            <a:endParaRPr kumimoji="1" lang="ja-JP" altLang="en-US" dirty="0"/>
          </a:p>
        </p:txBody>
      </p:sp>
      <p:sp>
        <p:nvSpPr>
          <p:cNvPr id="5" name="フッター プレースホルダー 4">
            <a:extLst>
              <a:ext uri="{FF2B5EF4-FFF2-40B4-BE49-F238E27FC236}">
                <a16:creationId xmlns:a16="http://schemas.microsoft.com/office/drawing/2014/main" id="{2E338DEF-67FD-2041-E95D-5F87D9247FBB}"/>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F1B2CBE4-24C7-8AF9-473E-573F3F4B044A}"/>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566DAA07-ABBB-26A4-8F53-185C866746E5}"/>
              </a:ext>
            </a:extLst>
          </p:cNvPr>
          <p:cNvSpPr>
            <a:spLocks noGrp="1"/>
          </p:cNvSpPr>
          <p:nvPr>
            <p:ph type="body" sz="quarter" idx="13"/>
          </p:nvPr>
        </p:nvSpPr>
        <p:spPr/>
        <p:txBody>
          <a:bodyPr/>
          <a:lstStyle/>
          <a:p>
            <a:r>
              <a:rPr kumimoji="1" lang="ja-JP" altLang="en-US" dirty="0"/>
              <a:t>　可視化</a:t>
            </a:r>
          </a:p>
        </p:txBody>
      </p:sp>
    </p:spTree>
    <p:extLst>
      <p:ext uri="{BB962C8B-B14F-4D97-AF65-F5344CB8AC3E}">
        <p14:creationId xmlns:p14="http://schemas.microsoft.com/office/powerpoint/2010/main" val="27665737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5ECA7C-E6D9-0439-D47F-72E5D1AFF3A9}"/>
              </a:ext>
            </a:extLst>
          </p:cNvPr>
          <p:cNvSpPr>
            <a:spLocks noGrp="1"/>
          </p:cNvSpPr>
          <p:nvPr>
            <p:ph type="title"/>
          </p:nvPr>
        </p:nvSpPr>
        <p:spPr/>
        <p:txBody>
          <a:bodyPr/>
          <a:lstStyle/>
          <a:p>
            <a:r>
              <a:rPr kumimoji="1" lang="ja-JP" altLang="en-US" dirty="0"/>
              <a:t>　</a:t>
            </a:r>
            <a:r>
              <a:rPr lang="ja-JP" altLang="en-US" dirty="0"/>
              <a:t>わかりやすい</a:t>
            </a:r>
            <a:r>
              <a:rPr kumimoji="1" lang="ja-JP" altLang="en-US" dirty="0"/>
              <a:t>作図のために</a:t>
            </a:r>
          </a:p>
        </p:txBody>
      </p:sp>
      <p:sp>
        <p:nvSpPr>
          <p:cNvPr id="3" name="コンテンツ プレースホルダー 2">
            <a:extLst>
              <a:ext uri="{FF2B5EF4-FFF2-40B4-BE49-F238E27FC236}">
                <a16:creationId xmlns:a16="http://schemas.microsoft.com/office/drawing/2014/main" id="{E93B0DA2-5F4E-BD05-9FED-7D7DE52C6DBC}"/>
              </a:ext>
            </a:extLst>
          </p:cNvPr>
          <p:cNvSpPr>
            <a:spLocks noGrp="1"/>
          </p:cNvSpPr>
          <p:nvPr>
            <p:ph idx="1"/>
          </p:nvPr>
        </p:nvSpPr>
        <p:spPr/>
        <p:txBody>
          <a:bodyPr>
            <a:normAutofit lnSpcReduction="10000"/>
          </a:bodyPr>
          <a:lstStyle/>
          <a:p>
            <a:r>
              <a:rPr lang="en-US" altLang="ja-JP" dirty="0"/>
              <a:t>g</a:t>
            </a:r>
            <a:r>
              <a:rPr kumimoji="1" lang="en-US" altLang="ja-JP" dirty="0"/>
              <a:t>gplot2</a:t>
            </a:r>
            <a:r>
              <a:rPr kumimoji="1" lang="ja-JP" altLang="en-US" dirty="0"/>
              <a:t>では様々なオプションを指定することでグラフを</a:t>
            </a:r>
            <a:br>
              <a:rPr kumimoji="1" lang="en-US" altLang="ja-JP" dirty="0"/>
            </a:br>
            <a:r>
              <a:rPr kumimoji="1" lang="ja-JP" altLang="en-US" dirty="0"/>
              <a:t>カスタム可能</a:t>
            </a:r>
            <a:endParaRPr kumimoji="1" lang="en-US" altLang="ja-JP" dirty="0"/>
          </a:p>
          <a:p>
            <a:r>
              <a:rPr kumimoji="1" lang="ja-JP" altLang="en-US" dirty="0"/>
              <a:t>主なオプション</a:t>
            </a:r>
            <a:endParaRPr kumimoji="1" lang="en-US" altLang="ja-JP" dirty="0"/>
          </a:p>
          <a:p>
            <a:pPr lvl="1"/>
            <a:r>
              <a:rPr lang="en-US" altLang="ja-JP" dirty="0"/>
              <a:t>color	</a:t>
            </a:r>
            <a:r>
              <a:rPr lang="ja-JP" altLang="en-US" dirty="0"/>
              <a:t>色の指定、指定した変数ごとにグループ化して色分け</a:t>
            </a:r>
            <a:endParaRPr lang="en-US" altLang="ja-JP" dirty="0"/>
          </a:p>
          <a:p>
            <a:pPr lvl="1"/>
            <a:r>
              <a:rPr kumimoji="1" lang="en-US" altLang="ja-JP" dirty="0"/>
              <a:t>scale_*_continuous </a:t>
            </a:r>
            <a:r>
              <a:rPr kumimoji="1" lang="ja-JP" altLang="en-US" dirty="0"/>
              <a:t>軸の設定</a:t>
            </a:r>
            <a:endParaRPr kumimoji="1" lang="en-US" altLang="ja-JP" dirty="0"/>
          </a:p>
          <a:p>
            <a:pPr lvl="1"/>
            <a:r>
              <a:rPr lang="en-US" altLang="ja-JP" dirty="0" err="1"/>
              <a:t>c</a:t>
            </a:r>
            <a:r>
              <a:rPr kumimoji="1" lang="en-US" altLang="ja-JP" dirty="0" err="1"/>
              <a:t>oord_cartesian</a:t>
            </a:r>
            <a:r>
              <a:rPr kumimoji="1" lang="en-US" altLang="ja-JP" dirty="0"/>
              <a:t>	</a:t>
            </a:r>
            <a:r>
              <a:rPr kumimoji="1" lang="ja-JP" altLang="en-US" dirty="0"/>
              <a:t>グラフの範囲の指定</a:t>
            </a:r>
            <a:endParaRPr kumimoji="1" lang="en-US" altLang="ja-JP" dirty="0"/>
          </a:p>
          <a:p>
            <a:pPr lvl="1"/>
            <a:r>
              <a:rPr lang="en-US" altLang="ja-JP" dirty="0"/>
              <a:t>labs		</a:t>
            </a:r>
            <a:r>
              <a:rPr lang="ja-JP" altLang="en-US" dirty="0"/>
              <a:t>グラフにタイトルや軸ラベルを付与</a:t>
            </a:r>
            <a:endParaRPr lang="en-US" altLang="ja-JP" dirty="0"/>
          </a:p>
          <a:p>
            <a:pPr lvl="1"/>
            <a:r>
              <a:rPr lang="en-US" altLang="ja-JP" dirty="0"/>
              <a:t>theme_**		</a:t>
            </a:r>
            <a:r>
              <a:rPr lang="ja-JP" altLang="en-US" dirty="0"/>
              <a:t>グラフのテーマを変更</a:t>
            </a:r>
            <a:endParaRPr lang="en-US" altLang="ja-JP" dirty="0"/>
          </a:p>
          <a:p>
            <a:pPr lvl="1"/>
            <a:r>
              <a:rPr lang="en-US" altLang="ja-JP" dirty="0"/>
              <a:t>patchwork::</a:t>
            </a:r>
            <a:r>
              <a:rPr kumimoji="1" lang="en-US" altLang="ja-JP" dirty="0" err="1"/>
              <a:t>w</a:t>
            </a:r>
            <a:r>
              <a:rPr lang="en-US" altLang="ja-JP" dirty="0" err="1"/>
              <a:t>r</a:t>
            </a:r>
            <a:r>
              <a:rPr kumimoji="1" lang="en-US" altLang="ja-JP" dirty="0" err="1"/>
              <a:t>ap_plots</a:t>
            </a:r>
            <a:r>
              <a:rPr kumimoji="1" lang="en-US" altLang="ja-JP" dirty="0"/>
              <a:t>	</a:t>
            </a:r>
            <a:r>
              <a:rPr kumimoji="1" lang="ja-JP" altLang="en-US" dirty="0"/>
              <a:t>複数のグラフを</a:t>
            </a:r>
            <a:r>
              <a:rPr kumimoji="1" lang="en-US" altLang="ja-JP" dirty="0"/>
              <a:t>1</a:t>
            </a:r>
            <a:r>
              <a:rPr kumimoji="1" lang="ja-JP" altLang="en-US" dirty="0"/>
              <a:t>枚にまとめる</a:t>
            </a:r>
            <a:endParaRPr kumimoji="1" lang="en-US" altLang="ja-JP" dirty="0"/>
          </a:p>
          <a:p>
            <a:pPr lvl="1"/>
            <a:endParaRPr kumimoji="1" lang="ja-JP" altLang="en-US" dirty="0"/>
          </a:p>
        </p:txBody>
      </p:sp>
      <p:sp>
        <p:nvSpPr>
          <p:cNvPr id="4" name="スライド番号プレースホルダー 3">
            <a:extLst>
              <a:ext uri="{FF2B5EF4-FFF2-40B4-BE49-F238E27FC236}">
                <a16:creationId xmlns:a16="http://schemas.microsoft.com/office/drawing/2014/main" id="{43224912-FEBA-D3A2-29E5-294C8E57D5BA}"/>
              </a:ext>
            </a:extLst>
          </p:cNvPr>
          <p:cNvSpPr>
            <a:spLocks noGrp="1"/>
          </p:cNvSpPr>
          <p:nvPr>
            <p:ph type="sldNum" sz="quarter" idx="12"/>
          </p:nvPr>
        </p:nvSpPr>
        <p:spPr/>
        <p:txBody>
          <a:bodyPr/>
          <a:lstStyle/>
          <a:p>
            <a:fld id="{C46B5F8E-405A-41C5-91DD-ABB74B733BFC}" type="slidenum">
              <a:rPr kumimoji="1" lang="ja-JP" altLang="en-US" smtClean="0"/>
              <a:t>31</a:t>
            </a:fld>
            <a:endParaRPr kumimoji="1" lang="ja-JP" altLang="en-US" dirty="0"/>
          </a:p>
        </p:txBody>
      </p:sp>
      <p:sp>
        <p:nvSpPr>
          <p:cNvPr id="5" name="フッター プレースホルダー 4">
            <a:extLst>
              <a:ext uri="{FF2B5EF4-FFF2-40B4-BE49-F238E27FC236}">
                <a16:creationId xmlns:a16="http://schemas.microsoft.com/office/drawing/2014/main" id="{EFD2F43B-4BE5-6080-064A-6C68706689B6}"/>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5E32FFAA-6047-7D80-3192-483F962F5070}"/>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6A93B0C3-4536-ACED-3C29-75FF6FCE8F10}"/>
              </a:ext>
            </a:extLst>
          </p:cNvPr>
          <p:cNvSpPr>
            <a:spLocks noGrp="1"/>
          </p:cNvSpPr>
          <p:nvPr>
            <p:ph type="body" sz="quarter" idx="13"/>
          </p:nvPr>
        </p:nvSpPr>
        <p:spPr/>
        <p:txBody>
          <a:bodyPr/>
          <a:lstStyle/>
          <a:p>
            <a:r>
              <a:rPr kumimoji="1" lang="ja-JP" altLang="en-US" dirty="0"/>
              <a:t>　可視化</a:t>
            </a:r>
          </a:p>
        </p:txBody>
      </p:sp>
    </p:spTree>
    <p:extLst>
      <p:ext uri="{BB962C8B-B14F-4D97-AF65-F5344CB8AC3E}">
        <p14:creationId xmlns:p14="http://schemas.microsoft.com/office/powerpoint/2010/main" val="2452703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8D66CF-7FBC-5FA0-0BA1-A1A6B2991A92}"/>
              </a:ext>
            </a:extLst>
          </p:cNvPr>
          <p:cNvSpPr>
            <a:spLocks noGrp="1"/>
          </p:cNvSpPr>
          <p:nvPr>
            <p:ph type="title"/>
          </p:nvPr>
        </p:nvSpPr>
        <p:spPr/>
        <p:txBody>
          <a:bodyPr/>
          <a:lstStyle/>
          <a:p>
            <a:r>
              <a:rPr kumimoji="1" lang="ja-JP" altLang="en-US" dirty="0"/>
              <a:t>　</a:t>
            </a:r>
            <a:r>
              <a:rPr kumimoji="1" lang="en-US" altLang="ja-JP" dirty="0"/>
              <a:t>tips</a:t>
            </a:r>
            <a:endParaRPr kumimoji="1" lang="ja-JP" altLang="en-US" dirty="0"/>
          </a:p>
        </p:txBody>
      </p:sp>
      <p:sp>
        <p:nvSpPr>
          <p:cNvPr id="3" name="コンテンツ プレースホルダー 2">
            <a:extLst>
              <a:ext uri="{FF2B5EF4-FFF2-40B4-BE49-F238E27FC236}">
                <a16:creationId xmlns:a16="http://schemas.microsoft.com/office/drawing/2014/main" id="{5E0E4E84-489C-DC11-DB2E-2B87BDC57AEA}"/>
              </a:ext>
            </a:extLst>
          </p:cNvPr>
          <p:cNvSpPr>
            <a:spLocks noGrp="1"/>
          </p:cNvSpPr>
          <p:nvPr>
            <p:ph idx="1"/>
          </p:nvPr>
        </p:nvSpPr>
        <p:spPr/>
        <p:txBody>
          <a:bodyPr/>
          <a:lstStyle/>
          <a:p>
            <a:r>
              <a:rPr lang="ja-JP" altLang="en-US" dirty="0"/>
              <a:t>フォルダ名に番号をつけて整列（</a:t>
            </a:r>
            <a:r>
              <a:rPr lang="en-US" altLang="ja-JP" dirty="0"/>
              <a:t>01_data, 02_code ...</a:t>
            </a:r>
            <a:r>
              <a:rPr lang="ja-JP" altLang="en-US" dirty="0"/>
              <a:t>）</a:t>
            </a:r>
            <a:endParaRPr lang="en-US" altLang="ja-JP" dirty="0"/>
          </a:p>
          <a:p>
            <a:r>
              <a:rPr lang="ja-JP" altLang="en-US" dirty="0"/>
              <a:t>オブジェクト命名のルール設定</a:t>
            </a:r>
            <a:endParaRPr lang="en-US" altLang="ja-JP" dirty="0"/>
          </a:p>
          <a:p>
            <a:r>
              <a:rPr lang="ja-JP" altLang="en-US" dirty="0"/>
              <a:t>コメントを残す、コードのコメントアウト</a:t>
            </a:r>
            <a:endParaRPr lang="en-US" altLang="ja-JP" dirty="0"/>
          </a:p>
          <a:p>
            <a:r>
              <a:rPr lang="ja-JP" altLang="en-US" dirty="0"/>
              <a:t>セクションの挿入</a:t>
            </a:r>
            <a:endParaRPr lang="en-US" altLang="ja-JP" dirty="0"/>
          </a:p>
          <a:p>
            <a:r>
              <a:rPr lang="ja-JP" altLang="en-US" dirty="0"/>
              <a:t>適切な改行とインデント</a:t>
            </a:r>
            <a:endParaRPr lang="en-US" altLang="ja-JP" dirty="0"/>
          </a:p>
          <a:p>
            <a:r>
              <a:rPr lang="en-US" altLang="ja-JP" dirty="0"/>
              <a:t>here</a:t>
            </a:r>
            <a:r>
              <a:rPr lang="ja-JP" altLang="en-US" dirty="0"/>
              <a:t>関数による柔軟なパス表記</a:t>
            </a:r>
            <a:endParaRPr lang="en-US" altLang="ja-JP" dirty="0"/>
          </a:p>
          <a:p>
            <a:r>
              <a:rPr lang="en-US" altLang="ja-JP" dirty="0"/>
              <a:t>Quarto</a:t>
            </a:r>
            <a:r>
              <a:rPr lang="ja-JP" altLang="en-US" dirty="0"/>
              <a:t>や</a:t>
            </a:r>
            <a:r>
              <a:rPr lang="en-US" altLang="ja-JP" dirty="0"/>
              <a:t>R</a:t>
            </a:r>
            <a:r>
              <a:rPr lang="ja-JP" altLang="en-US" dirty="0"/>
              <a:t> </a:t>
            </a:r>
            <a:r>
              <a:rPr lang="en-US" altLang="ja-JP" dirty="0"/>
              <a:t>Markdown</a:t>
            </a:r>
            <a:r>
              <a:rPr lang="ja-JP" altLang="en-US" dirty="0"/>
              <a:t>を利用したレポート作成</a:t>
            </a:r>
            <a:endParaRPr lang="en-US" altLang="ja-JP" dirty="0"/>
          </a:p>
        </p:txBody>
      </p:sp>
      <p:sp>
        <p:nvSpPr>
          <p:cNvPr id="4" name="スライド番号プレースホルダー 3">
            <a:extLst>
              <a:ext uri="{FF2B5EF4-FFF2-40B4-BE49-F238E27FC236}">
                <a16:creationId xmlns:a16="http://schemas.microsoft.com/office/drawing/2014/main" id="{FF0A4930-2ADF-688A-FBCE-12DDFFDF2FBE}"/>
              </a:ext>
            </a:extLst>
          </p:cNvPr>
          <p:cNvSpPr>
            <a:spLocks noGrp="1"/>
          </p:cNvSpPr>
          <p:nvPr>
            <p:ph type="sldNum" sz="quarter" idx="12"/>
          </p:nvPr>
        </p:nvSpPr>
        <p:spPr/>
        <p:txBody>
          <a:bodyPr/>
          <a:lstStyle/>
          <a:p>
            <a:fld id="{C46B5F8E-405A-41C5-91DD-ABB74B733BFC}" type="slidenum">
              <a:rPr kumimoji="1" lang="ja-JP" altLang="en-US" smtClean="0"/>
              <a:t>32</a:t>
            </a:fld>
            <a:endParaRPr kumimoji="1" lang="ja-JP" altLang="en-US" dirty="0"/>
          </a:p>
        </p:txBody>
      </p:sp>
      <p:sp>
        <p:nvSpPr>
          <p:cNvPr id="5" name="フッター プレースホルダー 4">
            <a:extLst>
              <a:ext uri="{FF2B5EF4-FFF2-40B4-BE49-F238E27FC236}">
                <a16:creationId xmlns:a16="http://schemas.microsoft.com/office/drawing/2014/main" id="{604EACFF-08E2-628F-4FD9-A48B31DFB9E8}"/>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868C81DD-B2BE-2A1E-171A-5E0DA30A7CEE}"/>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890A51F2-9924-0E09-6BC2-769BC24E0594}"/>
              </a:ext>
            </a:extLst>
          </p:cNvPr>
          <p:cNvSpPr>
            <a:spLocks noGrp="1"/>
          </p:cNvSpPr>
          <p:nvPr>
            <p:ph type="body" sz="quarter" idx="13"/>
          </p:nvPr>
        </p:nvSpPr>
        <p:spPr/>
        <p:txBody>
          <a:bodyPr/>
          <a:lstStyle/>
          <a:p>
            <a:r>
              <a:rPr kumimoji="1" lang="ja-JP" altLang="en-US" dirty="0"/>
              <a:t>　</a:t>
            </a:r>
          </a:p>
        </p:txBody>
      </p:sp>
    </p:spTree>
    <p:extLst>
      <p:ext uri="{BB962C8B-B14F-4D97-AF65-F5344CB8AC3E}">
        <p14:creationId xmlns:p14="http://schemas.microsoft.com/office/powerpoint/2010/main" val="16255590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959419-5F92-7DAB-904D-79EEDF2FA69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F871F98-6405-E3E1-C412-28CC3DC3DB96}"/>
              </a:ext>
            </a:extLst>
          </p:cNvPr>
          <p:cNvSpPr>
            <a:spLocks noGrp="1"/>
          </p:cNvSpPr>
          <p:nvPr>
            <p:ph type="title"/>
          </p:nvPr>
        </p:nvSpPr>
        <p:spPr>
          <a:xfrm>
            <a:off x="0" y="2442668"/>
            <a:ext cx="9144000" cy="1058513"/>
          </a:xfrm>
        </p:spPr>
        <p:txBody>
          <a:bodyPr>
            <a:normAutofit/>
          </a:bodyPr>
          <a:lstStyle/>
          <a:p>
            <a:pPr algn="ctr"/>
            <a:r>
              <a:rPr lang="ja-JP" altLang="en-US" sz="5400" dirty="0"/>
              <a:t>可視化の実演</a:t>
            </a:r>
            <a:endParaRPr kumimoji="1" lang="ja-JP" altLang="en-US" sz="5400" dirty="0"/>
          </a:p>
        </p:txBody>
      </p:sp>
      <p:sp>
        <p:nvSpPr>
          <p:cNvPr id="3" name="テキスト プレースホルダー 2">
            <a:extLst>
              <a:ext uri="{FF2B5EF4-FFF2-40B4-BE49-F238E27FC236}">
                <a16:creationId xmlns:a16="http://schemas.microsoft.com/office/drawing/2014/main" id="{38E16EDF-0E3D-E72C-FD05-D9891BF80131}"/>
              </a:ext>
            </a:extLst>
          </p:cNvPr>
          <p:cNvSpPr>
            <a:spLocks noGrp="1"/>
          </p:cNvSpPr>
          <p:nvPr>
            <p:ph type="body" idx="1"/>
          </p:nvPr>
        </p:nvSpPr>
        <p:spPr/>
        <p:txBody>
          <a:bodyPr/>
          <a:lstStyle/>
          <a:p>
            <a:pPr algn="ctr"/>
            <a:r>
              <a:rPr kumimoji="1" lang="ja-JP" altLang="en-US" dirty="0"/>
              <a:t>生徒数・不登校生徒数データの可視化</a:t>
            </a:r>
          </a:p>
        </p:txBody>
      </p:sp>
      <p:sp>
        <p:nvSpPr>
          <p:cNvPr id="4" name="日付プレースホルダー 3">
            <a:extLst>
              <a:ext uri="{FF2B5EF4-FFF2-40B4-BE49-F238E27FC236}">
                <a16:creationId xmlns:a16="http://schemas.microsoft.com/office/drawing/2014/main" id="{B5D6D2BE-F4FB-0455-44C1-26917EEDD69E}"/>
              </a:ext>
            </a:extLst>
          </p:cNvPr>
          <p:cNvSpPr>
            <a:spLocks noGrp="1"/>
          </p:cNvSpPr>
          <p:nvPr>
            <p:ph type="dt" sz="half" idx="10"/>
          </p:nvPr>
        </p:nvSpPr>
        <p:spPr/>
        <p:txBody>
          <a:bodyPr/>
          <a:lstStyle/>
          <a:p>
            <a:r>
              <a:rPr kumimoji="1" lang="en-US" altLang="ja-JP"/>
              <a:t>2025/8/12</a:t>
            </a:r>
            <a:endParaRPr kumimoji="1" lang="ja-JP" altLang="en-US"/>
          </a:p>
        </p:txBody>
      </p:sp>
      <p:sp>
        <p:nvSpPr>
          <p:cNvPr id="6" name="スライド番号プレースホルダー 5">
            <a:extLst>
              <a:ext uri="{FF2B5EF4-FFF2-40B4-BE49-F238E27FC236}">
                <a16:creationId xmlns:a16="http://schemas.microsoft.com/office/drawing/2014/main" id="{3606C4B1-7DAB-2A5B-8908-D9D4C9B2090A}"/>
              </a:ext>
            </a:extLst>
          </p:cNvPr>
          <p:cNvSpPr>
            <a:spLocks noGrp="1"/>
          </p:cNvSpPr>
          <p:nvPr>
            <p:ph type="sldNum" sz="quarter" idx="12"/>
          </p:nvPr>
        </p:nvSpPr>
        <p:spPr/>
        <p:txBody>
          <a:bodyPr/>
          <a:lstStyle/>
          <a:p>
            <a:fld id="{C46B5F8E-405A-41C5-91DD-ABB74B733BFC}" type="slidenum">
              <a:rPr kumimoji="1" lang="ja-JP" altLang="en-US" smtClean="0"/>
              <a:t>33</a:t>
            </a:fld>
            <a:endParaRPr kumimoji="1" lang="ja-JP" altLang="en-US"/>
          </a:p>
        </p:txBody>
      </p:sp>
      <p:sp>
        <p:nvSpPr>
          <p:cNvPr id="7" name="フッター プレースホルダー 4">
            <a:extLst>
              <a:ext uri="{FF2B5EF4-FFF2-40B4-BE49-F238E27FC236}">
                <a16:creationId xmlns:a16="http://schemas.microsoft.com/office/drawing/2014/main" id="{4F27F6ED-1524-088D-94BF-3F0A92ECCF23}"/>
              </a:ext>
            </a:extLst>
          </p:cNvPr>
          <p:cNvSpPr txBox="1">
            <a:spLocks/>
          </p:cNvSpPr>
          <p:nvPr/>
        </p:nvSpPr>
        <p:spPr>
          <a:xfrm>
            <a:off x="4686299" y="6533654"/>
            <a:ext cx="4246033" cy="25535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100" dirty="0">
                <a:solidFill>
                  <a:schemeClr val="bg1"/>
                </a:solidFill>
              </a:rPr>
              <a:t>　</a:t>
            </a:r>
            <a:r>
              <a:rPr kumimoji="1" lang="en-US" altLang="ja-JP" sz="1100" dirty="0">
                <a:solidFill>
                  <a:schemeClr val="bg1"/>
                </a:solidFill>
              </a:rPr>
              <a:t>RA</a:t>
            </a:r>
            <a:r>
              <a:rPr kumimoji="1" lang="ja-JP" altLang="en-US" sz="1100" dirty="0">
                <a:solidFill>
                  <a:schemeClr val="bg1"/>
                </a:solidFill>
              </a:rPr>
              <a:t>ブートキャンプ　事前レクチャー</a:t>
            </a:r>
          </a:p>
        </p:txBody>
      </p:sp>
    </p:spTree>
    <p:extLst>
      <p:ext uri="{BB962C8B-B14F-4D97-AF65-F5344CB8AC3E}">
        <p14:creationId xmlns:p14="http://schemas.microsoft.com/office/powerpoint/2010/main" val="35535195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54A1BC-4E90-4E21-7A52-6954513BD8A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FAC2B8F-277B-B177-A3F5-34F845C8F554}"/>
              </a:ext>
            </a:extLst>
          </p:cNvPr>
          <p:cNvSpPr>
            <a:spLocks noGrp="1"/>
          </p:cNvSpPr>
          <p:nvPr>
            <p:ph type="title"/>
          </p:nvPr>
        </p:nvSpPr>
        <p:spPr>
          <a:xfrm>
            <a:off x="0" y="2442668"/>
            <a:ext cx="9144000" cy="1058513"/>
          </a:xfrm>
        </p:spPr>
        <p:txBody>
          <a:bodyPr>
            <a:normAutofit/>
          </a:bodyPr>
          <a:lstStyle/>
          <a:p>
            <a:pPr algn="ctr"/>
            <a:r>
              <a:rPr kumimoji="1" lang="ja-JP" altLang="en-US" sz="5400" dirty="0"/>
              <a:t>質疑応答</a:t>
            </a:r>
          </a:p>
        </p:txBody>
      </p:sp>
      <p:sp>
        <p:nvSpPr>
          <p:cNvPr id="3" name="テキスト プレースホルダー 2">
            <a:extLst>
              <a:ext uri="{FF2B5EF4-FFF2-40B4-BE49-F238E27FC236}">
                <a16:creationId xmlns:a16="http://schemas.microsoft.com/office/drawing/2014/main" id="{40D5568C-6080-D4D1-98B3-A5826766315A}"/>
              </a:ext>
            </a:extLst>
          </p:cNvPr>
          <p:cNvSpPr>
            <a:spLocks noGrp="1"/>
          </p:cNvSpPr>
          <p:nvPr>
            <p:ph type="body" idx="1"/>
          </p:nvPr>
        </p:nvSpPr>
        <p:spPr/>
        <p:txBody>
          <a:bodyPr/>
          <a:lstStyle/>
          <a:p>
            <a:pPr algn="ctr"/>
            <a:r>
              <a:rPr kumimoji="1" lang="ja-JP" altLang="en-US" dirty="0"/>
              <a:t>レコーディングは一旦停止します</a:t>
            </a:r>
          </a:p>
        </p:txBody>
      </p:sp>
      <p:sp>
        <p:nvSpPr>
          <p:cNvPr id="4" name="日付プレースホルダー 3">
            <a:extLst>
              <a:ext uri="{FF2B5EF4-FFF2-40B4-BE49-F238E27FC236}">
                <a16:creationId xmlns:a16="http://schemas.microsoft.com/office/drawing/2014/main" id="{B8A9619B-B584-36C6-C1FA-B0D993D7CBE4}"/>
              </a:ext>
            </a:extLst>
          </p:cNvPr>
          <p:cNvSpPr>
            <a:spLocks noGrp="1"/>
          </p:cNvSpPr>
          <p:nvPr>
            <p:ph type="dt" sz="half" idx="10"/>
          </p:nvPr>
        </p:nvSpPr>
        <p:spPr/>
        <p:txBody>
          <a:bodyPr/>
          <a:lstStyle/>
          <a:p>
            <a:r>
              <a:rPr kumimoji="1" lang="en-US" altLang="ja-JP"/>
              <a:t>2025/8/12</a:t>
            </a:r>
            <a:endParaRPr kumimoji="1" lang="ja-JP" altLang="en-US"/>
          </a:p>
        </p:txBody>
      </p:sp>
      <p:sp>
        <p:nvSpPr>
          <p:cNvPr id="6" name="スライド番号プレースホルダー 5">
            <a:extLst>
              <a:ext uri="{FF2B5EF4-FFF2-40B4-BE49-F238E27FC236}">
                <a16:creationId xmlns:a16="http://schemas.microsoft.com/office/drawing/2014/main" id="{B4717218-F17E-E063-FDF8-70E3976710E6}"/>
              </a:ext>
            </a:extLst>
          </p:cNvPr>
          <p:cNvSpPr>
            <a:spLocks noGrp="1"/>
          </p:cNvSpPr>
          <p:nvPr>
            <p:ph type="sldNum" sz="quarter" idx="12"/>
          </p:nvPr>
        </p:nvSpPr>
        <p:spPr/>
        <p:txBody>
          <a:bodyPr/>
          <a:lstStyle/>
          <a:p>
            <a:fld id="{C46B5F8E-405A-41C5-91DD-ABB74B733BFC}" type="slidenum">
              <a:rPr kumimoji="1" lang="ja-JP" altLang="en-US" smtClean="0"/>
              <a:t>34</a:t>
            </a:fld>
            <a:endParaRPr kumimoji="1" lang="ja-JP" altLang="en-US"/>
          </a:p>
        </p:txBody>
      </p:sp>
      <p:sp>
        <p:nvSpPr>
          <p:cNvPr id="8" name="フッター プレースホルダー 4">
            <a:extLst>
              <a:ext uri="{FF2B5EF4-FFF2-40B4-BE49-F238E27FC236}">
                <a16:creationId xmlns:a16="http://schemas.microsoft.com/office/drawing/2014/main" id="{DFC2A6A7-8BAA-6185-9D70-78201F9800A0}"/>
              </a:ext>
            </a:extLst>
          </p:cNvPr>
          <p:cNvSpPr txBox="1">
            <a:spLocks/>
          </p:cNvSpPr>
          <p:nvPr/>
        </p:nvSpPr>
        <p:spPr>
          <a:xfrm>
            <a:off x="4686299" y="6533654"/>
            <a:ext cx="4246033" cy="255357"/>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kumimoji="1" lang="ja-JP" altLang="en-US" sz="1100" dirty="0">
                <a:solidFill>
                  <a:schemeClr val="bg1"/>
                </a:solidFill>
              </a:rPr>
              <a:t>　</a:t>
            </a:r>
            <a:r>
              <a:rPr kumimoji="1" lang="en-US" altLang="ja-JP" sz="1100" dirty="0">
                <a:solidFill>
                  <a:schemeClr val="bg1"/>
                </a:solidFill>
              </a:rPr>
              <a:t>RA</a:t>
            </a:r>
            <a:r>
              <a:rPr kumimoji="1" lang="ja-JP" altLang="en-US" sz="1100" dirty="0">
                <a:solidFill>
                  <a:schemeClr val="bg1"/>
                </a:solidFill>
              </a:rPr>
              <a:t>ブートキャンプ　事前レクチャー</a:t>
            </a:r>
          </a:p>
        </p:txBody>
      </p:sp>
    </p:spTree>
    <p:extLst>
      <p:ext uri="{BB962C8B-B14F-4D97-AF65-F5344CB8AC3E}">
        <p14:creationId xmlns:p14="http://schemas.microsoft.com/office/powerpoint/2010/main" val="1967954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091555-CF58-6BED-6C20-8539635676A6}"/>
              </a:ext>
            </a:extLst>
          </p:cNvPr>
          <p:cNvSpPr>
            <a:spLocks noGrp="1"/>
          </p:cNvSpPr>
          <p:nvPr>
            <p:ph type="title"/>
          </p:nvPr>
        </p:nvSpPr>
        <p:spPr/>
        <p:txBody>
          <a:bodyPr/>
          <a:lstStyle/>
          <a:p>
            <a:r>
              <a:rPr kumimoji="1" lang="ja-JP" altLang="en-US" dirty="0"/>
              <a:t>　参考資料</a:t>
            </a:r>
          </a:p>
        </p:txBody>
      </p:sp>
      <p:sp>
        <p:nvSpPr>
          <p:cNvPr id="3" name="コンテンツ プレースホルダー 2">
            <a:extLst>
              <a:ext uri="{FF2B5EF4-FFF2-40B4-BE49-F238E27FC236}">
                <a16:creationId xmlns:a16="http://schemas.microsoft.com/office/drawing/2014/main" id="{EAFC60B0-D7C8-7EE0-C38E-9F4DEFA2D3A1}"/>
              </a:ext>
            </a:extLst>
          </p:cNvPr>
          <p:cNvSpPr>
            <a:spLocks noGrp="1"/>
          </p:cNvSpPr>
          <p:nvPr>
            <p:ph idx="1"/>
          </p:nvPr>
        </p:nvSpPr>
        <p:spPr/>
        <p:txBody>
          <a:bodyPr/>
          <a:lstStyle/>
          <a:p>
            <a:r>
              <a:rPr lang="ja-JP" altLang="en-US" dirty="0"/>
              <a:t>私たちの</a:t>
            </a:r>
            <a:r>
              <a:rPr lang="en-US" altLang="ja-JP" dirty="0"/>
              <a:t>R</a:t>
            </a:r>
            <a:r>
              <a:rPr lang="ja-JP" altLang="en-US" dirty="0"/>
              <a:t>　</a:t>
            </a:r>
            <a:r>
              <a:rPr lang="en-US" altLang="ja-JP" dirty="0">
                <a:hlinkClick r:id="rId2"/>
              </a:rPr>
              <a:t>https://www.jaysong.net/RBook/</a:t>
            </a:r>
            <a:endParaRPr lang="en-US" altLang="ja-JP" dirty="0"/>
          </a:p>
          <a:p>
            <a:r>
              <a:rPr lang="ja-JP" altLang="en-US" dirty="0"/>
              <a:t>データサイエンスの道標 </a:t>
            </a:r>
            <a:r>
              <a:rPr lang="en-US" altLang="ja-JP" dirty="0">
                <a:hlinkClick r:id="rId3"/>
              </a:rPr>
              <a:t>https://datasciencemore.com/tidyr-pivot/</a:t>
            </a:r>
            <a:endParaRPr lang="en-US" altLang="ja-JP" dirty="0"/>
          </a:p>
        </p:txBody>
      </p:sp>
      <p:sp>
        <p:nvSpPr>
          <p:cNvPr id="4" name="スライド番号プレースホルダー 3">
            <a:extLst>
              <a:ext uri="{FF2B5EF4-FFF2-40B4-BE49-F238E27FC236}">
                <a16:creationId xmlns:a16="http://schemas.microsoft.com/office/drawing/2014/main" id="{44BC893E-7837-78AC-1053-70A6FB61BFE5}"/>
              </a:ext>
            </a:extLst>
          </p:cNvPr>
          <p:cNvSpPr>
            <a:spLocks noGrp="1"/>
          </p:cNvSpPr>
          <p:nvPr>
            <p:ph type="sldNum" sz="quarter" idx="12"/>
          </p:nvPr>
        </p:nvSpPr>
        <p:spPr/>
        <p:txBody>
          <a:bodyPr/>
          <a:lstStyle/>
          <a:p>
            <a:fld id="{C46B5F8E-405A-41C5-91DD-ABB74B733BFC}" type="slidenum">
              <a:rPr kumimoji="1" lang="ja-JP" altLang="en-US" smtClean="0"/>
              <a:t>35</a:t>
            </a:fld>
            <a:endParaRPr kumimoji="1" lang="ja-JP" altLang="en-US" dirty="0"/>
          </a:p>
        </p:txBody>
      </p:sp>
      <p:sp>
        <p:nvSpPr>
          <p:cNvPr id="5" name="フッター プレースホルダー 4">
            <a:extLst>
              <a:ext uri="{FF2B5EF4-FFF2-40B4-BE49-F238E27FC236}">
                <a16:creationId xmlns:a16="http://schemas.microsoft.com/office/drawing/2014/main" id="{8531102C-34CE-B8CB-AF16-7BD4BD350D19}"/>
              </a:ext>
            </a:extLst>
          </p:cNvPr>
          <p:cNvSpPr>
            <a:spLocks noGrp="1"/>
          </p:cNvSpPr>
          <p:nvPr>
            <p:ph type="ftr" sz="quarter" idx="3"/>
          </p:nvPr>
        </p:nvSpPr>
        <p:spPr/>
        <p:txBody>
          <a:bodyPr/>
          <a:lstStyle/>
          <a:p>
            <a:r>
              <a:rPr kumimoji="1" lang="ja-JP" altLang="en-US" dirty="0"/>
              <a:t>　</a:t>
            </a:r>
            <a:r>
              <a:rPr kumimoji="1" lang="en-US" altLang="ja-JP" dirty="0"/>
              <a:t>RA</a:t>
            </a:r>
            <a:r>
              <a:rPr kumimoji="1" lang="ja-JP" altLang="en-US" dirty="0"/>
              <a:t>ブートキャンプ　事前レクチャー</a:t>
            </a:r>
          </a:p>
        </p:txBody>
      </p:sp>
      <p:sp>
        <p:nvSpPr>
          <p:cNvPr id="6" name="日付プレースホルダー 5">
            <a:extLst>
              <a:ext uri="{FF2B5EF4-FFF2-40B4-BE49-F238E27FC236}">
                <a16:creationId xmlns:a16="http://schemas.microsoft.com/office/drawing/2014/main" id="{798A8C2F-85E3-58CC-3A32-8ED9C9B4E635}"/>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EA2DA7E9-7F14-F858-BEAA-5A7A53F695B4}"/>
              </a:ext>
            </a:extLst>
          </p:cNvPr>
          <p:cNvSpPr>
            <a:spLocks noGrp="1"/>
          </p:cNvSpPr>
          <p:nvPr>
            <p:ph type="body" sz="quarter" idx="13"/>
          </p:nvPr>
        </p:nvSpPr>
        <p:spPr/>
        <p:txBody>
          <a:bodyPr/>
          <a:lstStyle/>
          <a:p>
            <a:r>
              <a:rPr kumimoji="1" lang="ja-JP" altLang="en-US" dirty="0"/>
              <a:t>　</a:t>
            </a:r>
          </a:p>
        </p:txBody>
      </p:sp>
    </p:spTree>
    <p:extLst>
      <p:ext uri="{BB962C8B-B14F-4D97-AF65-F5344CB8AC3E}">
        <p14:creationId xmlns:p14="http://schemas.microsoft.com/office/powerpoint/2010/main" val="19818346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029E7F-0E86-551E-72FD-CBFDAE0F62B5}"/>
              </a:ext>
            </a:extLst>
          </p:cNvPr>
          <p:cNvSpPr>
            <a:spLocks noGrp="1"/>
          </p:cNvSpPr>
          <p:nvPr>
            <p:ph type="title"/>
          </p:nvPr>
        </p:nvSpPr>
        <p:spPr/>
        <p:txBody>
          <a:bodyPr/>
          <a:lstStyle/>
          <a:p>
            <a:r>
              <a:rPr kumimoji="1" lang="ja-JP" altLang="en-US" dirty="0"/>
              <a:t>　アウトライン</a:t>
            </a:r>
          </a:p>
        </p:txBody>
      </p:sp>
      <p:sp>
        <p:nvSpPr>
          <p:cNvPr id="3" name="コンテンツ プレースホルダー 2">
            <a:extLst>
              <a:ext uri="{FF2B5EF4-FFF2-40B4-BE49-F238E27FC236}">
                <a16:creationId xmlns:a16="http://schemas.microsoft.com/office/drawing/2014/main" id="{DF73E138-82A9-BFFA-C73F-08EE27D6648C}"/>
              </a:ext>
            </a:extLst>
          </p:cNvPr>
          <p:cNvSpPr>
            <a:spLocks noGrp="1"/>
          </p:cNvSpPr>
          <p:nvPr>
            <p:ph idx="1"/>
          </p:nvPr>
        </p:nvSpPr>
        <p:spPr/>
        <p:txBody>
          <a:bodyPr>
            <a:normAutofit fontScale="92500" lnSpcReduction="20000"/>
          </a:bodyPr>
          <a:lstStyle/>
          <a:p>
            <a:r>
              <a:rPr kumimoji="1" lang="ja-JP" altLang="en-US" sz="1600" dirty="0"/>
              <a:t>前半：基礎～クリーニング</a:t>
            </a:r>
            <a:endParaRPr kumimoji="1" lang="en-US" altLang="ja-JP" sz="1600" dirty="0"/>
          </a:p>
          <a:p>
            <a:pPr lvl="1"/>
            <a:r>
              <a:rPr lang="en-US" altLang="ja-JP" sz="1400" dirty="0" err="1"/>
              <a:t>tidyverse</a:t>
            </a:r>
            <a:r>
              <a:rPr lang="ja-JP" altLang="en-US" sz="1400" dirty="0"/>
              <a:t>とは</a:t>
            </a:r>
            <a:endParaRPr lang="en-US" altLang="ja-JP" sz="1400" dirty="0"/>
          </a:p>
          <a:p>
            <a:pPr lvl="1"/>
            <a:r>
              <a:rPr kumimoji="1" lang="ja-JP" altLang="en-US" sz="1400" dirty="0"/>
              <a:t>クリーニングの手順</a:t>
            </a:r>
            <a:endParaRPr kumimoji="1" lang="en-US" altLang="ja-JP" sz="1400" dirty="0"/>
          </a:p>
          <a:p>
            <a:pPr lvl="1"/>
            <a:r>
              <a:rPr kumimoji="1" lang="ja-JP" altLang="en-US" sz="1400" dirty="0"/>
              <a:t>データの構造と型</a:t>
            </a:r>
            <a:endParaRPr kumimoji="1" lang="en-US" altLang="ja-JP" sz="1400" dirty="0"/>
          </a:p>
          <a:p>
            <a:pPr lvl="1"/>
            <a:r>
              <a:rPr kumimoji="1" lang="ja-JP" altLang="en-US" sz="1400" dirty="0"/>
              <a:t>頻出関数の紹介</a:t>
            </a:r>
            <a:endParaRPr kumimoji="1" lang="en-US" altLang="ja-JP" sz="1400" dirty="0"/>
          </a:p>
          <a:p>
            <a:pPr lvl="1"/>
            <a:r>
              <a:rPr kumimoji="1" lang="ja-JP" altLang="en-US" sz="1400" dirty="0"/>
              <a:t>事前課題</a:t>
            </a:r>
            <a:r>
              <a:rPr kumimoji="1" lang="en-US" altLang="ja-JP" sz="1400" dirty="0"/>
              <a:t>1</a:t>
            </a:r>
            <a:r>
              <a:rPr kumimoji="1" lang="ja-JP" altLang="en-US" sz="1400" dirty="0"/>
              <a:t>の実演：生徒数・不登校生徒数データのクリーニング</a:t>
            </a:r>
            <a:endParaRPr kumimoji="1" lang="en-US" altLang="ja-JP" sz="1400" dirty="0"/>
          </a:p>
          <a:p>
            <a:pPr marL="0" indent="0">
              <a:buNone/>
            </a:pPr>
            <a:r>
              <a:rPr lang="ja-JP" altLang="en-US" sz="1600" dirty="0"/>
              <a:t>～休憩～</a:t>
            </a:r>
            <a:endParaRPr lang="en-US" altLang="ja-JP" sz="1600" dirty="0"/>
          </a:p>
          <a:p>
            <a:r>
              <a:rPr lang="ja-JP" altLang="en-US" sz="1600" dirty="0"/>
              <a:t>後半：可視化</a:t>
            </a:r>
            <a:endParaRPr lang="en-US" altLang="ja-JP" sz="1600" dirty="0"/>
          </a:p>
          <a:p>
            <a:pPr lvl="1"/>
            <a:r>
              <a:rPr lang="ja-JP" altLang="en-US" sz="1400" dirty="0"/>
              <a:t>表の出力</a:t>
            </a:r>
            <a:endParaRPr lang="en-US" altLang="ja-JP" sz="1400" dirty="0"/>
          </a:p>
          <a:p>
            <a:pPr lvl="1"/>
            <a:r>
              <a:rPr lang="ja-JP" altLang="en-US" sz="1400" dirty="0"/>
              <a:t>記述統計表の作成</a:t>
            </a:r>
            <a:endParaRPr kumimoji="1" lang="en-US" altLang="ja-JP" sz="1400" dirty="0"/>
          </a:p>
          <a:p>
            <a:pPr lvl="1"/>
            <a:r>
              <a:rPr kumimoji="1" lang="en-US" altLang="ja-JP" sz="1400" dirty="0"/>
              <a:t>ggplot2</a:t>
            </a:r>
            <a:r>
              <a:rPr kumimoji="1" lang="ja-JP" altLang="en-US" sz="1400" dirty="0"/>
              <a:t>による</a:t>
            </a:r>
            <a:r>
              <a:rPr lang="ja-JP" altLang="en-US" sz="1400" dirty="0"/>
              <a:t>作図</a:t>
            </a:r>
            <a:endParaRPr lang="en-US" altLang="ja-JP" sz="1400" dirty="0"/>
          </a:p>
          <a:p>
            <a:pPr lvl="1"/>
            <a:r>
              <a:rPr lang="ja-JP" altLang="en-US" sz="1400" dirty="0"/>
              <a:t>事前課題</a:t>
            </a:r>
            <a:r>
              <a:rPr lang="en-US" altLang="ja-JP" sz="1400" dirty="0"/>
              <a:t>1</a:t>
            </a:r>
            <a:r>
              <a:rPr lang="ja-JP" altLang="en-US" sz="1400" dirty="0"/>
              <a:t>の実演：生徒数・不登校生徒数データの可視化、図</a:t>
            </a:r>
            <a:r>
              <a:rPr lang="en-US" altLang="ja-JP" sz="1400" dirty="0"/>
              <a:t>1</a:t>
            </a:r>
            <a:r>
              <a:rPr lang="ja-JP" altLang="en-US" sz="1400" dirty="0"/>
              <a:t>～</a:t>
            </a:r>
            <a:r>
              <a:rPr lang="en-US" altLang="ja-JP" sz="1400" dirty="0"/>
              <a:t>3</a:t>
            </a:r>
          </a:p>
        </p:txBody>
      </p:sp>
      <p:sp>
        <p:nvSpPr>
          <p:cNvPr id="4" name="スライド番号プレースホルダー 3">
            <a:extLst>
              <a:ext uri="{FF2B5EF4-FFF2-40B4-BE49-F238E27FC236}">
                <a16:creationId xmlns:a16="http://schemas.microsoft.com/office/drawing/2014/main" id="{6C9E604B-A553-75FC-8379-4A14C4BD073A}"/>
              </a:ext>
            </a:extLst>
          </p:cNvPr>
          <p:cNvSpPr>
            <a:spLocks noGrp="1"/>
          </p:cNvSpPr>
          <p:nvPr>
            <p:ph type="sldNum" sz="quarter" idx="12"/>
          </p:nvPr>
        </p:nvSpPr>
        <p:spPr/>
        <p:txBody>
          <a:bodyPr/>
          <a:lstStyle/>
          <a:p>
            <a:fld id="{C46B5F8E-405A-41C5-91DD-ABB74B733BFC}" type="slidenum">
              <a:rPr kumimoji="1" lang="ja-JP" altLang="en-US" smtClean="0"/>
              <a:t>4</a:t>
            </a:fld>
            <a:endParaRPr kumimoji="1" lang="ja-JP" altLang="en-US" dirty="0"/>
          </a:p>
        </p:txBody>
      </p:sp>
      <p:sp>
        <p:nvSpPr>
          <p:cNvPr id="5" name="フッター プレースホルダー 4">
            <a:extLst>
              <a:ext uri="{FF2B5EF4-FFF2-40B4-BE49-F238E27FC236}">
                <a16:creationId xmlns:a16="http://schemas.microsoft.com/office/drawing/2014/main" id="{3D423413-C538-C945-463A-94B2B32F1D2E}"/>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4AEBE9BC-C064-BC7F-92C4-22E80F878344}"/>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746FE94A-F85C-37B0-3E1A-3B1658310B87}"/>
              </a:ext>
            </a:extLst>
          </p:cNvPr>
          <p:cNvSpPr>
            <a:spLocks noGrp="1"/>
          </p:cNvSpPr>
          <p:nvPr>
            <p:ph type="body" sz="quarter" idx="13"/>
          </p:nvPr>
        </p:nvSpPr>
        <p:spPr/>
        <p:txBody>
          <a:bodyPr/>
          <a:lstStyle/>
          <a:p>
            <a:r>
              <a:rPr kumimoji="1" lang="ja-JP" altLang="en-US" dirty="0"/>
              <a:t>　</a:t>
            </a:r>
          </a:p>
        </p:txBody>
      </p:sp>
    </p:spTree>
    <p:extLst>
      <p:ext uri="{BB962C8B-B14F-4D97-AF65-F5344CB8AC3E}">
        <p14:creationId xmlns:p14="http://schemas.microsoft.com/office/powerpoint/2010/main" val="389935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DA00DB-D75C-4B65-F9F1-29BCBB3A6186}"/>
              </a:ext>
            </a:extLst>
          </p:cNvPr>
          <p:cNvSpPr>
            <a:spLocks noGrp="1"/>
          </p:cNvSpPr>
          <p:nvPr>
            <p:ph type="title"/>
          </p:nvPr>
        </p:nvSpPr>
        <p:spPr/>
        <p:txBody>
          <a:bodyPr/>
          <a:lstStyle/>
          <a:p>
            <a:r>
              <a:rPr kumimoji="1" lang="ja-JP" altLang="en-US" dirty="0"/>
              <a:t>　前提</a:t>
            </a:r>
          </a:p>
        </p:txBody>
      </p:sp>
      <p:sp>
        <p:nvSpPr>
          <p:cNvPr id="3" name="コンテンツ プレースホルダー 2">
            <a:extLst>
              <a:ext uri="{FF2B5EF4-FFF2-40B4-BE49-F238E27FC236}">
                <a16:creationId xmlns:a16="http://schemas.microsoft.com/office/drawing/2014/main" id="{53A288F5-E9EF-B0F4-9182-E4760A90DFF0}"/>
              </a:ext>
            </a:extLst>
          </p:cNvPr>
          <p:cNvSpPr>
            <a:spLocks noGrp="1"/>
          </p:cNvSpPr>
          <p:nvPr>
            <p:ph idx="1"/>
          </p:nvPr>
        </p:nvSpPr>
        <p:spPr/>
        <p:txBody>
          <a:bodyPr/>
          <a:lstStyle/>
          <a:p>
            <a:r>
              <a:rPr kumimoji="1" lang="en-US" altLang="ja-JP" dirty="0"/>
              <a:t>R</a:t>
            </a:r>
            <a:r>
              <a:rPr kumimoji="1" lang="ja-JP" altLang="en-US" dirty="0"/>
              <a:t>・</a:t>
            </a:r>
            <a:r>
              <a:rPr kumimoji="1" lang="en-US" altLang="ja-JP" dirty="0" err="1"/>
              <a:t>Rstudio</a:t>
            </a:r>
            <a:r>
              <a:rPr kumimoji="1" lang="ja-JP" altLang="en-US" dirty="0"/>
              <a:t>をインストール済み</a:t>
            </a:r>
            <a:endParaRPr kumimoji="1" lang="en-US" altLang="ja-JP" dirty="0"/>
          </a:p>
          <a:p>
            <a:r>
              <a:rPr lang="ja-JP" altLang="en-US" dirty="0"/>
              <a:t>フォルダ構造は事前課題</a:t>
            </a:r>
            <a:r>
              <a:rPr lang="en-US" altLang="ja-JP" dirty="0"/>
              <a:t>1</a:t>
            </a:r>
            <a:r>
              <a:rPr lang="ja-JP" altLang="en-US" dirty="0"/>
              <a:t>の通り</a:t>
            </a:r>
            <a:endParaRPr lang="en-US" altLang="ja-JP" dirty="0"/>
          </a:p>
          <a:p>
            <a:r>
              <a:rPr lang="en-US" altLang="ja-JP" dirty="0"/>
              <a:t>Working directory</a:t>
            </a:r>
            <a:r>
              <a:rPr lang="ja-JP" altLang="en-US" dirty="0"/>
              <a:t>に</a:t>
            </a:r>
            <a:r>
              <a:rPr lang="en-US" altLang="ja-JP" dirty="0" err="1"/>
              <a:t>Rproj</a:t>
            </a:r>
            <a:r>
              <a:rPr lang="ja-JP" altLang="en-US" dirty="0"/>
              <a:t>を作成</a:t>
            </a:r>
            <a:endParaRPr lang="en-US" altLang="ja-JP" dirty="0"/>
          </a:p>
          <a:p>
            <a:pPr lvl="1"/>
            <a:r>
              <a:rPr lang="ja-JP" altLang="en-US" dirty="0"/>
              <a:t>⇒ここを起点とした相対パス</a:t>
            </a:r>
            <a:endParaRPr lang="en-US" altLang="ja-JP" dirty="0"/>
          </a:p>
          <a:p>
            <a:pPr lvl="1"/>
            <a:endParaRPr kumimoji="1" lang="ja-JP" altLang="en-US" dirty="0"/>
          </a:p>
        </p:txBody>
      </p:sp>
      <p:sp>
        <p:nvSpPr>
          <p:cNvPr id="4" name="スライド番号プレースホルダー 3">
            <a:extLst>
              <a:ext uri="{FF2B5EF4-FFF2-40B4-BE49-F238E27FC236}">
                <a16:creationId xmlns:a16="http://schemas.microsoft.com/office/drawing/2014/main" id="{CE22472D-A945-DFE5-9641-DA39EF09AE92}"/>
              </a:ext>
            </a:extLst>
          </p:cNvPr>
          <p:cNvSpPr>
            <a:spLocks noGrp="1"/>
          </p:cNvSpPr>
          <p:nvPr>
            <p:ph type="sldNum" sz="quarter" idx="12"/>
          </p:nvPr>
        </p:nvSpPr>
        <p:spPr/>
        <p:txBody>
          <a:bodyPr/>
          <a:lstStyle/>
          <a:p>
            <a:fld id="{C46B5F8E-405A-41C5-91DD-ABB74B733BFC}" type="slidenum">
              <a:rPr kumimoji="1" lang="ja-JP" altLang="en-US" smtClean="0"/>
              <a:t>5</a:t>
            </a:fld>
            <a:endParaRPr kumimoji="1" lang="ja-JP" altLang="en-US" dirty="0"/>
          </a:p>
        </p:txBody>
      </p:sp>
      <p:sp>
        <p:nvSpPr>
          <p:cNvPr id="5" name="フッター プレースホルダー 4">
            <a:extLst>
              <a:ext uri="{FF2B5EF4-FFF2-40B4-BE49-F238E27FC236}">
                <a16:creationId xmlns:a16="http://schemas.microsoft.com/office/drawing/2014/main" id="{45C4B21E-A0CD-B800-189E-44D2270D4373}"/>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BB57E9E3-25DC-19AE-2C72-4AED54917399}"/>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5D30D48A-DBCF-937E-7613-507F1420247F}"/>
              </a:ext>
            </a:extLst>
          </p:cNvPr>
          <p:cNvSpPr>
            <a:spLocks noGrp="1"/>
          </p:cNvSpPr>
          <p:nvPr>
            <p:ph type="body" sz="quarter" idx="13"/>
          </p:nvPr>
        </p:nvSpPr>
        <p:spPr/>
        <p:txBody>
          <a:bodyPr/>
          <a:lstStyle/>
          <a:p>
            <a:r>
              <a:rPr kumimoji="1" lang="ja-JP" altLang="en-US" dirty="0"/>
              <a:t>　基礎</a:t>
            </a:r>
          </a:p>
        </p:txBody>
      </p:sp>
      <p:pic>
        <p:nvPicPr>
          <p:cNvPr id="11" name="図 10">
            <a:extLst>
              <a:ext uri="{FF2B5EF4-FFF2-40B4-BE49-F238E27FC236}">
                <a16:creationId xmlns:a16="http://schemas.microsoft.com/office/drawing/2014/main" id="{77FF420A-0877-B09B-3A29-AC498E5B2654}"/>
              </a:ext>
            </a:extLst>
          </p:cNvPr>
          <p:cNvPicPr>
            <a:picLocks noChangeAspect="1"/>
          </p:cNvPicPr>
          <p:nvPr/>
        </p:nvPicPr>
        <p:blipFill>
          <a:blip r:embed="rId2"/>
          <a:stretch>
            <a:fillRect/>
          </a:stretch>
        </p:blipFill>
        <p:spPr>
          <a:xfrm>
            <a:off x="5094632" y="1970606"/>
            <a:ext cx="3420718" cy="2441600"/>
          </a:xfrm>
          <a:prstGeom prst="rect">
            <a:avLst/>
          </a:prstGeom>
          <a:ln>
            <a:solidFill>
              <a:schemeClr val="tx1">
                <a:lumMod val="60000"/>
                <a:lumOff val="40000"/>
              </a:schemeClr>
            </a:solidFill>
          </a:ln>
        </p:spPr>
      </p:pic>
    </p:spTree>
    <p:extLst>
      <p:ext uri="{BB962C8B-B14F-4D97-AF65-F5344CB8AC3E}">
        <p14:creationId xmlns:p14="http://schemas.microsoft.com/office/powerpoint/2010/main" val="3980129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7F5F48-5117-D630-A3EB-AB2A2D5D7EE2}"/>
              </a:ext>
            </a:extLst>
          </p:cNvPr>
          <p:cNvSpPr>
            <a:spLocks noGrp="1"/>
          </p:cNvSpPr>
          <p:nvPr>
            <p:ph type="title"/>
          </p:nvPr>
        </p:nvSpPr>
        <p:spPr/>
        <p:txBody>
          <a:bodyPr/>
          <a:lstStyle/>
          <a:p>
            <a:r>
              <a:rPr kumimoji="1" lang="ja-JP" altLang="en-US" dirty="0"/>
              <a:t>　</a:t>
            </a:r>
            <a:r>
              <a:rPr kumimoji="1" lang="en-US" altLang="ja-JP" dirty="0" err="1"/>
              <a:t>tidyverse</a:t>
            </a:r>
            <a:r>
              <a:rPr kumimoji="1" lang="ja-JP" altLang="en-US" dirty="0"/>
              <a:t>とは</a:t>
            </a:r>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A96FFC45-1045-00DB-1BBF-077FDCBB44FF}"/>
                  </a:ext>
                </a:extLst>
              </p:cNvPr>
              <p:cNvSpPr>
                <a:spLocks noGrp="1"/>
              </p:cNvSpPr>
              <p:nvPr>
                <p:ph idx="1"/>
              </p:nvPr>
            </p:nvSpPr>
            <p:spPr>
              <a:xfrm>
                <a:off x="628650" y="1825625"/>
                <a:ext cx="8303682" cy="4351338"/>
              </a:xfrm>
            </p:spPr>
            <p:txBody>
              <a:bodyPr>
                <a:normAutofit/>
              </a:bodyPr>
              <a:lstStyle/>
              <a:p>
                <a:r>
                  <a:rPr kumimoji="1" lang="en-US" altLang="ja-JP" dirty="0"/>
                  <a:t>R</a:t>
                </a:r>
                <a:r>
                  <a:rPr lang="ja-JP" altLang="en-US" dirty="0"/>
                  <a:t>を用いたデータ分析で広く用いられる記法 </a:t>
                </a:r>
                <a:r>
                  <a:rPr lang="en-US" altLang="ja-JP" dirty="0"/>
                  <a:t>/ </a:t>
                </a:r>
                <a:r>
                  <a:rPr lang="ja-JP" altLang="en-US" dirty="0"/>
                  <a:t>それを可能にする</a:t>
                </a:r>
                <a:br>
                  <a:rPr lang="en-US" altLang="ja-JP" dirty="0"/>
                </a:br>
                <a:r>
                  <a:rPr lang="ja-JP" altLang="en-US" dirty="0"/>
                  <a:t>パッケージ群のこと</a:t>
                </a:r>
                <a:endParaRPr lang="en-US" altLang="ja-JP" dirty="0"/>
              </a:p>
              <a:p>
                <a:r>
                  <a:rPr lang="ja-JP" altLang="en-US" dirty="0"/>
                  <a:t>関数：ある特定の処理を行うためのコードのまとまり</a:t>
                </a:r>
                <a:endParaRPr lang="en-US" altLang="ja-JP" dirty="0"/>
              </a:p>
              <a:p>
                <a:pPr lvl="1"/>
                <a:r>
                  <a:rPr lang="ja-JP" altLang="en-US" dirty="0"/>
                  <a:t>処理：</a:t>
                </a:r>
                <a14:m>
                  <m:oMath xmlns:m="http://schemas.openxmlformats.org/officeDocument/2006/math">
                    <m:d>
                      <m:dPr>
                        <m:ctrlPr>
                          <a:rPr lang="en-US" altLang="ja-JP" b="0" i="1" smtClean="0">
                            <a:latin typeface="Cambria Math" panose="02040503050406030204" pitchFamily="18" charset="0"/>
                          </a:rPr>
                        </m:ctrlPr>
                      </m:d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3</m:t>
                            </m:r>
                          </m:sub>
                        </m:sSub>
                      </m:e>
                    </m:d>
                    <m:r>
                      <a:rPr lang="en-US" altLang="ja-JP" i="1">
                        <a:latin typeface="Cambria Math" panose="02040503050406030204" pitchFamily="18" charset="0"/>
                      </a:rPr>
                      <m:t>÷</m:t>
                    </m:r>
                    <m:r>
                      <a:rPr lang="en-US" altLang="ja-JP" b="0" i="1" smtClean="0">
                        <a:latin typeface="Cambria Math" panose="02040503050406030204" pitchFamily="18" charset="0"/>
                      </a:rPr>
                      <m:t>3 </m:t>
                    </m:r>
                  </m:oMath>
                </a14:m>
                <a:r>
                  <a:rPr lang="ja-JP" altLang="en-US" dirty="0"/>
                  <a:t>　⇒　関数：</a:t>
                </a:r>
                <a:r>
                  <a:rPr lang="en-US" altLang="ja-JP" dirty="0"/>
                  <a:t>mean(x)</a:t>
                </a:r>
              </a:p>
              <a:p>
                <a:r>
                  <a:rPr lang="ja-JP" altLang="en-US" dirty="0"/>
                  <a:t>パッケージ：様々な関数（等）の詰め合わせ</a:t>
                </a:r>
                <a:endParaRPr lang="en-US" altLang="ja-JP" dirty="0"/>
              </a:p>
              <a:p>
                <a:pPr lvl="1"/>
                <a:r>
                  <a:rPr lang="en-US" altLang="ja-JP" dirty="0" err="1"/>
                  <a:t>dplyr</a:t>
                </a:r>
                <a:r>
                  <a:rPr lang="en-US" altLang="ja-JP" dirty="0"/>
                  <a:t> </a:t>
                </a:r>
                <a:r>
                  <a:rPr lang="en-US" altLang="ja-JP" dirty="0">
                    <a:latin typeface="Yu Gothic UI" panose="020B0500000000000000" pitchFamily="50" charset="-128"/>
                    <a:ea typeface="Yu Gothic UI" panose="020B0500000000000000" pitchFamily="50" charset="-128"/>
                  </a:rPr>
                  <a:t>∋</a:t>
                </a:r>
                <a:r>
                  <a:rPr lang="ja-JP" altLang="en-US" dirty="0">
                    <a:latin typeface="Yu Gothic UI" panose="020B0500000000000000" pitchFamily="50" charset="-128"/>
                    <a:ea typeface="Yu Gothic UI" panose="020B0500000000000000" pitchFamily="50" charset="-128"/>
                  </a:rPr>
                  <a:t>｛</a:t>
                </a:r>
                <a:r>
                  <a:rPr lang="en-US" altLang="ja-JP" dirty="0">
                    <a:latin typeface="Yu Gothic UI" panose="020B0500000000000000" pitchFamily="50" charset="-128"/>
                    <a:ea typeface="Yu Gothic UI" panose="020B0500000000000000" pitchFamily="50" charset="-128"/>
                  </a:rPr>
                  <a:t>select, filter, mutate, arrange, rename, …</a:t>
                </a:r>
                <a:r>
                  <a:rPr lang="ja-JP" altLang="en-US" dirty="0">
                    <a:latin typeface="Yu Gothic UI" panose="020B0500000000000000" pitchFamily="50" charset="-128"/>
                    <a:ea typeface="Yu Gothic UI" panose="020B0500000000000000" pitchFamily="50" charset="-128"/>
                  </a:rPr>
                  <a:t>｝</a:t>
                </a:r>
                <a:endParaRPr lang="en-US" altLang="ja-JP" dirty="0">
                  <a:latin typeface="Yu Gothic UI" panose="020B0500000000000000" pitchFamily="50" charset="-128"/>
                  <a:ea typeface="Yu Gothic UI" panose="020B0500000000000000" pitchFamily="50" charset="-128"/>
                </a:endParaRPr>
              </a:p>
              <a:p>
                <a:pPr lvl="1"/>
                <a:r>
                  <a:rPr lang="en-US" altLang="ja-JP" dirty="0" err="1"/>
                  <a:t>tidyverse</a:t>
                </a:r>
                <a:r>
                  <a:rPr lang="en-US" altLang="ja-JP" dirty="0"/>
                  <a:t> </a:t>
                </a:r>
                <a:r>
                  <a:rPr lang="en-US" altLang="ja-JP" dirty="0">
                    <a:latin typeface="Yu Gothic UI" panose="020B0500000000000000" pitchFamily="50" charset="-128"/>
                    <a:ea typeface="Yu Gothic UI" panose="020B0500000000000000" pitchFamily="50" charset="-128"/>
                  </a:rPr>
                  <a:t>⊃</a:t>
                </a:r>
                <a:r>
                  <a:rPr lang="ja-JP" altLang="en-US" dirty="0">
                    <a:latin typeface="Yu Gothic UI" panose="020B0500000000000000" pitchFamily="50" charset="-128"/>
                    <a:ea typeface="Yu Gothic UI" panose="020B0500000000000000" pitchFamily="50" charset="-128"/>
                  </a:rPr>
                  <a:t>｛</a:t>
                </a:r>
                <a:r>
                  <a:rPr lang="en-US" altLang="ja-JP" dirty="0" err="1">
                    <a:latin typeface="Yu Gothic UI" panose="020B0500000000000000" pitchFamily="50" charset="-128"/>
                    <a:ea typeface="Yu Gothic UI" panose="020B0500000000000000" pitchFamily="50" charset="-128"/>
                  </a:rPr>
                  <a:t>dplyr</a:t>
                </a:r>
                <a:r>
                  <a:rPr lang="en-US" altLang="ja-JP" dirty="0">
                    <a:latin typeface="Yu Gothic UI" panose="020B0500000000000000" pitchFamily="50" charset="-128"/>
                    <a:ea typeface="Yu Gothic UI" panose="020B0500000000000000" pitchFamily="50" charset="-128"/>
                  </a:rPr>
                  <a:t>, </a:t>
                </a:r>
                <a:r>
                  <a:rPr lang="en-US" altLang="ja-JP" dirty="0" err="1">
                    <a:latin typeface="Yu Gothic UI" panose="020B0500000000000000" pitchFamily="50" charset="-128"/>
                    <a:ea typeface="Yu Gothic UI" panose="020B0500000000000000" pitchFamily="50" charset="-128"/>
                  </a:rPr>
                  <a:t>tidyr</a:t>
                </a:r>
                <a:r>
                  <a:rPr lang="en-US" altLang="ja-JP" dirty="0">
                    <a:latin typeface="Yu Gothic UI" panose="020B0500000000000000" pitchFamily="50" charset="-128"/>
                    <a:ea typeface="Yu Gothic UI" panose="020B0500000000000000" pitchFamily="50" charset="-128"/>
                  </a:rPr>
                  <a:t>, </a:t>
                </a:r>
                <a:r>
                  <a:rPr lang="en-US" altLang="ja-JP" dirty="0" err="1">
                    <a:latin typeface="Yu Gothic UI" panose="020B0500000000000000" pitchFamily="50" charset="-128"/>
                    <a:ea typeface="Yu Gothic UI" panose="020B0500000000000000" pitchFamily="50" charset="-128"/>
                  </a:rPr>
                  <a:t>stringr</a:t>
                </a:r>
                <a:r>
                  <a:rPr lang="en-US" altLang="ja-JP" dirty="0">
                    <a:latin typeface="Yu Gothic UI" panose="020B0500000000000000" pitchFamily="50" charset="-128"/>
                    <a:ea typeface="Yu Gothic UI" panose="020B0500000000000000" pitchFamily="50" charset="-128"/>
                  </a:rPr>
                  <a:t>, ggplot2, …</a:t>
                </a:r>
                <a:r>
                  <a:rPr lang="ja-JP" altLang="en-US" dirty="0">
                    <a:latin typeface="Yu Gothic UI" panose="020B0500000000000000" pitchFamily="50" charset="-128"/>
                    <a:ea typeface="Yu Gothic UI" panose="020B0500000000000000" pitchFamily="50" charset="-128"/>
                  </a:rPr>
                  <a:t>｝</a:t>
                </a:r>
                <a:endParaRPr lang="en-US" altLang="ja-JP" dirty="0">
                  <a:latin typeface="Yu Gothic UI" panose="020B0500000000000000" pitchFamily="50" charset="-128"/>
                  <a:ea typeface="Yu Gothic UI" panose="020B0500000000000000" pitchFamily="50" charset="-128"/>
                </a:endParaRPr>
              </a:p>
              <a:p>
                <a:pPr lvl="2"/>
                <a:r>
                  <a:rPr lang="en-US" altLang="ja-JP" dirty="0" err="1"/>
                  <a:t>tidyverse</a:t>
                </a:r>
                <a:r>
                  <a:rPr lang="ja-JP" altLang="en-US" dirty="0"/>
                  <a:t>を読み込むことでこれらすべてのパッケージ内の関数を利用可能</a:t>
                </a:r>
                <a:endParaRPr lang="en-US" altLang="ja-JP" dirty="0"/>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A96FFC45-1045-00DB-1BBF-077FDCBB44FF}"/>
                  </a:ext>
                </a:extLst>
              </p:cNvPr>
              <p:cNvSpPr>
                <a:spLocks noGrp="1" noRot="1" noChangeAspect="1" noMove="1" noResize="1" noEditPoints="1" noAdjustHandles="1" noChangeArrowheads="1" noChangeShapeType="1" noTextEdit="1"/>
              </p:cNvSpPr>
              <p:nvPr>
                <p:ph idx="1"/>
              </p:nvPr>
            </p:nvSpPr>
            <p:spPr>
              <a:xfrm>
                <a:off x="628650" y="1825625"/>
                <a:ext cx="8303682" cy="4351338"/>
              </a:xfrm>
              <a:blipFill>
                <a:blip r:embed="rId2"/>
                <a:stretch>
                  <a:fillRect l="-661"/>
                </a:stretch>
              </a:blipFill>
            </p:spPr>
            <p:txBody>
              <a:bodyPr/>
              <a:lstStyle/>
              <a:p>
                <a:r>
                  <a:rPr lang="ja-JP" altLang="en-US">
                    <a:noFill/>
                  </a:rPr>
                  <a:t> </a:t>
                </a:r>
              </a:p>
            </p:txBody>
          </p:sp>
        </mc:Fallback>
      </mc:AlternateContent>
      <p:sp>
        <p:nvSpPr>
          <p:cNvPr id="4" name="スライド番号プレースホルダー 3">
            <a:extLst>
              <a:ext uri="{FF2B5EF4-FFF2-40B4-BE49-F238E27FC236}">
                <a16:creationId xmlns:a16="http://schemas.microsoft.com/office/drawing/2014/main" id="{801F0600-EADA-C591-800C-A17527A435AB}"/>
              </a:ext>
            </a:extLst>
          </p:cNvPr>
          <p:cNvSpPr>
            <a:spLocks noGrp="1"/>
          </p:cNvSpPr>
          <p:nvPr>
            <p:ph type="sldNum" sz="quarter" idx="12"/>
          </p:nvPr>
        </p:nvSpPr>
        <p:spPr/>
        <p:txBody>
          <a:bodyPr/>
          <a:lstStyle/>
          <a:p>
            <a:fld id="{C46B5F8E-405A-41C5-91DD-ABB74B733BFC}" type="slidenum">
              <a:rPr kumimoji="1" lang="ja-JP" altLang="en-US" smtClean="0"/>
              <a:t>6</a:t>
            </a:fld>
            <a:endParaRPr kumimoji="1" lang="ja-JP" altLang="en-US" dirty="0"/>
          </a:p>
        </p:txBody>
      </p:sp>
      <p:sp>
        <p:nvSpPr>
          <p:cNvPr id="5" name="フッター プレースホルダー 4">
            <a:extLst>
              <a:ext uri="{FF2B5EF4-FFF2-40B4-BE49-F238E27FC236}">
                <a16:creationId xmlns:a16="http://schemas.microsoft.com/office/drawing/2014/main" id="{F730DC79-2299-4EA7-7B6D-39B2152DEDD2}"/>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371EAC92-A8CD-AF03-A6EC-FAE59859793F}"/>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2523C900-2306-D338-3001-FD23003B3F27}"/>
              </a:ext>
            </a:extLst>
          </p:cNvPr>
          <p:cNvSpPr>
            <a:spLocks noGrp="1"/>
          </p:cNvSpPr>
          <p:nvPr>
            <p:ph type="body" sz="quarter" idx="13"/>
          </p:nvPr>
        </p:nvSpPr>
        <p:spPr/>
        <p:txBody>
          <a:bodyPr/>
          <a:lstStyle/>
          <a:p>
            <a:r>
              <a:rPr kumimoji="1" lang="ja-JP" altLang="en-US" dirty="0"/>
              <a:t>　基礎</a:t>
            </a:r>
          </a:p>
        </p:txBody>
      </p:sp>
    </p:spTree>
    <p:extLst>
      <p:ext uri="{BB962C8B-B14F-4D97-AF65-F5344CB8AC3E}">
        <p14:creationId xmlns:p14="http://schemas.microsoft.com/office/powerpoint/2010/main" val="2960088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999A93-8162-B12D-4373-C2551E1B203F}"/>
              </a:ext>
            </a:extLst>
          </p:cNvPr>
          <p:cNvSpPr>
            <a:spLocks noGrp="1"/>
          </p:cNvSpPr>
          <p:nvPr>
            <p:ph type="title"/>
          </p:nvPr>
        </p:nvSpPr>
        <p:spPr/>
        <p:txBody>
          <a:bodyPr/>
          <a:lstStyle/>
          <a:p>
            <a:r>
              <a:rPr kumimoji="1" lang="ja-JP" altLang="en-US" dirty="0"/>
              <a:t>　</a:t>
            </a:r>
            <a:r>
              <a:rPr kumimoji="1" lang="en-US" altLang="ja-JP" dirty="0" err="1"/>
              <a:t>tidyverse</a:t>
            </a:r>
            <a:r>
              <a:rPr kumimoji="1" lang="ja-JP" altLang="en-US" dirty="0"/>
              <a:t>の基本構文</a:t>
            </a:r>
          </a:p>
        </p:txBody>
      </p:sp>
      <p:sp>
        <p:nvSpPr>
          <p:cNvPr id="3" name="コンテンツ プレースホルダー 2">
            <a:extLst>
              <a:ext uri="{FF2B5EF4-FFF2-40B4-BE49-F238E27FC236}">
                <a16:creationId xmlns:a16="http://schemas.microsoft.com/office/drawing/2014/main" id="{DA842869-2136-82E7-437B-D8BA8DCF2B1E}"/>
              </a:ext>
            </a:extLst>
          </p:cNvPr>
          <p:cNvSpPr>
            <a:spLocks noGrp="1"/>
          </p:cNvSpPr>
          <p:nvPr>
            <p:ph idx="1"/>
          </p:nvPr>
        </p:nvSpPr>
        <p:spPr/>
        <p:txBody>
          <a:bodyPr/>
          <a:lstStyle/>
          <a:p>
            <a:r>
              <a:rPr lang="ja-JP" altLang="en-US" dirty="0"/>
              <a:t>処理</a:t>
            </a:r>
            <a:r>
              <a:rPr kumimoji="1" lang="ja-JP" altLang="en-US" dirty="0"/>
              <a:t>の対象となるもの（オブジェクト）からパイプ（</a:t>
            </a:r>
            <a:r>
              <a:rPr kumimoji="1" lang="en-US" altLang="ja-JP" dirty="0"/>
              <a:t>%&gt;% or |&gt;</a:t>
            </a:r>
            <a:r>
              <a:rPr kumimoji="1" lang="ja-JP" altLang="en-US" dirty="0"/>
              <a:t>）をつないで処理を書き連ねる</a:t>
            </a:r>
            <a:endParaRPr kumimoji="1" lang="en-US" altLang="ja-JP" dirty="0"/>
          </a:p>
          <a:p>
            <a:pPr lvl="1"/>
            <a:r>
              <a:rPr lang="ja-JP" altLang="en-US" dirty="0"/>
              <a:t>パイプは対象のオブジェクトを関数の第一引数に入れる効果をもつ</a:t>
            </a:r>
            <a:endParaRPr kumimoji="1" lang="en-US" altLang="ja-JP" dirty="0"/>
          </a:p>
          <a:p>
            <a:r>
              <a:rPr lang="ja-JP" altLang="en-US" dirty="0"/>
              <a:t>処理後の結果を何らかのオブジェクトに代入</a:t>
            </a:r>
            <a:endParaRPr kumimoji="1" lang="ja-JP" altLang="en-US" dirty="0"/>
          </a:p>
        </p:txBody>
      </p:sp>
      <p:sp>
        <p:nvSpPr>
          <p:cNvPr id="4" name="スライド番号プレースホルダー 3">
            <a:extLst>
              <a:ext uri="{FF2B5EF4-FFF2-40B4-BE49-F238E27FC236}">
                <a16:creationId xmlns:a16="http://schemas.microsoft.com/office/drawing/2014/main" id="{9F98500B-D30E-5F05-3342-BDAD66C590D7}"/>
              </a:ext>
            </a:extLst>
          </p:cNvPr>
          <p:cNvSpPr>
            <a:spLocks noGrp="1"/>
          </p:cNvSpPr>
          <p:nvPr>
            <p:ph type="sldNum" sz="quarter" idx="12"/>
          </p:nvPr>
        </p:nvSpPr>
        <p:spPr/>
        <p:txBody>
          <a:bodyPr/>
          <a:lstStyle/>
          <a:p>
            <a:fld id="{C46B5F8E-405A-41C5-91DD-ABB74B733BFC}" type="slidenum">
              <a:rPr kumimoji="1" lang="ja-JP" altLang="en-US" smtClean="0"/>
              <a:t>7</a:t>
            </a:fld>
            <a:endParaRPr kumimoji="1" lang="ja-JP" altLang="en-US" dirty="0"/>
          </a:p>
        </p:txBody>
      </p:sp>
      <p:sp>
        <p:nvSpPr>
          <p:cNvPr id="5" name="フッター プレースホルダー 4">
            <a:extLst>
              <a:ext uri="{FF2B5EF4-FFF2-40B4-BE49-F238E27FC236}">
                <a16:creationId xmlns:a16="http://schemas.microsoft.com/office/drawing/2014/main" id="{75DAD6A0-DA18-8F0A-4097-6F6F7450938A}"/>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635187DD-5C7B-94AA-F262-34E0D3B895E6}"/>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D5396574-7E73-0535-9F50-52D76D666FB2}"/>
              </a:ext>
            </a:extLst>
          </p:cNvPr>
          <p:cNvSpPr>
            <a:spLocks noGrp="1"/>
          </p:cNvSpPr>
          <p:nvPr>
            <p:ph type="body" sz="quarter" idx="13"/>
          </p:nvPr>
        </p:nvSpPr>
        <p:spPr/>
        <p:txBody>
          <a:bodyPr/>
          <a:lstStyle/>
          <a:p>
            <a:r>
              <a:rPr kumimoji="1" lang="ja-JP" altLang="en-US" dirty="0"/>
              <a:t>　基礎</a:t>
            </a:r>
          </a:p>
        </p:txBody>
      </p:sp>
      <p:grpSp>
        <p:nvGrpSpPr>
          <p:cNvPr id="14" name="グループ化 13">
            <a:extLst>
              <a:ext uri="{FF2B5EF4-FFF2-40B4-BE49-F238E27FC236}">
                <a16:creationId xmlns:a16="http://schemas.microsoft.com/office/drawing/2014/main" id="{9C1821FB-1ECF-0F2E-87EE-284FC29B3C20}"/>
              </a:ext>
            </a:extLst>
          </p:cNvPr>
          <p:cNvGrpSpPr/>
          <p:nvPr/>
        </p:nvGrpSpPr>
        <p:grpSpPr>
          <a:xfrm>
            <a:off x="496920" y="4066245"/>
            <a:ext cx="8378757" cy="2234180"/>
            <a:chOff x="0" y="4062671"/>
            <a:chExt cx="8378757" cy="2234180"/>
          </a:xfrm>
        </p:grpSpPr>
        <p:grpSp>
          <p:nvGrpSpPr>
            <p:cNvPr id="13" name="グループ化 12">
              <a:extLst>
                <a:ext uri="{FF2B5EF4-FFF2-40B4-BE49-F238E27FC236}">
                  <a16:creationId xmlns:a16="http://schemas.microsoft.com/office/drawing/2014/main" id="{D0500625-29B3-492A-8064-A3151F65B1AF}"/>
                </a:ext>
              </a:extLst>
            </p:cNvPr>
            <p:cNvGrpSpPr/>
            <p:nvPr/>
          </p:nvGrpSpPr>
          <p:grpSpPr>
            <a:xfrm>
              <a:off x="0" y="4062671"/>
              <a:ext cx="5833351" cy="2234180"/>
              <a:chOff x="1314384" y="3504895"/>
              <a:chExt cx="5833351" cy="2234180"/>
            </a:xfrm>
          </p:grpSpPr>
          <p:pic>
            <p:nvPicPr>
              <p:cNvPr id="9" name="図 8">
                <a:extLst>
                  <a:ext uri="{FF2B5EF4-FFF2-40B4-BE49-F238E27FC236}">
                    <a16:creationId xmlns:a16="http://schemas.microsoft.com/office/drawing/2014/main" id="{C027E33F-86FD-3B8C-43C2-BB3EF36D82D2}"/>
                  </a:ext>
                </a:extLst>
              </p:cNvPr>
              <p:cNvPicPr>
                <a:picLocks noChangeAspect="1"/>
              </p:cNvPicPr>
              <p:nvPr/>
            </p:nvPicPr>
            <p:blipFill>
              <a:blip r:embed="rId2"/>
              <a:stretch>
                <a:fillRect/>
              </a:stretch>
            </p:blipFill>
            <p:spPr>
              <a:xfrm>
                <a:off x="2916997" y="4181833"/>
                <a:ext cx="4230738" cy="1557242"/>
              </a:xfrm>
              <a:prstGeom prst="rect">
                <a:avLst/>
              </a:prstGeom>
              <a:ln>
                <a:solidFill>
                  <a:schemeClr val="bg2">
                    <a:lumMod val="50000"/>
                  </a:schemeClr>
                </a:solidFill>
              </a:ln>
            </p:spPr>
          </p:pic>
          <p:grpSp>
            <p:nvGrpSpPr>
              <p:cNvPr id="47" name="グループ化 46">
                <a:extLst>
                  <a:ext uri="{FF2B5EF4-FFF2-40B4-BE49-F238E27FC236}">
                    <a16:creationId xmlns:a16="http://schemas.microsoft.com/office/drawing/2014/main" id="{1875994A-E0F2-7F4F-7BDE-013B99A892C3}"/>
                  </a:ext>
                </a:extLst>
              </p:cNvPr>
              <p:cNvGrpSpPr/>
              <p:nvPr/>
            </p:nvGrpSpPr>
            <p:grpSpPr>
              <a:xfrm>
                <a:off x="1314384" y="3504895"/>
                <a:ext cx="4647531" cy="1980696"/>
                <a:chOff x="1183756" y="3405617"/>
                <a:chExt cx="4647531" cy="1980696"/>
              </a:xfrm>
            </p:grpSpPr>
            <p:cxnSp>
              <p:nvCxnSpPr>
                <p:cNvPr id="16" name="直線コネクタ 15">
                  <a:extLst>
                    <a:ext uri="{FF2B5EF4-FFF2-40B4-BE49-F238E27FC236}">
                      <a16:creationId xmlns:a16="http://schemas.microsoft.com/office/drawing/2014/main" id="{AC98B5BD-77E0-B312-01F7-08AD799E7098}"/>
                    </a:ext>
                  </a:extLst>
                </p:cNvPr>
                <p:cNvCxnSpPr>
                  <a:cxnSpLocks/>
                  <a:endCxn id="17" idx="2"/>
                </p:cNvCxnSpPr>
                <p:nvPr/>
              </p:nvCxnSpPr>
              <p:spPr>
                <a:xfrm flipH="1" flipV="1">
                  <a:off x="1865637" y="4033715"/>
                  <a:ext cx="1261872" cy="490423"/>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17" name="テキスト ボックス 16">
                  <a:extLst>
                    <a:ext uri="{FF2B5EF4-FFF2-40B4-BE49-F238E27FC236}">
                      <a16:creationId xmlns:a16="http://schemas.microsoft.com/office/drawing/2014/main" id="{8185DE75-8C09-0F65-47BC-ECF56CAF317F}"/>
                    </a:ext>
                  </a:extLst>
                </p:cNvPr>
                <p:cNvSpPr txBox="1"/>
                <p:nvPr/>
              </p:nvSpPr>
              <p:spPr>
                <a:xfrm>
                  <a:off x="1183756" y="3725938"/>
                  <a:ext cx="1363762" cy="307777"/>
                </a:xfrm>
                <a:prstGeom prst="rect">
                  <a:avLst/>
                </a:prstGeom>
                <a:noFill/>
              </p:spPr>
              <p:txBody>
                <a:bodyPr wrap="square" rtlCol="0">
                  <a:spAutoFit/>
                </a:bodyPr>
                <a:lstStyle/>
                <a:p>
                  <a:r>
                    <a:rPr kumimoji="1" lang="ja-JP" altLang="en-US" sz="1400" dirty="0"/>
                    <a:t>オブジェクト</a:t>
                  </a:r>
                  <a:endParaRPr kumimoji="1" lang="ja-JP" altLang="en-US" dirty="0"/>
                </a:p>
              </p:txBody>
            </p:sp>
            <p:cxnSp>
              <p:nvCxnSpPr>
                <p:cNvPr id="19" name="直線コネクタ 18">
                  <a:extLst>
                    <a:ext uri="{FF2B5EF4-FFF2-40B4-BE49-F238E27FC236}">
                      <a16:creationId xmlns:a16="http://schemas.microsoft.com/office/drawing/2014/main" id="{49F66F90-2BC8-FBD3-03E7-99E976A53FF9}"/>
                    </a:ext>
                  </a:extLst>
                </p:cNvPr>
                <p:cNvCxnSpPr>
                  <a:cxnSpLocks/>
                  <a:endCxn id="20" idx="2"/>
                </p:cNvCxnSpPr>
                <p:nvPr/>
              </p:nvCxnSpPr>
              <p:spPr>
                <a:xfrm flipV="1">
                  <a:off x="4018915" y="3736777"/>
                  <a:ext cx="1424522" cy="787361"/>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20" name="テキスト ボックス 19">
                  <a:extLst>
                    <a:ext uri="{FF2B5EF4-FFF2-40B4-BE49-F238E27FC236}">
                      <a16:creationId xmlns:a16="http://schemas.microsoft.com/office/drawing/2014/main" id="{B41054C5-AC54-1C94-D8E1-D86A1A6083BA}"/>
                    </a:ext>
                  </a:extLst>
                </p:cNvPr>
                <p:cNvSpPr txBox="1"/>
                <p:nvPr/>
              </p:nvSpPr>
              <p:spPr>
                <a:xfrm>
                  <a:off x="5055587" y="3429000"/>
                  <a:ext cx="775700" cy="307777"/>
                </a:xfrm>
                <a:prstGeom prst="rect">
                  <a:avLst/>
                </a:prstGeom>
                <a:noFill/>
              </p:spPr>
              <p:txBody>
                <a:bodyPr wrap="square" rtlCol="0">
                  <a:spAutoFit/>
                </a:bodyPr>
                <a:lstStyle/>
                <a:p>
                  <a:r>
                    <a:rPr kumimoji="1" lang="ja-JP" altLang="en-US" sz="1400" dirty="0"/>
                    <a:t>パイプ</a:t>
                  </a:r>
                  <a:endParaRPr kumimoji="1" lang="ja-JP" altLang="en-US" dirty="0"/>
                </a:p>
              </p:txBody>
            </p:sp>
            <p:cxnSp>
              <p:nvCxnSpPr>
                <p:cNvPr id="26" name="直線コネクタ 25">
                  <a:extLst>
                    <a:ext uri="{FF2B5EF4-FFF2-40B4-BE49-F238E27FC236}">
                      <a16:creationId xmlns:a16="http://schemas.microsoft.com/office/drawing/2014/main" id="{7930684C-E776-E0EB-C4B6-8DCB74D792C0}"/>
                    </a:ext>
                  </a:extLst>
                </p:cNvPr>
                <p:cNvCxnSpPr>
                  <a:cxnSpLocks/>
                  <a:endCxn id="27" idx="3"/>
                </p:cNvCxnSpPr>
                <p:nvPr/>
              </p:nvCxnSpPr>
              <p:spPr>
                <a:xfrm flipH="1">
                  <a:off x="2083787" y="4819908"/>
                  <a:ext cx="1043722" cy="24252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27" name="テキスト ボックス 26">
                  <a:extLst>
                    <a:ext uri="{FF2B5EF4-FFF2-40B4-BE49-F238E27FC236}">
                      <a16:creationId xmlns:a16="http://schemas.microsoft.com/office/drawing/2014/main" id="{96644770-0266-D2EF-FE60-3DA0CCB00DBA}"/>
                    </a:ext>
                  </a:extLst>
                </p:cNvPr>
                <p:cNvSpPr txBox="1"/>
                <p:nvPr/>
              </p:nvSpPr>
              <p:spPr>
                <a:xfrm>
                  <a:off x="1486114" y="4908544"/>
                  <a:ext cx="597673" cy="307777"/>
                </a:xfrm>
                <a:prstGeom prst="rect">
                  <a:avLst/>
                </a:prstGeom>
                <a:noFill/>
              </p:spPr>
              <p:txBody>
                <a:bodyPr wrap="square" rtlCol="0">
                  <a:spAutoFit/>
                </a:bodyPr>
                <a:lstStyle/>
                <a:p>
                  <a:r>
                    <a:rPr kumimoji="1" lang="ja-JP" altLang="en-US" sz="1400" dirty="0"/>
                    <a:t>処理</a:t>
                  </a:r>
                  <a:endParaRPr kumimoji="1" lang="ja-JP" altLang="en-US" dirty="0"/>
                </a:p>
              </p:txBody>
            </p:sp>
            <p:cxnSp>
              <p:nvCxnSpPr>
                <p:cNvPr id="30" name="直線コネクタ 29">
                  <a:extLst>
                    <a:ext uri="{FF2B5EF4-FFF2-40B4-BE49-F238E27FC236}">
                      <a16:creationId xmlns:a16="http://schemas.microsoft.com/office/drawing/2014/main" id="{722FCA14-37C7-EB9F-7CA4-70CB05CA7460}"/>
                    </a:ext>
                  </a:extLst>
                </p:cNvPr>
                <p:cNvCxnSpPr>
                  <a:cxnSpLocks/>
                  <a:endCxn id="27" idx="3"/>
                </p:cNvCxnSpPr>
                <p:nvPr/>
              </p:nvCxnSpPr>
              <p:spPr>
                <a:xfrm flipH="1" flipV="1">
                  <a:off x="2083787" y="5062433"/>
                  <a:ext cx="1043722" cy="323880"/>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cxnSp>
              <p:nvCxnSpPr>
                <p:cNvPr id="33" name="直線コネクタ 32">
                  <a:extLst>
                    <a:ext uri="{FF2B5EF4-FFF2-40B4-BE49-F238E27FC236}">
                      <a16:creationId xmlns:a16="http://schemas.microsoft.com/office/drawing/2014/main" id="{BF88D7B5-B75A-E9C4-BBFC-000C33FBDF1C}"/>
                    </a:ext>
                  </a:extLst>
                </p:cNvPr>
                <p:cNvCxnSpPr>
                  <a:cxnSpLocks/>
                  <a:endCxn id="27" idx="3"/>
                </p:cNvCxnSpPr>
                <p:nvPr/>
              </p:nvCxnSpPr>
              <p:spPr>
                <a:xfrm flipH="1" flipV="1">
                  <a:off x="2083787" y="5062433"/>
                  <a:ext cx="1043722" cy="54575"/>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cxnSp>
              <p:nvCxnSpPr>
                <p:cNvPr id="43" name="直線コネクタ 42">
                  <a:extLst>
                    <a:ext uri="{FF2B5EF4-FFF2-40B4-BE49-F238E27FC236}">
                      <a16:creationId xmlns:a16="http://schemas.microsoft.com/office/drawing/2014/main" id="{5685B363-EF20-B1AA-A053-027DEFEAA0AC}"/>
                    </a:ext>
                  </a:extLst>
                </p:cNvPr>
                <p:cNvCxnSpPr>
                  <a:cxnSpLocks/>
                  <a:endCxn id="44" idx="2"/>
                </p:cNvCxnSpPr>
                <p:nvPr/>
              </p:nvCxnSpPr>
              <p:spPr>
                <a:xfrm flipV="1">
                  <a:off x="3687972" y="3713394"/>
                  <a:ext cx="868366" cy="441583"/>
                </a:xfrm>
                <a:prstGeom prst="line">
                  <a:avLst/>
                </a:prstGeom>
                <a:ln>
                  <a:solidFill>
                    <a:schemeClr val="accent3">
                      <a:lumMod val="75000"/>
                    </a:schemeClr>
                  </a:solidFill>
                </a:ln>
              </p:spPr>
              <p:style>
                <a:lnRef idx="3">
                  <a:schemeClr val="dk1"/>
                </a:lnRef>
                <a:fillRef idx="0">
                  <a:schemeClr val="dk1"/>
                </a:fillRef>
                <a:effectRef idx="2">
                  <a:schemeClr val="dk1"/>
                </a:effectRef>
                <a:fontRef idx="minor">
                  <a:schemeClr val="tx1"/>
                </a:fontRef>
              </p:style>
            </p:cxnSp>
            <p:sp>
              <p:nvSpPr>
                <p:cNvPr id="44" name="テキスト ボックス 43">
                  <a:extLst>
                    <a:ext uri="{FF2B5EF4-FFF2-40B4-BE49-F238E27FC236}">
                      <a16:creationId xmlns:a16="http://schemas.microsoft.com/office/drawing/2014/main" id="{83DE1BC2-1F73-FC7C-0264-50771A3D57FA}"/>
                    </a:ext>
                  </a:extLst>
                </p:cNvPr>
                <p:cNvSpPr txBox="1"/>
                <p:nvPr/>
              </p:nvSpPr>
              <p:spPr>
                <a:xfrm>
                  <a:off x="4284617" y="3405617"/>
                  <a:ext cx="543442" cy="307777"/>
                </a:xfrm>
                <a:prstGeom prst="rect">
                  <a:avLst/>
                </a:prstGeom>
                <a:noFill/>
              </p:spPr>
              <p:txBody>
                <a:bodyPr wrap="square" rtlCol="0">
                  <a:spAutoFit/>
                </a:bodyPr>
                <a:lstStyle/>
                <a:p>
                  <a:r>
                    <a:rPr kumimoji="1" lang="ja-JP" altLang="en-US" sz="1400" dirty="0"/>
                    <a:t>代入</a:t>
                  </a:r>
                  <a:endParaRPr kumimoji="1" lang="ja-JP" altLang="en-US" dirty="0"/>
                </a:p>
              </p:txBody>
            </p:sp>
          </p:grpSp>
        </p:grpSp>
        <p:pic>
          <p:nvPicPr>
            <p:cNvPr id="11" name="図 10">
              <a:extLst>
                <a:ext uri="{FF2B5EF4-FFF2-40B4-BE49-F238E27FC236}">
                  <a16:creationId xmlns:a16="http://schemas.microsoft.com/office/drawing/2014/main" id="{91DAE0C7-41A1-B8B1-3B59-1C0912F42275}"/>
                </a:ext>
              </a:extLst>
            </p:cNvPr>
            <p:cNvPicPr>
              <a:picLocks noChangeAspect="1"/>
            </p:cNvPicPr>
            <p:nvPr/>
          </p:nvPicPr>
          <p:blipFill>
            <a:blip r:embed="rId3"/>
            <a:stretch>
              <a:fillRect/>
            </a:stretch>
          </p:blipFill>
          <p:spPr>
            <a:xfrm>
              <a:off x="5098131" y="4536880"/>
              <a:ext cx="3044111" cy="319890"/>
            </a:xfrm>
            <a:prstGeom prst="rect">
              <a:avLst/>
            </a:prstGeom>
            <a:ln>
              <a:noFill/>
            </a:ln>
          </p:spPr>
        </p:pic>
        <p:sp>
          <p:nvSpPr>
            <p:cNvPr id="12" name="吹き出し: 円形 11">
              <a:extLst>
                <a:ext uri="{FF2B5EF4-FFF2-40B4-BE49-F238E27FC236}">
                  <a16:creationId xmlns:a16="http://schemas.microsoft.com/office/drawing/2014/main" id="{FA93CEED-10D2-8464-C7D1-330046246CA0}"/>
                </a:ext>
              </a:extLst>
            </p:cNvPr>
            <p:cNvSpPr/>
            <p:nvPr/>
          </p:nvSpPr>
          <p:spPr>
            <a:xfrm>
              <a:off x="4766553" y="4370448"/>
              <a:ext cx="3612204" cy="655509"/>
            </a:xfrm>
            <a:prstGeom prst="wedgeEllipseCallout">
              <a:avLst>
                <a:gd name="adj1" fmla="val -45070"/>
                <a:gd name="adj2" fmla="val 89212"/>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1944166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7EEB9C-0256-5715-0C8B-128EA07BD2A7}"/>
              </a:ext>
            </a:extLst>
          </p:cNvPr>
          <p:cNvSpPr>
            <a:spLocks noGrp="1"/>
          </p:cNvSpPr>
          <p:nvPr>
            <p:ph type="title"/>
          </p:nvPr>
        </p:nvSpPr>
        <p:spPr/>
        <p:txBody>
          <a:bodyPr/>
          <a:lstStyle/>
          <a:p>
            <a:r>
              <a:rPr lang="ja-JP" altLang="en-US" dirty="0"/>
              <a:t>　</a:t>
            </a:r>
            <a:r>
              <a:rPr lang="en-US" altLang="ja-JP" dirty="0" err="1"/>
              <a:t>tidyverse</a:t>
            </a:r>
            <a:r>
              <a:rPr lang="en-US" altLang="ja-JP" dirty="0"/>
              <a:t> or </a:t>
            </a:r>
            <a:r>
              <a:rPr lang="en-US" altLang="ja-JP" dirty="0" err="1"/>
              <a:t>BaseR</a:t>
            </a:r>
            <a:r>
              <a:rPr lang="en-US" altLang="ja-JP" dirty="0"/>
              <a:t> ? </a:t>
            </a:r>
            <a:endParaRPr kumimoji="1" lang="ja-JP" altLang="en-US" dirty="0"/>
          </a:p>
        </p:txBody>
      </p:sp>
      <p:sp>
        <p:nvSpPr>
          <p:cNvPr id="3" name="コンテンツ プレースホルダー 2">
            <a:extLst>
              <a:ext uri="{FF2B5EF4-FFF2-40B4-BE49-F238E27FC236}">
                <a16:creationId xmlns:a16="http://schemas.microsoft.com/office/drawing/2014/main" id="{8AE03080-7188-260B-1D5B-E31476D040E3}"/>
              </a:ext>
            </a:extLst>
          </p:cNvPr>
          <p:cNvSpPr>
            <a:spLocks noGrp="1"/>
          </p:cNvSpPr>
          <p:nvPr>
            <p:ph idx="1"/>
          </p:nvPr>
        </p:nvSpPr>
        <p:spPr/>
        <p:txBody>
          <a:bodyPr/>
          <a:lstStyle/>
          <a:p>
            <a:r>
              <a:rPr lang="en-US" altLang="ja-JP" dirty="0" err="1"/>
              <a:t>tidyverse</a:t>
            </a:r>
            <a:r>
              <a:rPr lang="ja-JP" altLang="en-US" dirty="0"/>
              <a:t>を使う理由</a:t>
            </a:r>
            <a:endParaRPr kumimoji="1" lang="en-US" altLang="ja-JP" dirty="0"/>
          </a:p>
          <a:p>
            <a:pPr lvl="1"/>
            <a:r>
              <a:rPr kumimoji="1" lang="ja-JP" altLang="en-US" dirty="0"/>
              <a:t>直感的で可読性が高い</a:t>
            </a:r>
            <a:endParaRPr kumimoji="1" lang="en-US" altLang="ja-JP" dirty="0"/>
          </a:p>
          <a:p>
            <a:pPr lvl="1"/>
            <a:r>
              <a:rPr lang="ja-JP" altLang="en-US" dirty="0"/>
              <a:t>多くの研究者に利用されている</a:t>
            </a:r>
            <a:endParaRPr lang="en-US" altLang="ja-JP" dirty="0"/>
          </a:p>
          <a:p>
            <a:r>
              <a:rPr lang="ja-JP" altLang="en-US" dirty="0"/>
              <a:t>ただし、</a:t>
            </a:r>
            <a:r>
              <a:rPr lang="en-US" altLang="ja-JP" dirty="0" err="1"/>
              <a:t>BaseR</a:t>
            </a:r>
            <a:r>
              <a:rPr lang="ja-JP" altLang="en-US" dirty="0"/>
              <a:t>で書くことで小回りが利くケースもある</a:t>
            </a:r>
            <a:endParaRPr lang="en-US" altLang="ja-JP" dirty="0"/>
          </a:p>
          <a:p>
            <a:pPr lvl="1"/>
            <a:r>
              <a:rPr lang="en-US" altLang="ja-JP" dirty="0" err="1"/>
              <a:t>t</a:t>
            </a:r>
            <a:r>
              <a:rPr kumimoji="1" lang="en-US" altLang="ja-JP" dirty="0" err="1"/>
              <a:t>idyverse</a:t>
            </a:r>
            <a:r>
              <a:rPr lang="ja-JP" altLang="en-US" dirty="0"/>
              <a:t>は</a:t>
            </a:r>
            <a:r>
              <a:rPr lang="en-US" altLang="ja-JP" dirty="0" err="1"/>
              <a:t>BaseR</a:t>
            </a:r>
            <a:r>
              <a:rPr lang="ja-JP" altLang="en-US" dirty="0"/>
              <a:t>の自然な延長、いいとこどりができれば</a:t>
            </a:r>
            <a:r>
              <a:rPr lang="en-US" altLang="ja-JP" dirty="0"/>
              <a:t>good</a:t>
            </a:r>
            <a:r>
              <a:rPr lang="ja-JP" altLang="en-US" dirty="0"/>
              <a:t>！</a:t>
            </a:r>
            <a:endParaRPr lang="en-US" altLang="ja-JP" dirty="0"/>
          </a:p>
        </p:txBody>
      </p:sp>
      <p:sp>
        <p:nvSpPr>
          <p:cNvPr id="4" name="スライド番号プレースホルダー 3">
            <a:extLst>
              <a:ext uri="{FF2B5EF4-FFF2-40B4-BE49-F238E27FC236}">
                <a16:creationId xmlns:a16="http://schemas.microsoft.com/office/drawing/2014/main" id="{75CF6E5D-7253-74BC-C889-3E2F6B39CB9C}"/>
              </a:ext>
            </a:extLst>
          </p:cNvPr>
          <p:cNvSpPr>
            <a:spLocks noGrp="1"/>
          </p:cNvSpPr>
          <p:nvPr>
            <p:ph type="sldNum" sz="quarter" idx="12"/>
          </p:nvPr>
        </p:nvSpPr>
        <p:spPr/>
        <p:txBody>
          <a:bodyPr/>
          <a:lstStyle/>
          <a:p>
            <a:fld id="{C46B5F8E-405A-41C5-91DD-ABB74B733BFC}" type="slidenum">
              <a:rPr kumimoji="1" lang="ja-JP" altLang="en-US" smtClean="0"/>
              <a:t>8</a:t>
            </a:fld>
            <a:endParaRPr kumimoji="1" lang="ja-JP" altLang="en-US" dirty="0"/>
          </a:p>
        </p:txBody>
      </p:sp>
      <p:sp>
        <p:nvSpPr>
          <p:cNvPr id="5" name="フッター プレースホルダー 4">
            <a:extLst>
              <a:ext uri="{FF2B5EF4-FFF2-40B4-BE49-F238E27FC236}">
                <a16:creationId xmlns:a16="http://schemas.microsoft.com/office/drawing/2014/main" id="{6AD23904-1C6A-8A8F-D506-6AA709FF783D}"/>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9A9E5B16-AA06-44D4-76FA-727F2CF9C4AC}"/>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21DF9980-A5B1-F537-BB43-B1670B373F2A}"/>
              </a:ext>
            </a:extLst>
          </p:cNvPr>
          <p:cNvSpPr>
            <a:spLocks noGrp="1"/>
          </p:cNvSpPr>
          <p:nvPr>
            <p:ph type="body" sz="quarter" idx="13"/>
          </p:nvPr>
        </p:nvSpPr>
        <p:spPr/>
        <p:txBody>
          <a:bodyPr/>
          <a:lstStyle/>
          <a:p>
            <a:r>
              <a:rPr kumimoji="1" lang="ja-JP" altLang="en-US" dirty="0"/>
              <a:t>　基礎</a:t>
            </a:r>
          </a:p>
        </p:txBody>
      </p:sp>
      <p:grpSp>
        <p:nvGrpSpPr>
          <p:cNvPr id="10" name="グループ化 9">
            <a:extLst>
              <a:ext uri="{FF2B5EF4-FFF2-40B4-BE49-F238E27FC236}">
                <a16:creationId xmlns:a16="http://schemas.microsoft.com/office/drawing/2014/main" id="{14B9F5B9-F553-2992-DF1C-F9B1B8FDC715}"/>
              </a:ext>
            </a:extLst>
          </p:cNvPr>
          <p:cNvGrpSpPr/>
          <p:nvPr/>
        </p:nvGrpSpPr>
        <p:grpSpPr>
          <a:xfrm>
            <a:off x="1135704" y="4733079"/>
            <a:ext cx="7252602" cy="1622229"/>
            <a:chOff x="1070853" y="4259764"/>
            <a:chExt cx="7252602" cy="1622229"/>
          </a:xfrm>
        </p:grpSpPr>
        <p:grpSp>
          <p:nvGrpSpPr>
            <p:cNvPr id="16" name="グループ化 15">
              <a:extLst>
                <a:ext uri="{FF2B5EF4-FFF2-40B4-BE49-F238E27FC236}">
                  <a16:creationId xmlns:a16="http://schemas.microsoft.com/office/drawing/2014/main" id="{87F99D5E-F6FD-70EB-7DF5-F31FF545FF2B}"/>
                </a:ext>
              </a:extLst>
            </p:cNvPr>
            <p:cNvGrpSpPr/>
            <p:nvPr/>
          </p:nvGrpSpPr>
          <p:grpSpPr>
            <a:xfrm>
              <a:off x="1183756" y="4400248"/>
              <a:ext cx="7139699" cy="1481745"/>
              <a:chOff x="941015" y="4134662"/>
              <a:chExt cx="7139699" cy="1481745"/>
            </a:xfrm>
          </p:grpSpPr>
          <p:sp>
            <p:nvSpPr>
              <p:cNvPr id="12" name="テキスト ボックス 11">
                <a:extLst>
                  <a:ext uri="{FF2B5EF4-FFF2-40B4-BE49-F238E27FC236}">
                    <a16:creationId xmlns:a16="http://schemas.microsoft.com/office/drawing/2014/main" id="{F5A69A36-480B-471F-91CC-E41807839AB4}"/>
                  </a:ext>
                </a:extLst>
              </p:cNvPr>
              <p:cNvSpPr txBox="1"/>
              <p:nvPr/>
            </p:nvSpPr>
            <p:spPr>
              <a:xfrm>
                <a:off x="941015" y="5277853"/>
                <a:ext cx="2991975" cy="338554"/>
              </a:xfrm>
              <a:prstGeom prst="rect">
                <a:avLst/>
              </a:prstGeom>
              <a:noFill/>
            </p:spPr>
            <p:txBody>
              <a:bodyPr wrap="square" rtlCol="0">
                <a:spAutoFit/>
              </a:bodyPr>
              <a:lstStyle/>
              <a:p>
                <a:pPr algn="ctr"/>
                <a:r>
                  <a:rPr kumimoji="1" lang="en-US" altLang="ja-JP" sz="1600" dirty="0" err="1"/>
                  <a:t>tidyverse</a:t>
                </a:r>
                <a:r>
                  <a:rPr kumimoji="1" lang="ja-JP" altLang="en-US" sz="1600" dirty="0"/>
                  <a:t>の場合</a:t>
                </a:r>
              </a:p>
            </p:txBody>
          </p:sp>
          <p:grpSp>
            <p:nvGrpSpPr>
              <p:cNvPr id="14" name="グループ化 13">
                <a:extLst>
                  <a:ext uri="{FF2B5EF4-FFF2-40B4-BE49-F238E27FC236}">
                    <a16:creationId xmlns:a16="http://schemas.microsoft.com/office/drawing/2014/main" id="{D389D1D1-C7BD-60E2-1C65-7F62D50E041A}"/>
                  </a:ext>
                </a:extLst>
              </p:cNvPr>
              <p:cNvGrpSpPr/>
              <p:nvPr/>
            </p:nvGrpSpPr>
            <p:grpSpPr>
              <a:xfrm>
                <a:off x="4432130" y="4134662"/>
                <a:ext cx="3648584" cy="1481745"/>
                <a:chOff x="4432130" y="4134662"/>
                <a:chExt cx="3648584" cy="1481745"/>
              </a:xfrm>
            </p:grpSpPr>
            <p:pic>
              <p:nvPicPr>
                <p:cNvPr id="11" name="図 10">
                  <a:extLst>
                    <a:ext uri="{FF2B5EF4-FFF2-40B4-BE49-F238E27FC236}">
                      <a16:creationId xmlns:a16="http://schemas.microsoft.com/office/drawing/2014/main" id="{384CBDD4-A825-D42B-6C74-76A6FDCF3FD6}"/>
                    </a:ext>
                  </a:extLst>
                </p:cNvPr>
                <p:cNvPicPr>
                  <a:picLocks noChangeAspect="1"/>
                </p:cNvPicPr>
                <p:nvPr/>
              </p:nvPicPr>
              <p:blipFill>
                <a:blip r:embed="rId2"/>
                <a:stretch>
                  <a:fillRect/>
                </a:stretch>
              </p:blipFill>
              <p:spPr>
                <a:xfrm>
                  <a:off x="4432130" y="4134662"/>
                  <a:ext cx="3648584" cy="733527"/>
                </a:xfrm>
                <a:prstGeom prst="rect">
                  <a:avLst/>
                </a:prstGeom>
                <a:ln>
                  <a:solidFill>
                    <a:schemeClr val="bg2">
                      <a:lumMod val="50000"/>
                    </a:schemeClr>
                  </a:solidFill>
                </a:ln>
              </p:spPr>
            </p:pic>
            <p:sp>
              <p:nvSpPr>
                <p:cNvPr id="13" name="テキスト ボックス 12">
                  <a:extLst>
                    <a:ext uri="{FF2B5EF4-FFF2-40B4-BE49-F238E27FC236}">
                      <a16:creationId xmlns:a16="http://schemas.microsoft.com/office/drawing/2014/main" id="{8595A27B-9813-2AF1-6C27-5782109EAECA}"/>
                    </a:ext>
                  </a:extLst>
                </p:cNvPr>
                <p:cNvSpPr txBox="1"/>
                <p:nvPr/>
              </p:nvSpPr>
              <p:spPr>
                <a:xfrm>
                  <a:off x="4432130" y="5277853"/>
                  <a:ext cx="3648583" cy="338554"/>
                </a:xfrm>
                <a:prstGeom prst="rect">
                  <a:avLst/>
                </a:prstGeom>
                <a:noFill/>
              </p:spPr>
              <p:txBody>
                <a:bodyPr wrap="square" rtlCol="0">
                  <a:spAutoFit/>
                </a:bodyPr>
                <a:lstStyle/>
                <a:p>
                  <a:pPr algn="ctr"/>
                  <a:r>
                    <a:rPr kumimoji="1" lang="en-US" altLang="ja-JP" sz="1600" dirty="0" err="1"/>
                    <a:t>BaseR</a:t>
                  </a:r>
                  <a:r>
                    <a:rPr kumimoji="1" lang="ja-JP" altLang="en-US" sz="1600" dirty="0"/>
                    <a:t>の場合</a:t>
                  </a:r>
                </a:p>
              </p:txBody>
            </p:sp>
          </p:grpSp>
        </p:grpSp>
        <p:pic>
          <p:nvPicPr>
            <p:cNvPr id="8" name="図 7">
              <a:extLst>
                <a:ext uri="{FF2B5EF4-FFF2-40B4-BE49-F238E27FC236}">
                  <a16:creationId xmlns:a16="http://schemas.microsoft.com/office/drawing/2014/main" id="{17931D41-EC57-B0C3-41DF-89CFB2317DD3}"/>
                </a:ext>
              </a:extLst>
            </p:cNvPr>
            <p:cNvPicPr>
              <a:picLocks noChangeAspect="1"/>
            </p:cNvPicPr>
            <p:nvPr/>
          </p:nvPicPr>
          <p:blipFill>
            <a:blip r:embed="rId3"/>
            <a:stretch>
              <a:fillRect/>
            </a:stretch>
          </p:blipFill>
          <p:spPr>
            <a:xfrm>
              <a:off x="1070853" y="4259764"/>
              <a:ext cx="3161815" cy="1163794"/>
            </a:xfrm>
            <a:prstGeom prst="rect">
              <a:avLst/>
            </a:prstGeom>
            <a:ln>
              <a:solidFill>
                <a:schemeClr val="bg2">
                  <a:lumMod val="50000"/>
                </a:schemeClr>
              </a:solidFill>
            </a:ln>
          </p:spPr>
        </p:pic>
      </p:grpSp>
    </p:spTree>
    <p:extLst>
      <p:ext uri="{BB962C8B-B14F-4D97-AF65-F5344CB8AC3E}">
        <p14:creationId xmlns:p14="http://schemas.microsoft.com/office/powerpoint/2010/main" val="25394225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1C8450-77F9-D78E-7946-B2DB273C44B6}"/>
              </a:ext>
            </a:extLst>
          </p:cNvPr>
          <p:cNvSpPr>
            <a:spLocks noGrp="1"/>
          </p:cNvSpPr>
          <p:nvPr>
            <p:ph type="title"/>
          </p:nvPr>
        </p:nvSpPr>
        <p:spPr/>
        <p:txBody>
          <a:bodyPr/>
          <a:lstStyle/>
          <a:p>
            <a:r>
              <a:rPr kumimoji="1" lang="ja-JP" altLang="en-US" dirty="0"/>
              <a:t>　クリーニングとは（追加）</a:t>
            </a:r>
          </a:p>
        </p:txBody>
      </p:sp>
      <p:sp>
        <p:nvSpPr>
          <p:cNvPr id="3" name="コンテンツ プレースホルダー 2">
            <a:extLst>
              <a:ext uri="{FF2B5EF4-FFF2-40B4-BE49-F238E27FC236}">
                <a16:creationId xmlns:a16="http://schemas.microsoft.com/office/drawing/2014/main" id="{501F15B2-31E2-06E9-4541-7BF7F3097125}"/>
              </a:ext>
            </a:extLst>
          </p:cNvPr>
          <p:cNvSpPr>
            <a:spLocks noGrp="1"/>
          </p:cNvSpPr>
          <p:nvPr>
            <p:ph idx="1"/>
          </p:nvPr>
        </p:nvSpPr>
        <p:spPr/>
        <p:txBody>
          <a:bodyPr/>
          <a:lstStyle/>
          <a:p>
            <a:r>
              <a:rPr lang="ja-JP" altLang="en-US" dirty="0"/>
              <a:t>データに含まれる誤り、重複、不整合などの問題を修正し、</a:t>
            </a:r>
            <a:br>
              <a:rPr lang="en-US" altLang="ja-JP" dirty="0"/>
            </a:br>
            <a:r>
              <a:rPr lang="ja-JP" altLang="en-US" dirty="0"/>
              <a:t>データの品質を向上させるプロセス</a:t>
            </a:r>
            <a:endParaRPr kumimoji="1" lang="en-US" altLang="ja-JP" dirty="0"/>
          </a:p>
          <a:p>
            <a:r>
              <a:rPr kumimoji="1" lang="ja-JP" altLang="en-US" dirty="0"/>
              <a:t>ローデータを分析できる形に整形するプロセス</a:t>
            </a:r>
            <a:endParaRPr kumimoji="1" lang="en-US" altLang="ja-JP" dirty="0"/>
          </a:p>
          <a:p>
            <a:r>
              <a:rPr lang="ja-JP" altLang="en-US" dirty="0"/>
              <a:t>ローデータ（入手した状態のデータ）はそのままでは分析できないことが多い</a:t>
            </a:r>
            <a:r>
              <a:rPr lang="en-US" altLang="ja-JP" dirty="0"/>
              <a:t>…</a:t>
            </a:r>
            <a:endParaRPr kumimoji="1" lang="ja-JP" altLang="en-US" dirty="0"/>
          </a:p>
        </p:txBody>
      </p:sp>
      <p:sp>
        <p:nvSpPr>
          <p:cNvPr id="4" name="スライド番号プレースホルダー 3">
            <a:extLst>
              <a:ext uri="{FF2B5EF4-FFF2-40B4-BE49-F238E27FC236}">
                <a16:creationId xmlns:a16="http://schemas.microsoft.com/office/drawing/2014/main" id="{79581625-FC4A-7A64-FA8F-842E777EE83B}"/>
              </a:ext>
            </a:extLst>
          </p:cNvPr>
          <p:cNvSpPr>
            <a:spLocks noGrp="1"/>
          </p:cNvSpPr>
          <p:nvPr>
            <p:ph type="sldNum" sz="quarter" idx="12"/>
          </p:nvPr>
        </p:nvSpPr>
        <p:spPr/>
        <p:txBody>
          <a:bodyPr/>
          <a:lstStyle/>
          <a:p>
            <a:fld id="{C46B5F8E-405A-41C5-91DD-ABB74B733BFC}" type="slidenum">
              <a:rPr kumimoji="1" lang="ja-JP" altLang="en-US" smtClean="0"/>
              <a:t>9</a:t>
            </a:fld>
            <a:endParaRPr kumimoji="1" lang="ja-JP" altLang="en-US" dirty="0"/>
          </a:p>
        </p:txBody>
      </p:sp>
      <p:sp>
        <p:nvSpPr>
          <p:cNvPr id="5" name="フッター プレースホルダー 4">
            <a:extLst>
              <a:ext uri="{FF2B5EF4-FFF2-40B4-BE49-F238E27FC236}">
                <a16:creationId xmlns:a16="http://schemas.microsoft.com/office/drawing/2014/main" id="{60C6FA78-B4AC-3D7C-0E01-90A6E45F0B1D}"/>
              </a:ext>
            </a:extLst>
          </p:cNvPr>
          <p:cNvSpPr>
            <a:spLocks noGrp="1"/>
          </p:cNvSpPr>
          <p:nvPr>
            <p:ph type="ftr" sz="quarter" idx="3"/>
          </p:nvPr>
        </p:nvSpPr>
        <p:spPr/>
        <p:txBody>
          <a:bodyPr/>
          <a:lstStyle/>
          <a:p>
            <a:r>
              <a:rPr kumimoji="1" lang="ja-JP" altLang="en-US"/>
              <a:t>　</a:t>
            </a:r>
            <a:r>
              <a:rPr kumimoji="1" lang="en-US" altLang="ja-JP"/>
              <a:t>RA</a:t>
            </a:r>
            <a:r>
              <a:rPr kumimoji="1" lang="ja-JP" altLang="en-US"/>
              <a:t>ブートキャンプ　事前レクチャー</a:t>
            </a:r>
            <a:endParaRPr kumimoji="1" lang="ja-JP" altLang="en-US" dirty="0"/>
          </a:p>
        </p:txBody>
      </p:sp>
      <p:sp>
        <p:nvSpPr>
          <p:cNvPr id="6" name="日付プレースホルダー 5">
            <a:extLst>
              <a:ext uri="{FF2B5EF4-FFF2-40B4-BE49-F238E27FC236}">
                <a16:creationId xmlns:a16="http://schemas.microsoft.com/office/drawing/2014/main" id="{94370808-EF92-C411-8669-6E0960A3F22C}"/>
              </a:ext>
            </a:extLst>
          </p:cNvPr>
          <p:cNvSpPr>
            <a:spLocks noGrp="1"/>
          </p:cNvSpPr>
          <p:nvPr>
            <p:ph type="dt" sz="half" idx="2"/>
          </p:nvPr>
        </p:nvSpPr>
        <p:spPr/>
        <p:txBody>
          <a:bodyPr/>
          <a:lstStyle/>
          <a:p>
            <a:r>
              <a:rPr kumimoji="1" lang="en-US" altLang="ja-JP"/>
              <a:t>2025/8/12</a:t>
            </a:r>
            <a:endParaRPr kumimoji="1" lang="ja-JP" altLang="en-US" dirty="0"/>
          </a:p>
        </p:txBody>
      </p:sp>
      <p:sp>
        <p:nvSpPr>
          <p:cNvPr id="7" name="テキスト プレースホルダー 6">
            <a:extLst>
              <a:ext uri="{FF2B5EF4-FFF2-40B4-BE49-F238E27FC236}">
                <a16:creationId xmlns:a16="http://schemas.microsoft.com/office/drawing/2014/main" id="{533704B0-AEA3-C9C0-01B5-EF1C72342A45}"/>
              </a:ext>
            </a:extLst>
          </p:cNvPr>
          <p:cNvSpPr>
            <a:spLocks noGrp="1"/>
          </p:cNvSpPr>
          <p:nvPr>
            <p:ph type="body" sz="quarter" idx="13"/>
          </p:nvPr>
        </p:nvSpPr>
        <p:spPr/>
        <p:txBody>
          <a:bodyPr/>
          <a:lstStyle/>
          <a:p>
            <a:r>
              <a:rPr kumimoji="1" lang="ja-JP" altLang="en-US" dirty="0"/>
              <a:t>　クリーニング</a:t>
            </a:r>
          </a:p>
        </p:txBody>
      </p:sp>
    </p:spTree>
    <p:extLst>
      <p:ext uri="{BB962C8B-B14F-4D97-AF65-F5344CB8AC3E}">
        <p14:creationId xmlns:p14="http://schemas.microsoft.com/office/powerpoint/2010/main" val="3231024277"/>
      </p:ext>
    </p:extLst>
  </p:cSld>
  <p:clrMapOvr>
    <a:masterClrMapping/>
  </p:clrMapOvr>
</p:sld>
</file>

<file path=ppt/theme/theme1.xml><?xml version="1.0" encoding="utf-8"?>
<a:theme xmlns:a="http://schemas.openxmlformats.org/drawingml/2006/main" name="Office テーマ">
  <a:themeElements>
    <a:clrScheme name="ユーザー定義 2">
      <a:dk1>
        <a:srgbClr val="4B4B4B"/>
      </a:dk1>
      <a:lt1>
        <a:srgbClr val="FDFDFD"/>
      </a:lt1>
      <a:dk2>
        <a:srgbClr val="44546A"/>
      </a:dk2>
      <a:lt2>
        <a:srgbClr val="F8F8F8"/>
      </a:lt2>
      <a:accent1>
        <a:srgbClr val="C2DFFD"/>
      </a:accent1>
      <a:accent2>
        <a:srgbClr val="ED7D31"/>
      </a:accent2>
      <a:accent3>
        <a:srgbClr val="96C8FB"/>
      </a:accent3>
      <a:accent4>
        <a:srgbClr val="000000"/>
      </a:accent4>
      <a:accent5>
        <a:srgbClr val="000000"/>
      </a:accent5>
      <a:accent6>
        <a:srgbClr val="000000"/>
      </a:accent6>
      <a:hlink>
        <a:srgbClr val="000000"/>
      </a:hlink>
      <a:folHlink>
        <a:srgbClr val="954F72"/>
      </a:folHlink>
    </a:clrScheme>
    <a:fontScheme name="ユーザー定義 1">
      <a:majorFont>
        <a:latin typeface="メイリオ"/>
        <a:ea typeface="メイリオ"/>
        <a:cs typeface=""/>
      </a:majorFont>
      <a:minorFont>
        <a:latin typeface="メイリオ"/>
        <a:ea typeface="メイリオ"/>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プレゼンテーション1" id="{23A641A4-1284-411B-99F7-A8B6CC24A6F4}" vid="{F73ABB14-BB94-421A-9417-9D00CAAD9D6E}"/>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水色（4：3）</Template>
  <TotalTime>1765</TotalTime>
  <Words>2061</Words>
  <Application>Microsoft Office PowerPoint</Application>
  <PresentationFormat>画面に合わせる (4:3)</PresentationFormat>
  <Paragraphs>370</Paragraphs>
  <Slides>35</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35</vt:i4>
      </vt:variant>
    </vt:vector>
  </HeadingPairs>
  <TitlesOfParts>
    <vt:vector size="42" baseType="lpstr">
      <vt:lpstr>Yu Gothic UI</vt:lpstr>
      <vt:lpstr>メイリオ</vt:lpstr>
      <vt:lpstr>游ゴシック</vt:lpstr>
      <vt:lpstr>Arial</vt:lpstr>
      <vt:lpstr>Cambria Math</vt:lpstr>
      <vt:lpstr>Wingdings</vt:lpstr>
      <vt:lpstr>Office テーマ</vt:lpstr>
      <vt:lpstr>　オフィスアワーに関する連絡</vt:lpstr>
      <vt:lpstr>tidyverseの基礎から可視化まで</vt:lpstr>
      <vt:lpstr>　レクチャーのルール</vt:lpstr>
      <vt:lpstr>　アウトライン</vt:lpstr>
      <vt:lpstr>　前提</vt:lpstr>
      <vt:lpstr>　tidyverseとは</vt:lpstr>
      <vt:lpstr>　tidyverseの基本構文</vt:lpstr>
      <vt:lpstr>　tidyverse or BaseR ? </vt:lpstr>
      <vt:lpstr>　クリーニングとは（追加）</vt:lpstr>
      <vt:lpstr>　クリーニングの手順</vt:lpstr>
      <vt:lpstr>　段階を踏む意味</vt:lpstr>
      <vt:lpstr>　tidy dataとは</vt:lpstr>
      <vt:lpstr>　よく利用するオブジェクト（データ構造）</vt:lpstr>
      <vt:lpstr>　オブジェクトの例</vt:lpstr>
      <vt:lpstr>　データ型①</vt:lpstr>
      <vt:lpstr>　データ型②</vt:lpstr>
      <vt:lpstr>　データ型③</vt:lpstr>
      <vt:lpstr>　頻出関数の紹介</vt:lpstr>
      <vt:lpstr>　データの接続</vt:lpstr>
      <vt:lpstr>　bind_rowsとleft_join</vt:lpstr>
      <vt:lpstr>　dfの縦横変形</vt:lpstr>
      <vt:lpstr>　mapによるループ（並列）処理</vt:lpstr>
      <vt:lpstr>　関数の自作</vt:lpstr>
      <vt:lpstr>クリーニングの実演</vt:lpstr>
      <vt:lpstr>質疑応答</vt:lpstr>
      <vt:lpstr>　 表の出力</vt:lpstr>
      <vt:lpstr>　記述統計表の作成</vt:lpstr>
      <vt:lpstr>　ggplot2の基本的な考え方</vt:lpstr>
      <vt:lpstr>　ggplot2の基本構文</vt:lpstr>
      <vt:lpstr>　ggplot2による様々なグラフ</vt:lpstr>
      <vt:lpstr>　わかりやすい作図のために</vt:lpstr>
      <vt:lpstr>　tips</vt:lpstr>
      <vt:lpstr>可視化の実演</vt:lpstr>
      <vt:lpstr>質疑応答</vt:lpstr>
      <vt:lpstr>　参考資料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Keisuke Tsugumi</dc:creator>
  <cp:lastModifiedBy>Keisuke Tsugumi</cp:lastModifiedBy>
  <cp:revision>1</cp:revision>
  <dcterms:created xsi:type="dcterms:W3CDTF">2025-07-28T18:22:09Z</dcterms:created>
  <dcterms:modified xsi:type="dcterms:W3CDTF">2025-08-12T07:31:11Z</dcterms:modified>
</cp:coreProperties>
</file>