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3" r:id="rId8"/>
    <p:sldId id="292" r:id="rId9"/>
    <p:sldId id="264" r:id="rId10"/>
    <p:sldId id="265" r:id="rId11"/>
    <p:sldId id="283" r:id="rId12"/>
    <p:sldId id="266" r:id="rId13"/>
    <p:sldId id="267" r:id="rId14"/>
    <p:sldId id="280" r:id="rId15"/>
    <p:sldId id="285" r:id="rId16"/>
    <p:sldId id="286" r:id="rId17"/>
    <p:sldId id="268" r:id="rId18"/>
    <p:sldId id="288" r:id="rId19"/>
    <p:sldId id="289" r:id="rId20"/>
    <p:sldId id="287" r:id="rId21"/>
    <p:sldId id="277" r:id="rId22"/>
    <p:sldId id="291" r:id="rId23"/>
    <p:sldId id="273" r:id="rId24"/>
    <p:sldId id="275" r:id="rId25"/>
    <p:sldId id="269" r:id="rId26"/>
    <p:sldId id="290" r:id="rId27"/>
    <p:sldId id="270" r:id="rId28"/>
    <p:sldId id="281" r:id="rId29"/>
    <p:sldId id="271" r:id="rId30"/>
    <p:sldId id="272" r:id="rId31"/>
    <p:sldId id="282" r:id="rId32"/>
    <p:sldId id="278" r:id="rId33"/>
    <p:sldId id="279" r:id="rId34"/>
    <p:sldId id="262"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2320" dt="2025-08-11T02:12:25.33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7" autoAdjust="0"/>
    <p:restoredTop sz="94660"/>
  </p:normalViewPr>
  <p:slideViewPr>
    <p:cSldViewPr snapToGrid="0">
      <p:cViewPr>
        <p:scale>
          <a:sx n="110" d="100"/>
          <a:sy n="110" d="100"/>
        </p:scale>
        <p:origin x="272"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11T02:12:32.261" v="15771" actId="1076"/>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pc:chgData name="Keisuke Tsugumi" userId="6e4a72d90fa3675d" providerId="LiveId" clId="{54E4F011-C27E-4586-9098-82EB89E0B39E}" dt="2025-07-29T13:44:00.358" v="5986"/>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10T11:52:50.819" v="15551" actId="27636"/>
        <pc:sldMkLst>
          <pc:docMk/>
          <pc:sldMk cId="389935206" sldId="258"/>
        </pc:sldMkLst>
        <pc:spChg chg="mod">
          <ac:chgData name="Keisuke Tsugumi" userId="6e4a72d90fa3675d" providerId="LiveId" clId="{54E4F011-C27E-4586-9098-82EB89E0B39E}" dt="2025-08-08T11:07:26.071" v="14392" actId="20577"/>
          <ac:spMkLst>
            <pc:docMk/>
            <pc:sldMk cId="389935206" sldId="258"/>
            <ac:spMk id="2" creationId="{49029E7F-0E86-551E-72FD-CBFDAE0F62B5}"/>
          </ac:spMkLst>
        </pc:spChg>
        <pc:spChg chg="mod">
          <ac:chgData name="Keisuke Tsugumi" userId="6e4a72d90fa3675d" providerId="LiveId" clId="{54E4F011-C27E-4586-9098-82EB89E0B39E}" dt="2025-08-10T11:52:50.819" v="15551" actId="27636"/>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8-08T11:10:12.828" v="14526" actId="20577"/>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8-08T11:10:12.828" v="14526" actId="20577"/>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8-08T11:16:37.261" v="14637" actId="1076"/>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8-08T11:11:57.065" v="1461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mod">
          <ac:chgData name="Keisuke Tsugumi" userId="6e4a72d90fa3675d" providerId="LiveId" clId="{54E4F011-C27E-4586-9098-82EB89E0B39E}" dt="2025-08-08T11:16:32.222" v="14635" actId="164"/>
          <ac:spMkLst>
            <pc:docMk/>
            <pc:sldMk cId="1944166823" sldId="261"/>
            <ac:spMk id="12" creationId="{FA93CEED-10D2-8464-C7D1-330046246CA0}"/>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8-08T11:16:32.222" v="14635" actId="164"/>
          <ac:grpSpMkLst>
            <pc:docMk/>
            <pc:sldMk cId="1944166823" sldId="261"/>
            <ac:grpSpMk id="13" creationId="{D0500625-29B3-492A-8064-A3151F65B1AF}"/>
          </ac:grpSpMkLst>
        </pc:grpChg>
        <pc:grpChg chg="add mod">
          <ac:chgData name="Keisuke Tsugumi" userId="6e4a72d90fa3675d" providerId="LiveId" clId="{54E4F011-C27E-4586-9098-82EB89E0B39E}" dt="2025-08-08T11:16:37.261" v="14637" actId="1076"/>
          <ac:grpSpMkLst>
            <pc:docMk/>
            <pc:sldMk cId="1944166823" sldId="261"/>
            <ac:grpSpMk id="14" creationId="{9C1821FB-1ECF-0F2E-87EE-284FC29B3C20}"/>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picChg chg="add mod">
          <ac:chgData name="Keisuke Tsugumi" userId="6e4a72d90fa3675d" providerId="LiveId" clId="{54E4F011-C27E-4586-9098-82EB89E0B39E}" dt="2025-08-08T11:16:32.222" v="14635" actId="164"/>
          <ac:picMkLst>
            <pc:docMk/>
            <pc:sldMk cId="1944166823" sldId="261"/>
            <ac:picMk id="11" creationId="{91DAE0C7-41A1-B8B1-3B59-1C0912F42275}"/>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8-08T11:20:25.775" v="14726"/>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8-08T11:20:25.775" v="14726"/>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8-08T11:17:27.122" v="14639" actId="1076"/>
          <ac:grpSpMkLst>
            <pc:docMk/>
            <pc:sldMk cId="2539422550" sldId="263"/>
            <ac:grpSpMk id="10" creationId="{14B9F5B9-F553-2992-DF1C-F9B1B8FDC715}"/>
          </ac:grpSpMkLst>
        </pc:gr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8-08T11:17:21.598" v="14638" actId="164"/>
          <ac:grpSpMkLst>
            <pc:docMk/>
            <pc:sldMk cId="2539422550" sldId="263"/>
            <ac:grpSpMk id="16" creationId="{87F99D5E-F6FD-70EB-7DF5-F31FF545FF2B}"/>
          </ac:grpSpMkLst>
        </pc:grpChg>
        <pc:picChg chg="add mod">
          <ac:chgData name="Keisuke Tsugumi" userId="6e4a72d90fa3675d" providerId="LiveId" clId="{54E4F011-C27E-4586-9098-82EB89E0B39E}" dt="2025-08-08T11:17:21.598" v="14638" actId="164"/>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addSp delSp modSp new mod ord">
        <pc:chgData name="Keisuke Tsugumi" userId="6e4a72d90fa3675d" providerId="LiveId" clId="{54E4F011-C27E-4586-9098-82EB89E0B39E}" dt="2025-08-08T11:28:22.927" v="14832" actId="478"/>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08T11:28:19.904" v="14831" actId="20577"/>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addSp delSp modSp new mod">
        <pc:chgData name="Keisuke Tsugumi" userId="6e4a72d90fa3675d" providerId="LiveId" clId="{54E4F011-C27E-4586-9098-82EB89E0B39E}" dt="2025-08-08T11:45:15.911" v="15389" actId="478"/>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8T11:45:12.106" v="15388" actId="15"/>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addSp delSp modSp new mod">
        <pc:chgData name="Keisuke Tsugumi" userId="6e4a72d90fa3675d" providerId="LiveId" clId="{54E4F011-C27E-4586-9098-82EB89E0B39E}" dt="2025-08-08T05:39:40.725" v="14275" actId="478"/>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ldChg>
      <pc:sldChg chg="addSp delSp modSp new mod">
        <pc:chgData name="Keisuke Tsugumi" userId="6e4a72d90fa3675d" providerId="LiveId" clId="{54E4F011-C27E-4586-9098-82EB89E0B39E}" dt="2025-08-08T11:48:40.158" v="15544" actId="478"/>
        <pc:sldMkLst>
          <pc:docMk/>
          <pc:sldMk cId="2452703291" sldId="272"/>
        </pc:sldMkLst>
        <pc:spChg chg="mod">
          <ac:chgData name="Keisuke Tsugumi" userId="6e4a72d90fa3675d" providerId="LiveId" clId="{54E4F011-C27E-4586-9098-82EB89E0B39E}" dt="2025-08-08T05:44:20.616" v="14390"/>
          <ac:spMkLst>
            <pc:docMk/>
            <pc:sldMk cId="2452703291" sldId="272"/>
            <ac:spMk id="2" creationId="{445ECA7C-E6D9-0439-D47F-72E5D1AFF3A9}"/>
          </ac:spMkLst>
        </pc:spChg>
        <pc:spChg chg="mod">
          <ac:chgData name="Keisuke Tsugumi" userId="6e4a72d90fa3675d" providerId="LiveId" clId="{54E4F011-C27E-4586-9098-82EB89E0B39E}" dt="2025-08-08T02:00:15.807" v="13846" actId="20577"/>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ord">
        <pc:chgData name="Keisuke Tsugumi" userId="6e4a72d90fa3675d" providerId="LiveId" clId="{54E4F011-C27E-4586-9098-82EB89E0B39E}" dt="2025-08-08T11:57:36.442" v="15549" actId="14100"/>
        <pc:sldMkLst>
          <pc:docMk/>
          <pc:sldMk cId="2086051827" sldId="277"/>
        </pc:sldMkLst>
        <pc:spChg chg="mod">
          <ac:chgData name="Keisuke Tsugumi" userId="6e4a72d90fa3675d" providerId="LiveId" clId="{54E4F011-C27E-4586-9098-82EB89E0B39E}" dt="2025-08-08T11:35:54.315" v="15250" actId="21"/>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mod">
          <ac:chgData name="Keisuke Tsugumi" userId="6e4a72d90fa3675d" providerId="LiveId" clId="{54E4F011-C27E-4586-9098-82EB89E0B39E}" dt="2025-08-08T11:57:36.442" v="15549" actId="14100"/>
          <ac:spMkLst>
            <pc:docMk/>
            <pc:sldMk cId="2086051827" sldId="277"/>
            <ac:spMk id="8" creationId="{B1845696-5023-C780-4328-9F55D5F5C8AB}"/>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8T01:35:43.091" v="134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addSp delSp modSp new mod ord">
        <pc:chgData name="Keisuke Tsugumi" userId="6e4a72d90fa3675d" providerId="LiveId" clId="{54E4F011-C27E-4586-9098-82EB89E0B39E}" dt="2025-08-08T11:28:39.230" v="14833" actId="21"/>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8T01:20:01.253" v="13267" actId="20577"/>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ldChg>
      <pc:sldChg chg="addSp delSp modSp new mod">
        <pc:chgData name="Keisuke Tsugumi" userId="6e4a72d90fa3675d" providerId="LiveId" clId="{54E4F011-C27E-4586-9098-82EB89E0B39E}" dt="2025-08-11T02:12:32.261" v="15771" actId="1076"/>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8-08T11:47:26.500" v="15541"/>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8-11T02:12:25.328" v="15770" actId="164"/>
          <ac:spMkLst>
            <pc:docMk/>
            <pc:sldMk cId="870584933" sldId="281"/>
            <ac:spMk id="14" creationId="{F47A4614-B92A-4A6C-23D6-326417CD34A0}"/>
          </ac:spMkLst>
        </pc:spChg>
        <pc:spChg chg="add mod">
          <ac:chgData name="Keisuke Tsugumi" userId="6e4a72d90fa3675d" providerId="LiveId" clId="{54E4F011-C27E-4586-9098-82EB89E0B39E}" dt="2025-08-11T02:12:25.328" v="15770" actId="164"/>
          <ac:spMkLst>
            <pc:docMk/>
            <pc:sldMk cId="870584933" sldId="281"/>
            <ac:spMk id="19" creationId="{2E81AFA0-B1EE-678A-5CD1-64E86AAE128F}"/>
          </ac:spMkLst>
        </pc:spChg>
        <pc:grpChg chg="add mod">
          <ac:chgData name="Keisuke Tsugumi" userId="6e4a72d90fa3675d" providerId="LiveId" clId="{54E4F011-C27E-4586-9098-82EB89E0B39E}" dt="2025-08-11T02:12:32.261" v="15771" actId="1076"/>
          <ac:grpSpMkLst>
            <pc:docMk/>
            <pc:sldMk cId="870584933" sldId="281"/>
            <ac:grpSpMk id="8" creationId="{282FAA12-DF0C-6081-92FC-BDCC64D0C5B8}"/>
          </ac:grpSpMkLst>
        </pc:grpChg>
        <pc:grpChg chg="add mod">
          <ac:chgData name="Keisuke Tsugumi" userId="6e4a72d90fa3675d" providerId="LiveId" clId="{54E4F011-C27E-4586-9098-82EB89E0B39E}" dt="2025-08-11T02:12:25.328" v="15770" actId="164"/>
          <ac:grpSpMkLst>
            <pc:docMk/>
            <pc:sldMk cId="870584933" sldId="281"/>
            <ac:grpSpMk id="12" creationId="{CB444F64-3BB3-CD95-9DEE-74A3C1ACBCB5}"/>
          </ac:grpSpMkLst>
        </pc:grpChg>
        <pc:picChg chg="add mod">
          <ac:chgData name="Keisuke Tsugumi" userId="6e4a72d90fa3675d" providerId="LiveId" clId="{54E4F011-C27E-4586-9098-82EB89E0B39E}" dt="2025-08-11T02:12:25.328" v="15770" actId="164"/>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8-11T02:12:25.328" v="15770" actId="164"/>
          <ac:cxnSpMkLst>
            <pc:docMk/>
            <pc:sldMk cId="870584933" sldId="281"/>
            <ac:cxnSpMk id="13" creationId="{25D211A9-FD95-D2AF-5A08-6B0AC0D975EC}"/>
          </ac:cxnSpMkLst>
        </pc:cxnChg>
        <pc:cxnChg chg="add mod">
          <ac:chgData name="Keisuke Tsugumi" userId="6e4a72d90fa3675d" providerId="LiveId" clId="{54E4F011-C27E-4586-9098-82EB89E0B39E}" dt="2025-08-11T02:12:25.328" v="15770" actId="164"/>
          <ac:cxnSpMkLst>
            <pc:docMk/>
            <pc:sldMk cId="870584933" sldId="281"/>
            <ac:cxnSpMk id="15" creationId="{BE784560-C066-2DBD-CE01-F272A08A724B}"/>
          </ac:cxnSpMkLst>
        </pc:cxnChg>
        <pc:cxnChg chg="add mod">
          <ac:chgData name="Keisuke Tsugumi" userId="6e4a72d90fa3675d" providerId="LiveId" clId="{54E4F011-C27E-4586-9098-82EB89E0B39E}" dt="2025-08-11T02:12:25.328" v="15770" actId="164"/>
          <ac:cxnSpMkLst>
            <pc:docMk/>
            <pc:sldMk cId="870584933" sldId="281"/>
            <ac:cxnSpMk id="18" creationId="{C1F51E9B-3A8F-5723-81F1-CADD7AC85C22}"/>
          </ac:cxnSpMkLst>
        </pc:cxnChg>
        <pc:cxnChg chg="add mod">
          <ac:chgData name="Keisuke Tsugumi" userId="6e4a72d90fa3675d" providerId="LiveId" clId="{54E4F011-C27E-4586-9098-82EB89E0B39E}" dt="2025-08-11T02:12:25.328" v="15770" actId="164"/>
          <ac:cxnSpMkLst>
            <pc:docMk/>
            <pc:sldMk cId="870584933" sldId="281"/>
            <ac:cxnSpMk id="20" creationId="{5BA4834E-ABC5-D303-3372-3D462D679D84}"/>
          </ac:cxnSpMkLst>
        </pc:cxnChg>
      </pc:sldChg>
      <pc:sldChg chg="addSp delSp modSp new mod ord">
        <pc:chgData name="Keisuke Tsugumi" userId="6e4a72d90fa3675d" providerId="LiveId" clId="{54E4F011-C27E-4586-9098-82EB89E0B39E}" dt="2025-08-08T11:48:01.334" v="15543" actId="478"/>
        <pc:sldMkLst>
          <pc:docMk/>
          <pc:sldMk cId="1625559093" sldId="282"/>
        </pc:sldMkLst>
        <pc:spChg chg="mod">
          <ac:chgData name="Keisuke Tsugumi" userId="6e4a72d90fa3675d" providerId="LiveId" clId="{54E4F011-C27E-4586-9098-82EB89E0B39E}" dt="2025-08-08T01:46:30.342" v="13497" actId="20577"/>
          <ac:spMkLst>
            <pc:docMk/>
            <pc:sldMk cId="1625559093" sldId="282"/>
            <ac:spMk id="2" creationId="{558D66CF-7FBC-5FA0-0BA1-A1A6B2991A92}"/>
          </ac:spMkLst>
        </pc:spChg>
        <pc:spChg chg="mod">
          <ac:chgData name="Keisuke Tsugumi" userId="6e4a72d90fa3675d" providerId="LiveId" clId="{54E4F011-C27E-4586-9098-82EB89E0B39E}" dt="2025-08-08T01:46:55.290" v="13531" actId="5793"/>
          <ac:spMkLst>
            <pc:docMk/>
            <pc:sldMk cId="1625559093" sldId="282"/>
            <ac:spMk id="3" creationId="{5E0E4E84-489C-DC11-DB2E-2B87BDC57AEA}"/>
          </ac:spMkLst>
        </pc:spChg>
        <pc:spChg chg="mod">
          <ac:chgData name="Keisuke Tsugumi" userId="6e4a72d90fa3675d" providerId="LiveId" clId="{54E4F011-C27E-4586-9098-82EB89E0B39E}" dt="2025-08-08T01:46:19.833" v="13485" actId="20577"/>
          <ac:spMkLst>
            <pc:docMk/>
            <pc:sldMk cId="1625559093" sldId="282"/>
            <ac:spMk id="7" creationId="{890A51F2-9924-0E09-6BC2-769BC24E0594}"/>
          </ac:spMkLst>
        </pc:spChg>
      </pc:sldChg>
      <pc:sldChg chg="addSp delSp modSp new mod">
        <pc:chgData name="Keisuke Tsugumi" userId="6e4a72d90fa3675d" providerId="LiveId" clId="{54E4F011-C27E-4586-9098-82EB89E0B39E}" dt="2025-08-08T11:27:40.758" v="14790" actId="14100"/>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8-08T11:22:07.090" v="1474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mod topLvl">
          <ac:chgData name="Keisuke Tsugumi" userId="6e4a72d90fa3675d" providerId="LiveId" clId="{54E4F011-C27E-4586-9098-82EB89E0B39E}" dt="2025-08-08T11:27:06.049" v="14782" actId="14100"/>
          <ac:spMkLst>
            <pc:docMk/>
            <pc:sldMk cId="3680009585" sldId="283"/>
            <ac:spMk id="12" creationId="{42F41B32-2007-8C3E-6F0A-4325801FD220}"/>
          </ac:spMkLst>
        </pc:spChg>
        <pc:spChg chg="add mod topLvl">
          <ac:chgData name="Keisuke Tsugumi" userId="6e4a72d90fa3675d" providerId="LiveId" clId="{54E4F011-C27E-4586-9098-82EB89E0B39E}" dt="2025-08-08T11:27:40.758" v="14790" actId="14100"/>
          <ac:spMkLst>
            <pc:docMk/>
            <pc:sldMk cId="3680009585" sldId="283"/>
            <ac:spMk id="13" creationId="{E6D50FE1-5958-A80C-6C8E-4109029A9DCC}"/>
          </ac:spMkLst>
        </pc:spChg>
        <pc:picChg chg="add del mod topLvl modCrop">
          <ac:chgData name="Keisuke Tsugumi" userId="6e4a72d90fa3675d" providerId="LiveId" clId="{54E4F011-C27E-4586-9098-82EB89E0B39E}" dt="2025-08-08T11:27:30.899" v="14787" actId="1076"/>
          <ac:picMkLst>
            <pc:docMk/>
            <pc:sldMk cId="3680009585" sldId="283"/>
            <ac:picMk id="9" creationId="{D4049EFB-8162-B988-1109-A4A8BC3BDE6A}"/>
          </ac:picMkLst>
        </pc:picChg>
        <pc:picChg chg="add mod topLvl modCrop">
          <ac:chgData name="Keisuke Tsugumi" userId="6e4a72d90fa3675d" providerId="LiveId" clId="{54E4F011-C27E-4586-9098-82EB89E0B39E}" dt="2025-08-08T11:27:34.048" v="14788" actId="1076"/>
          <ac:picMkLst>
            <pc:docMk/>
            <pc:sldMk cId="3680009585" sldId="283"/>
            <ac:picMk id="11" creationId="{C5595CDB-9EB7-5911-F750-D4730070BAB9}"/>
          </ac:picMkLst>
        </pc:picChg>
        <pc:picChg chg="add mod modCrop">
          <ac:chgData name="Keisuke Tsugumi" userId="6e4a72d90fa3675d" providerId="LiveId" clId="{54E4F011-C27E-4586-9098-82EB89E0B39E}" dt="2025-08-08T11:26:58.593" v="14780" actId="1076"/>
          <ac:picMkLst>
            <pc:docMk/>
            <pc:sldMk cId="3680009585" sldId="283"/>
            <ac:picMk id="18" creationId="{8D12B9A3-96B7-3FDE-14B2-640ED042FF48}"/>
          </ac:picMkLst>
        </pc:picChg>
      </pc:sldChg>
      <pc:sldChg chg="add del mod modShow">
        <pc:chgData name="Keisuke Tsugumi" userId="6e4a72d90fa3675d" providerId="LiveId" clId="{54E4F011-C27E-4586-9098-82EB89E0B39E}" dt="2025-08-08T11:56:27.495" v="15545" actId="47"/>
        <pc:sldMkLst>
          <pc:docMk/>
          <pc:sldMk cId="3249002135" sldId="284"/>
        </pc:sldMkLst>
      </pc:sldChg>
      <pc:sldChg chg="modSp add mod">
        <pc:chgData name="Keisuke Tsugumi" userId="6e4a72d90fa3675d" providerId="LiveId" clId="{54E4F011-C27E-4586-9098-82EB89E0B39E}" dt="2025-08-08T11:30:07.100" v="1499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8T11:30:07.100" v="1499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ord">
        <pc:chgData name="Keisuke Tsugumi" userId="6e4a72d90fa3675d" providerId="LiveId" clId="{54E4F011-C27E-4586-9098-82EB89E0B39E}" dt="2025-08-05T13:47:13.288" v="12712"/>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addSp delSp modSp new mod">
        <pc:chgData name="Keisuke Tsugumi" userId="6e4a72d90fa3675d" providerId="LiveId" clId="{54E4F011-C27E-4586-9098-82EB89E0B39E}" dt="2025-08-08T11:34:08.096" v="15161" actId="478"/>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8T11:34:04.198" v="15160"/>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addSp delSp modSp new mod">
        <pc:chgData name="Keisuke Tsugumi" userId="6e4a72d90fa3675d" providerId="LiveId" clId="{54E4F011-C27E-4586-9098-82EB89E0B39E}" dt="2025-08-08T11:46:00.138" v="15484" actId="478"/>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8T11:45:57.509" v="15483"/>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ldChg>
      <pc:sldChg chg="addSp delSp modSp new mod">
        <pc:chgData name="Keisuke Tsugumi" userId="6e4a72d90fa3675d" providerId="LiveId" clId="{54E4F011-C27E-4586-9098-82EB89E0B39E}" dt="2025-08-08T11:43:40.619" v="15286"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mod">
          <ac:chgData name="Keisuke Tsugumi" userId="6e4a72d90fa3675d" providerId="LiveId" clId="{54E4F011-C27E-4586-9098-82EB89E0B39E}" dt="2025-08-08T11:43:27.015" v="15284" actId="164"/>
          <ac:spMkLst>
            <pc:docMk/>
            <pc:sldMk cId="1220022916" sldId="291"/>
            <ac:spMk id="15" creationId="{5E6E5D49-D5F6-5C90-8D6E-7DE91308303C}"/>
          </ac:spMkLst>
        </pc:spChg>
        <pc:spChg chg="add mod">
          <ac:chgData name="Keisuke Tsugumi" userId="6e4a72d90fa3675d" providerId="LiveId" clId="{54E4F011-C27E-4586-9098-82EB89E0B39E}" dt="2025-08-08T11:43:27.015" v="15284" actId="164"/>
          <ac:spMkLst>
            <pc:docMk/>
            <pc:sldMk cId="1220022916" sldId="291"/>
            <ac:spMk id="18" creationId="{87F759D4-B4E4-A0F4-70D5-4F24840F2097}"/>
          </ac:spMkLst>
        </pc:spChg>
        <pc:spChg chg="add mod">
          <ac:chgData name="Keisuke Tsugumi" userId="6e4a72d90fa3675d" providerId="LiveId" clId="{54E4F011-C27E-4586-9098-82EB89E0B39E}" dt="2025-08-08T11:43:27.015" v="15284" actId="164"/>
          <ac:spMkLst>
            <pc:docMk/>
            <pc:sldMk cId="1220022916" sldId="291"/>
            <ac:spMk id="20" creationId="{2564DFD1-F0CF-1F70-CB3D-2D449D573F1C}"/>
          </ac:spMkLst>
        </pc:spChg>
        <pc:spChg chg="add mod">
          <ac:chgData name="Keisuke Tsugumi" userId="6e4a72d90fa3675d" providerId="LiveId" clId="{54E4F011-C27E-4586-9098-82EB89E0B39E}" dt="2025-08-08T11:43:27.015" v="15284" actId="164"/>
          <ac:spMkLst>
            <pc:docMk/>
            <pc:sldMk cId="1220022916" sldId="291"/>
            <ac:spMk id="21" creationId="{3A0CF561-C3C2-7966-21CC-7BCFCC22827E}"/>
          </ac:spMkLst>
        </pc:spChg>
        <pc:spChg chg="add mod">
          <ac:chgData name="Keisuke Tsugumi" userId="6e4a72d90fa3675d" providerId="LiveId" clId="{54E4F011-C27E-4586-9098-82EB89E0B39E}" dt="2025-08-08T11:43:27.015" v="15284" actId="164"/>
          <ac:spMkLst>
            <pc:docMk/>
            <pc:sldMk cId="1220022916" sldId="291"/>
            <ac:spMk id="22" creationId="{1C9EE97A-5007-C59F-9AC2-2C9DDCFB6EC5}"/>
          </ac:spMkLst>
        </pc:spChg>
        <pc:spChg chg="add mod">
          <ac:chgData name="Keisuke Tsugumi" userId="6e4a72d90fa3675d" providerId="LiveId" clId="{54E4F011-C27E-4586-9098-82EB89E0B39E}" dt="2025-08-08T11:43:27.015" v="15284" actId="164"/>
          <ac:spMkLst>
            <pc:docMk/>
            <pc:sldMk cId="1220022916" sldId="291"/>
            <ac:spMk id="34" creationId="{F39BC3E5-052B-BA39-C51D-8ED264A3EF44}"/>
          </ac:spMkLst>
        </pc:spChg>
        <pc:spChg chg="add mod">
          <ac:chgData name="Keisuke Tsugumi" userId="6e4a72d90fa3675d" providerId="LiveId" clId="{54E4F011-C27E-4586-9098-82EB89E0B39E}" dt="2025-08-08T11:43:27.015" v="15284" actId="164"/>
          <ac:spMkLst>
            <pc:docMk/>
            <pc:sldMk cId="1220022916" sldId="291"/>
            <ac:spMk id="39" creationId="{EDCF82FB-04A6-50D2-1A0D-F596432EA59E}"/>
          </ac:spMkLst>
        </pc:spChg>
        <pc:spChg chg="add mod">
          <ac:chgData name="Keisuke Tsugumi" userId="6e4a72d90fa3675d" providerId="LiveId" clId="{54E4F011-C27E-4586-9098-82EB89E0B39E}" dt="2025-08-08T11:43:27.015" v="15284" actId="164"/>
          <ac:spMkLst>
            <pc:docMk/>
            <pc:sldMk cId="1220022916" sldId="291"/>
            <ac:spMk id="40" creationId="{DB4FD846-FD0A-DA43-C43C-242EE911E3BE}"/>
          </ac:spMkLst>
        </pc:spChg>
        <pc:grpChg chg="add mod">
          <ac:chgData name="Keisuke Tsugumi" userId="6e4a72d90fa3675d" providerId="LiveId" clId="{54E4F011-C27E-4586-9098-82EB89E0B39E}" dt="2025-08-08T11:43:40.619" v="15286" actId="1076"/>
          <ac:grpSpMkLst>
            <pc:docMk/>
            <pc:sldMk cId="1220022916" sldId="291"/>
            <ac:grpSpMk id="16" creationId="{2EE692C4-044E-BA3F-8D7B-A171D24C5539}"/>
          </ac:grpSpMkLst>
        </pc:grpChg>
        <pc:picChg chg="add mod ord">
          <ac:chgData name="Keisuke Tsugumi" userId="6e4a72d90fa3675d" providerId="LiveId" clId="{54E4F011-C27E-4586-9098-82EB89E0B39E}" dt="2025-08-08T11:43:27.015" v="15284" actId="164"/>
          <ac:picMkLst>
            <pc:docMk/>
            <pc:sldMk cId="1220022916" sldId="291"/>
            <ac:picMk id="12" creationId="{0641A1CD-72BB-E3F6-8A64-BAD5AAA5F042}"/>
          </ac:picMkLst>
        </pc:picChg>
        <pc:cxnChg chg="add mod">
          <ac:chgData name="Keisuke Tsugumi" userId="6e4a72d90fa3675d" providerId="LiveId" clId="{54E4F011-C27E-4586-9098-82EB89E0B39E}" dt="2025-08-08T11:42:58.845" v="15281" actId="1076"/>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sldChg>
      <pc:sldChg chg="modSp new mod">
        <pc:chgData name="Keisuke Tsugumi" userId="6e4a72d90fa3675d" providerId="LiveId" clId="{54E4F011-C27E-4586-9098-82EB89E0B39E}" dt="2025-08-10T12:29:40.646" v="15769"/>
        <pc:sldMkLst>
          <pc:docMk/>
          <pc:sldMk cId="3231024277" sldId="292"/>
        </pc:sldMkLst>
        <pc:spChg chg="mod">
          <ac:chgData name="Keisuke Tsugumi" userId="6e4a72d90fa3675d" providerId="LiveId" clId="{54E4F011-C27E-4586-9098-82EB89E0B39E}" dt="2025-08-10T12:29:03.792" v="15590"/>
          <ac:spMkLst>
            <pc:docMk/>
            <pc:sldMk cId="3231024277" sldId="292"/>
            <ac:spMk id="2" creationId="{691C8450-77F9-D78E-7946-B2DB273C44B6}"/>
          </ac:spMkLst>
        </pc:spChg>
        <pc:spChg chg="mod">
          <ac:chgData name="Keisuke Tsugumi" userId="6e4a72d90fa3675d" providerId="LiveId" clId="{54E4F011-C27E-4586-9098-82EB89E0B39E}" dt="2025-08-10T12:29:40.646" v="15769"/>
          <ac:spMkLst>
            <pc:docMk/>
            <pc:sldMk cId="3231024277" sldId="292"/>
            <ac:spMk id="3" creationId="{501F15B2-31E2-06E9-4541-7BF7F3097125}"/>
          </ac:spMkLst>
        </pc:spChg>
        <pc:spChg chg="mod">
          <ac:chgData name="Keisuke Tsugumi" userId="6e4a72d90fa3675d" providerId="LiveId" clId="{54E4F011-C27E-4586-9098-82EB89E0B39E}" dt="2025-08-10T12:28:56.607" v="15563" actId="20577"/>
          <ac:spMkLst>
            <pc:docMk/>
            <pc:sldMk cId="3231024277" sldId="292"/>
            <ac:spMk id="7" creationId="{533704B0-AEA3-C9C0-01B5-EF1C72342A45}"/>
          </ac:spMkLst>
        </pc:sp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2025/8/10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themockup.blog/posts/2022-06-13-gtextras-cra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a:t>
            </a:r>
            <a:r>
              <a:rPr lang="ja-JP" altLang="en-US" dirty="0"/>
              <a:t>とされる</a:t>
            </a:r>
            <a:r>
              <a:rPr kumimoji="1" lang="ja-JP" altLang="en-US" dirty="0"/>
              <a:t>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rcRect l="15676"/>
          <a:stretch>
            <a:fillRect/>
          </a:stretch>
        </p:blipFill>
        <p:spPr>
          <a:xfrm>
            <a:off x="6230943" y="4416753"/>
            <a:ext cx="2701389" cy="1520526"/>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rcRect l="13246"/>
          <a:stretch>
            <a:fillRect/>
          </a:stretch>
        </p:blipFill>
        <p:spPr>
          <a:xfrm>
            <a:off x="2913058" y="4508222"/>
            <a:ext cx="3147029" cy="1337588"/>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149020" y="5950182"/>
            <a:ext cx="2189888"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2913058" y="5950182"/>
            <a:ext cx="6019274" cy="369332"/>
          </a:xfrm>
          <a:prstGeom prst="rect">
            <a:avLst/>
          </a:prstGeom>
          <a:noFill/>
        </p:spPr>
        <p:txBody>
          <a:bodyPr wrap="square" rtlCol="0">
            <a:spAutoFit/>
          </a:bodyPr>
          <a:lstStyle/>
          <a:p>
            <a:pPr algn="ctr"/>
            <a:r>
              <a:rPr kumimoji="1" lang="en-US" altLang="ja-JP" dirty="0"/>
              <a:t>messy data</a:t>
            </a:r>
            <a:endParaRPr kumimoji="1" lang="ja-JP" altLang="en-US" dirty="0"/>
          </a:p>
        </p:txBody>
      </p:sp>
      <p:pic>
        <p:nvPicPr>
          <p:cNvPr id="18" name="図 17">
            <a:extLst>
              <a:ext uri="{FF2B5EF4-FFF2-40B4-BE49-F238E27FC236}">
                <a16:creationId xmlns:a16="http://schemas.microsoft.com/office/drawing/2014/main" id="{8D12B9A3-96B7-3FDE-14B2-640ED042FF48}"/>
              </a:ext>
            </a:extLst>
          </p:cNvPr>
          <p:cNvPicPr>
            <a:picLocks noChangeAspect="1"/>
          </p:cNvPicPr>
          <p:nvPr/>
        </p:nvPicPr>
        <p:blipFill>
          <a:blip r:embed="rId4"/>
          <a:srcRect l="16383"/>
          <a:stretch>
            <a:fillRect/>
          </a:stretch>
        </p:blipFill>
        <p:spPr>
          <a:xfrm>
            <a:off x="113245" y="3750018"/>
            <a:ext cx="2254269" cy="2095792"/>
          </a:xfrm>
          <a:prstGeom prst="rect">
            <a:avLst/>
          </a:prstGeom>
        </p:spPr>
      </p:pic>
    </p:spTree>
    <p:extLst>
      <p:ext uri="{BB962C8B-B14F-4D97-AF65-F5344CB8AC3E}">
        <p14:creationId xmlns:p14="http://schemas.microsoft.com/office/powerpoint/2010/main" val="368000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850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pPr lvl="1"/>
            <a:r>
              <a:rPr kumimoji="1" lang="ja-JP" altLang="en-US" dirty="0"/>
              <a:t>値が</a:t>
            </a:r>
            <a:r>
              <a:rPr kumimoji="1" lang="en-US" altLang="ja-JP" dirty="0"/>
              <a:t>1</a:t>
            </a:r>
            <a:r>
              <a:rPr kumimoji="1" lang="ja-JP" altLang="en-US" dirty="0"/>
              <a:t>つの場合も含む</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dirty="0"/>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a:t>integer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lnSpcReduction="10000"/>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lang="en-US" altLang="ja-JP" dirty="0"/>
          </a:p>
          <a:p>
            <a:r>
              <a:rPr lang="ja-JP" altLang="en-US" dirty="0"/>
              <a:t>ベクトルは</a:t>
            </a:r>
            <a:r>
              <a:rPr lang="ja-JP" altLang="en-US" u="sng" dirty="0"/>
              <a:t>同じデータ型の要素</a:t>
            </a:r>
            <a:r>
              <a:rPr lang="ja-JP" altLang="en-US" dirty="0"/>
              <a:t>が格納されたもの</a:t>
            </a:r>
            <a:endParaRPr lang="en-US" altLang="ja-JP" dirty="0"/>
          </a:p>
          <a:p>
            <a:pPr lvl="1"/>
            <a:r>
              <a:rPr kumimoji="1" lang="ja-JP" altLang="en-US" dirty="0"/>
              <a:t>⇒違う型のデータを接続した場合片方の型が強制的に変わる</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a:xfrm>
            <a:off x="628649" y="1825625"/>
            <a:ext cx="8049683" cy="4351338"/>
          </a:xfrm>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マッチさせるデータを一意に定めるために必要な変数名の組み合わせを指定して接続</a:t>
            </a:r>
            <a:endParaRPr lang="en-US" altLang="ja-JP" dirty="0"/>
          </a:p>
          <a:p>
            <a:pPr lvl="1"/>
            <a:r>
              <a:rPr lang="ja-JP" altLang="en-US" dirty="0"/>
              <a:t>マッチさせるとき左側にある</a:t>
            </a:r>
            <a:r>
              <a:rPr lang="en-US" altLang="ja-JP" dirty="0" err="1"/>
              <a:t>df</a:t>
            </a:r>
            <a:r>
              <a:rPr lang="ja-JP" altLang="en-US" dirty="0"/>
              <a:t>内の</a:t>
            </a:r>
            <a:r>
              <a:rPr lang="en-US" altLang="ja-JP" dirty="0"/>
              <a:t>observation</a:t>
            </a:r>
            <a:r>
              <a:rPr lang="ja-JP" altLang="en-US" dirty="0"/>
              <a:t>はすべて保持され、右側にある</a:t>
            </a:r>
            <a:r>
              <a:rPr lang="en-US" altLang="ja-JP" dirty="0" err="1"/>
              <a:t>df</a:t>
            </a:r>
            <a:r>
              <a:rPr lang="ja-JP" altLang="en-US" dirty="0"/>
              <a:t>内の</a:t>
            </a:r>
            <a:r>
              <a:rPr lang="en-US" altLang="ja-JP" dirty="0"/>
              <a:t>observation</a:t>
            </a:r>
            <a:r>
              <a:rPr lang="ja-JP" altLang="en-US" dirty="0"/>
              <a:t>はマッチ先がない場合には消える</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2</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関数に</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lang="en-US" altLang="ja-JP"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によるループ（並列）処理</a:t>
            </a:r>
          </a:p>
        </p:txBody>
      </p:sp>
      <p:sp>
        <p:nvSpPr>
          <p:cNvPr id="8" name="テキスト ボックス 7">
            <a:extLst>
              <a:ext uri="{FF2B5EF4-FFF2-40B4-BE49-F238E27FC236}">
                <a16:creationId xmlns:a16="http://schemas.microsoft.com/office/drawing/2014/main" id="{B1845696-5023-C780-4328-9F55D5F5C8AB}"/>
              </a:ext>
            </a:extLst>
          </p:cNvPr>
          <p:cNvSpPr txBox="1"/>
          <p:nvPr/>
        </p:nvSpPr>
        <p:spPr>
          <a:xfrm>
            <a:off x="5168630" y="5776853"/>
            <a:ext cx="3509703" cy="800219"/>
          </a:xfrm>
          <a:prstGeom prst="rect">
            <a:avLst/>
          </a:prstGeom>
          <a:noFill/>
        </p:spPr>
        <p:txBody>
          <a:bodyPr wrap="square" rtlCol="0">
            <a:spAutoFit/>
          </a:bodyPr>
          <a:lstStyle/>
          <a:p>
            <a:r>
              <a:rPr kumimoji="1" lang="ja-JP" altLang="en-US" sz="1400" dirty="0"/>
              <a:t>処理が複雑な場合には</a:t>
            </a:r>
            <a:r>
              <a:rPr kumimoji="1" lang="en-US" altLang="ja-JP" sz="1400" dirty="0"/>
              <a:t>map</a:t>
            </a:r>
            <a:r>
              <a:rPr kumimoji="1" lang="ja-JP" altLang="en-US" sz="1400" dirty="0"/>
              <a:t>の外で</a:t>
            </a:r>
            <a:br>
              <a:rPr kumimoji="1" lang="en-US" altLang="ja-JP" sz="1400" dirty="0"/>
            </a:br>
            <a:r>
              <a:rPr kumimoji="1" lang="ja-JP" altLang="en-US" sz="1400" dirty="0"/>
              <a:t>関数を定義するのも有効</a:t>
            </a:r>
          </a:p>
          <a:p>
            <a:endParaRPr kumimoji="1" lang="ja-JP" altLang="en-US" dirty="0"/>
          </a:p>
        </p:txBody>
      </p:sp>
    </p:spTree>
    <p:extLst>
      <p:ext uri="{BB962C8B-B14F-4D97-AF65-F5344CB8AC3E}">
        <p14:creationId xmlns:p14="http://schemas.microsoft.com/office/powerpoint/2010/main" val="2086051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grpSp>
        <p:nvGrpSpPr>
          <p:cNvPr id="16" name="グループ化 15">
            <a:extLst>
              <a:ext uri="{FF2B5EF4-FFF2-40B4-BE49-F238E27FC236}">
                <a16:creationId xmlns:a16="http://schemas.microsoft.com/office/drawing/2014/main" id="{2EE692C4-044E-BA3F-8D7B-A171D24C5539}"/>
              </a:ext>
            </a:extLst>
          </p:cNvPr>
          <p:cNvGrpSpPr/>
          <p:nvPr/>
        </p:nvGrpSpPr>
        <p:grpSpPr>
          <a:xfrm>
            <a:off x="1862944" y="3077917"/>
            <a:ext cx="6287637" cy="3277392"/>
            <a:chOff x="1765667" y="3013727"/>
            <a:chExt cx="6287637" cy="3277392"/>
          </a:xfrm>
        </p:grpSpPr>
        <p:pic>
          <p:nvPicPr>
            <p:cNvPr id="12" name="図 11">
              <a:extLst>
                <a:ext uri="{FF2B5EF4-FFF2-40B4-BE49-F238E27FC236}">
                  <a16:creationId xmlns:a16="http://schemas.microsoft.com/office/drawing/2014/main" id="{0641A1CD-72BB-E3F6-8A64-BAD5AAA5F042}"/>
                </a:ext>
              </a:extLst>
            </p:cNvPr>
            <p:cNvPicPr>
              <a:picLocks noChangeAspect="1"/>
            </p:cNvPicPr>
            <p:nvPr/>
          </p:nvPicPr>
          <p:blipFill>
            <a:blip r:embed="rId2"/>
            <a:stretch>
              <a:fillRect/>
            </a:stretch>
          </p:blipFill>
          <p:spPr>
            <a:xfrm>
              <a:off x="4686299" y="3569546"/>
              <a:ext cx="3367005" cy="2721573"/>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3713563"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2962679"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4501473"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3588369"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7276553" y="3059974"/>
              <a:ext cx="307777" cy="830837"/>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7186276" y="3013727"/>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3963298"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4950841"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3946444"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1765667"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grpSp>
    </p:spTree>
    <p:extLst>
      <p:ext uri="{BB962C8B-B14F-4D97-AF65-F5344CB8AC3E}">
        <p14:creationId xmlns:p14="http://schemas.microsoft.com/office/powerpoint/2010/main" val="1220022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normAutofit lnSpcReduction="10000"/>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lang="en-US" altLang="ja-JP" dirty="0"/>
          </a:p>
          <a:p>
            <a:r>
              <a:rPr lang="ja-JP" altLang="en-US" dirty="0"/>
              <a:t>様々なサンプル</a:t>
            </a:r>
            <a:endParaRPr lang="en-US" altLang="ja-JP" dirty="0"/>
          </a:p>
          <a:p>
            <a:pPr lvl="1"/>
            <a:r>
              <a:rPr lang="en-US" altLang="ja-JP" dirty="0">
                <a:hlinkClick r:id="rId2"/>
              </a:rPr>
              <a:t>https://themockup.blog/posts/2022-06-13-gtextras-cran/</a:t>
            </a:r>
            <a:endParaRPr lang="en-US" altLang="ja-JP" dirty="0"/>
          </a:p>
          <a:p>
            <a:r>
              <a:rPr lang="ja-JP" altLang="en-US" dirty="0"/>
              <a:t>同様の作業は</a:t>
            </a:r>
            <a:r>
              <a:rPr lang="en-US" altLang="ja-JP" dirty="0" err="1"/>
              <a:t>kableExtra</a:t>
            </a:r>
            <a:r>
              <a:rPr lang="ja-JP" altLang="en-US" dirty="0"/>
              <a:t>パッケージでも可能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r>
              <a:rPr lang="en-US" altLang="ja-JP" dirty="0" err="1"/>
              <a:t>summarise</a:t>
            </a:r>
            <a:r>
              <a:rPr lang="ja-JP" altLang="en-US" dirty="0"/>
              <a:t>関数でデータフレームを加工し、</a:t>
            </a:r>
            <a:r>
              <a:rPr lang="en-US" altLang="ja-JP" dirty="0" err="1"/>
              <a:t>gt</a:t>
            </a:r>
            <a:r>
              <a:rPr lang="ja-JP" altLang="en-US" dirty="0"/>
              <a:t>で表を作成することも可能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aes</a:t>
            </a:r>
            <a:r>
              <a:rPr lang="en-US" altLang="ja-JP" dirty="0"/>
              <a:t>(x = x, y = y)</a:t>
            </a:r>
            <a:r>
              <a:rPr lang="ja-JP" altLang="en-US" dirty="0"/>
              <a:t>で対象となる変数を指定</a:t>
            </a:r>
            <a:endParaRPr lang="en-US" altLang="ja-JP" dirty="0"/>
          </a:p>
          <a:p>
            <a:pPr lvl="1"/>
            <a:r>
              <a:rPr lang="en-US" altLang="ja-JP" dirty="0" err="1"/>
              <a:t>aes</a:t>
            </a:r>
            <a:r>
              <a:rPr lang="ja-JP" altLang="en-US" dirty="0"/>
              <a:t>は</a:t>
            </a:r>
            <a:r>
              <a:rPr lang="en-US" altLang="ja-JP" dirty="0"/>
              <a:t>aesthetic</a:t>
            </a:r>
            <a:r>
              <a:rPr lang="ja-JP" altLang="en-US" dirty="0"/>
              <a:t>の略</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grpSp>
        <p:nvGrpSpPr>
          <p:cNvPr id="8" name="グループ化 7">
            <a:extLst>
              <a:ext uri="{FF2B5EF4-FFF2-40B4-BE49-F238E27FC236}">
                <a16:creationId xmlns:a16="http://schemas.microsoft.com/office/drawing/2014/main" id="{282FAA12-DF0C-6081-92FC-BDCC64D0C5B8}"/>
              </a:ext>
            </a:extLst>
          </p:cNvPr>
          <p:cNvGrpSpPr/>
          <p:nvPr/>
        </p:nvGrpSpPr>
        <p:grpSpPr>
          <a:xfrm>
            <a:off x="373399" y="4243997"/>
            <a:ext cx="7304809" cy="1870206"/>
            <a:chOff x="177174" y="4064589"/>
            <a:chExt cx="7304809" cy="1870206"/>
          </a:xfrm>
        </p:grpSpPr>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70584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dirty="0"/>
              <a:t>　アウトライン</a:t>
            </a:r>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fontScale="92500" lnSpcReduction="20000"/>
          </a:bodyPr>
          <a:lstStyle/>
          <a:p>
            <a:r>
              <a:rPr kumimoji="1" lang="ja-JP" altLang="en-US" sz="1600" dirty="0"/>
              <a:t>前半：基礎～クリーニング</a:t>
            </a:r>
            <a:endParaRPr kumimoji="1" lang="en-US" altLang="ja-JP" sz="1600" dirty="0"/>
          </a:p>
          <a:p>
            <a:pPr lvl="1"/>
            <a:r>
              <a:rPr lang="en-US" altLang="ja-JP" sz="1400" dirty="0" err="1"/>
              <a:t>tidyverse</a:t>
            </a:r>
            <a:r>
              <a:rPr lang="ja-JP" altLang="en-US" sz="1400" dirty="0"/>
              <a:t>とは</a:t>
            </a:r>
            <a:endParaRPr lang="en-US" altLang="ja-JP" sz="1400" dirty="0"/>
          </a:p>
          <a:p>
            <a:pPr lvl="1"/>
            <a:r>
              <a:rPr kumimoji="1" lang="ja-JP" altLang="en-US" sz="1400" dirty="0"/>
              <a:t>クリーニングの手順</a:t>
            </a:r>
            <a:endParaRPr kumimoji="1" lang="en-US" altLang="ja-JP" sz="1400" dirty="0"/>
          </a:p>
          <a:p>
            <a:pPr lvl="1"/>
            <a:r>
              <a:rPr kumimoji="1" lang="ja-JP" altLang="en-US" sz="1400" dirty="0"/>
              <a:t>データの構造と型</a:t>
            </a:r>
            <a:endParaRPr kumimoji="1" lang="en-US" altLang="ja-JP" sz="1400" dirty="0"/>
          </a:p>
          <a:p>
            <a:pPr lvl="1"/>
            <a:r>
              <a:rPr kumimoji="1" lang="ja-JP" altLang="en-US" sz="1400" dirty="0"/>
              <a:t>頻出関数の紹介</a:t>
            </a:r>
            <a:endParaRPr kumimoji="1" lang="en-US" altLang="ja-JP" sz="1400" dirty="0"/>
          </a:p>
          <a:p>
            <a:pPr lvl="1"/>
            <a:r>
              <a:rPr kumimoji="1" lang="ja-JP" altLang="en-US" sz="1400" dirty="0"/>
              <a:t>事前課題</a:t>
            </a:r>
            <a:r>
              <a:rPr kumimoji="1" lang="en-US" altLang="ja-JP" sz="1400" dirty="0"/>
              <a:t>1</a:t>
            </a:r>
            <a:r>
              <a:rPr kumimoji="1" lang="ja-JP" altLang="en-US" sz="1400" dirty="0"/>
              <a:t>の実演：生徒数・不登校生徒数データのクリーニング</a:t>
            </a:r>
            <a:endParaRPr kumimoji="1" lang="en-US" altLang="ja-JP" sz="1400" dirty="0"/>
          </a:p>
          <a:p>
            <a:pPr marL="0" indent="0">
              <a:buNone/>
            </a:pPr>
            <a:r>
              <a:rPr lang="ja-JP" altLang="en-US" sz="1600" dirty="0"/>
              <a:t>～休憩～</a:t>
            </a:r>
            <a:endParaRPr lang="en-US" altLang="ja-JP" sz="1600" dirty="0"/>
          </a:p>
          <a:p>
            <a:r>
              <a:rPr lang="ja-JP" altLang="en-US" sz="1600" dirty="0"/>
              <a:t>後半：可視化</a:t>
            </a:r>
            <a:endParaRPr lang="en-US" altLang="ja-JP" sz="1600" dirty="0"/>
          </a:p>
          <a:p>
            <a:pPr lvl="1"/>
            <a:r>
              <a:rPr lang="ja-JP" altLang="en-US" sz="1400" dirty="0"/>
              <a:t>表の出力</a:t>
            </a:r>
            <a:endParaRPr lang="en-US" altLang="ja-JP" sz="1400" dirty="0"/>
          </a:p>
          <a:p>
            <a:pPr lvl="1"/>
            <a:r>
              <a:rPr lang="ja-JP" altLang="en-US" sz="1400" dirty="0"/>
              <a:t>記述統計表の作成</a:t>
            </a:r>
            <a:endParaRPr kumimoji="1" lang="en-US" altLang="ja-JP" sz="1400" dirty="0"/>
          </a:p>
          <a:p>
            <a:pPr lvl="1"/>
            <a:r>
              <a:rPr kumimoji="1" lang="en-US" altLang="ja-JP" sz="1400" dirty="0"/>
              <a:t>ggplot2</a:t>
            </a:r>
            <a:r>
              <a:rPr kumimoji="1" lang="ja-JP" altLang="en-US" sz="1400" dirty="0"/>
              <a:t>による</a:t>
            </a:r>
            <a:r>
              <a:rPr lang="ja-JP" altLang="en-US" sz="1400" dirty="0"/>
              <a:t>作図</a:t>
            </a:r>
            <a:endParaRPr lang="en-US" altLang="ja-JP" sz="1400" dirty="0"/>
          </a:p>
          <a:p>
            <a:pPr lvl="1"/>
            <a:r>
              <a:rPr lang="ja-JP" altLang="en-US" sz="1400" dirty="0"/>
              <a:t>事前課題</a:t>
            </a:r>
            <a:r>
              <a:rPr lang="en-US" altLang="ja-JP" sz="1400" dirty="0"/>
              <a:t>1</a:t>
            </a:r>
            <a:r>
              <a:rPr lang="ja-JP" altLang="en-US" sz="1400" dirty="0"/>
              <a:t>の実演：生徒数・不登校生徒数データの可視化、図</a:t>
            </a:r>
            <a:r>
              <a:rPr lang="en-US" altLang="ja-JP" sz="1400" dirty="0"/>
              <a:t>1</a:t>
            </a:r>
            <a:r>
              <a:rPr lang="ja-JP" altLang="en-US" sz="1400" dirty="0"/>
              <a:t>～</a:t>
            </a:r>
            <a:r>
              <a:rPr lang="en-US" altLang="ja-JP" sz="1400" dirty="0"/>
              <a:t>3</a:t>
            </a:r>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3</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a:t>
            </a:r>
            <a:r>
              <a:rPr lang="ja-JP" altLang="en-US" dirty="0"/>
              <a:t>わかりやすい</a:t>
            </a:r>
            <a:r>
              <a:rPr kumimoji="1" lang="ja-JP" altLang="en-US" dirty="0"/>
              <a:t>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lang="en-US" altLang="ja-JP" dirty="0"/>
              <a:t>patchwork::</a:t>
            </a:r>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r>
              <a:rPr lang="en-US" altLang="ja-JP" dirty="0"/>
              <a:t>01_data, 02_code ...</a:t>
            </a:r>
            <a:r>
              <a:rPr lang="ja-JP" altLang="en-US" dirty="0"/>
              <a:t>）</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625559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34</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a:t>
                </a:r>
                <a:br>
                  <a:rPr lang="en-US" altLang="ja-JP" dirty="0"/>
                </a:br>
                <a:r>
                  <a:rPr lang="ja-JP" altLang="en-US" dirty="0"/>
                  <a:t>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pPr lvl="1"/>
            <a:r>
              <a:rPr lang="ja-JP" altLang="en-US" dirty="0"/>
              <a:t>パイプは対象のオブジェクトを関数の第一引数に入れる効果をもつ</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4" name="グループ化 13">
            <a:extLst>
              <a:ext uri="{FF2B5EF4-FFF2-40B4-BE49-F238E27FC236}">
                <a16:creationId xmlns:a16="http://schemas.microsoft.com/office/drawing/2014/main" id="{9C1821FB-1ECF-0F2E-87EE-284FC29B3C20}"/>
              </a:ext>
            </a:extLst>
          </p:cNvPr>
          <p:cNvGrpSpPr/>
          <p:nvPr/>
        </p:nvGrpSpPr>
        <p:grpSpPr>
          <a:xfrm>
            <a:off x="496920" y="4066245"/>
            <a:ext cx="8378757" cy="2234180"/>
            <a:chOff x="0" y="4062671"/>
            <a:chExt cx="8378757" cy="2234180"/>
          </a:xfrm>
        </p:grpSpPr>
        <p:grpSp>
          <p:nvGrpSpPr>
            <p:cNvPr id="13" name="グループ化 12">
              <a:extLst>
                <a:ext uri="{FF2B5EF4-FFF2-40B4-BE49-F238E27FC236}">
                  <a16:creationId xmlns:a16="http://schemas.microsoft.com/office/drawing/2014/main" id="{D0500625-29B3-492A-8064-A3151F65B1AF}"/>
                </a:ext>
              </a:extLst>
            </p:cNvPr>
            <p:cNvGrpSpPr/>
            <p:nvPr/>
          </p:nvGrpSpPr>
          <p:grpSpPr>
            <a:xfrm>
              <a:off x="0" y="4062671"/>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pic>
          <p:nvPicPr>
            <p:cNvPr id="11" name="図 10">
              <a:extLst>
                <a:ext uri="{FF2B5EF4-FFF2-40B4-BE49-F238E27FC236}">
                  <a16:creationId xmlns:a16="http://schemas.microsoft.com/office/drawing/2014/main" id="{91DAE0C7-41A1-B8B1-3B59-1C0912F42275}"/>
                </a:ext>
              </a:extLst>
            </p:cNvPr>
            <p:cNvPicPr>
              <a:picLocks noChangeAspect="1"/>
            </p:cNvPicPr>
            <p:nvPr/>
          </p:nvPicPr>
          <p:blipFill>
            <a:blip r:embed="rId3"/>
            <a:stretch>
              <a:fillRect/>
            </a:stretch>
          </p:blipFill>
          <p:spPr>
            <a:xfrm>
              <a:off x="5098131" y="4536880"/>
              <a:ext cx="3044111" cy="319890"/>
            </a:xfrm>
            <a:prstGeom prst="rect">
              <a:avLst/>
            </a:prstGeom>
            <a:ln>
              <a:noFill/>
            </a:ln>
          </p:spPr>
        </p:pic>
        <p:sp>
          <p:nvSpPr>
            <p:cNvPr id="12" name="吹き出し: 円形 11">
              <a:extLst>
                <a:ext uri="{FF2B5EF4-FFF2-40B4-BE49-F238E27FC236}">
                  <a16:creationId xmlns:a16="http://schemas.microsoft.com/office/drawing/2014/main" id="{FA93CEED-10D2-8464-C7D1-330046246CA0}"/>
                </a:ext>
              </a:extLst>
            </p:cNvPr>
            <p:cNvSpPr/>
            <p:nvPr/>
          </p:nvSpPr>
          <p:spPr>
            <a:xfrm>
              <a:off x="4766553" y="4370448"/>
              <a:ext cx="3612204" cy="655509"/>
            </a:xfrm>
            <a:prstGeom prst="wedgeEllipseCallout">
              <a:avLst>
                <a:gd name="adj1" fmla="val -45070"/>
                <a:gd name="adj2" fmla="val 8921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4416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lang="en-US" altLang="ja-JP" dirty="0"/>
          </a:p>
          <a:p>
            <a:pPr lvl="1"/>
            <a:r>
              <a:rPr lang="en-US" altLang="ja-JP" dirty="0" err="1"/>
              <a:t>t</a:t>
            </a:r>
            <a:r>
              <a:rPr kumimoji="1" lang="en-US" altLang="ja-JP" dirty="0" err="1"/>
              <a:t>idyverse</a:t>
            </a:r>
            <a:r>
              <a:rPr lang="ja-JP" altLang="en-US" dirty="0"/>
              <a:t>は</a:t>
            </a:r>
            <a:r>
              <a:rPr lang="en-US" altLang="ja-JP" dirty="0" err="1"/>
              <a:t>BaseR</a:t>
            </a:r>
            <a:r>
              <a:rPr lang="ja-JP" altLang="en-US" dirty="0"/>
              <a:t>の自然な延長、いいとこどりができれば</a:t>
            </a:r>
            <a:r>
              <a:rPr lang="en-US" altLang="ja-JP" dirty="0"/>
              <a:t>good</a:t>
            </a:r>
            <a:r>
              <a:rPr lang="ja-JP" altLang="en-US" dirty="0"/>
              <a:t>！</a:t>
            </a:r>
            <a:endParaRPr lang="en-US" altLang="ja-JP"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0" name="グループ化 9">
            <a:extLst>
              <a:ext uri="{FF2B5EF4-FFF2-40B4-BE49-F238E27FC236}">
                <a16:creationId xmlns:a16="http://schemas.microsoft.com/office/drawing/2014/main" id="{14B9F5B9-F553-2992-DF1C-F9B1B8FDC715}"/>
              </a:ext>
            </a:extLst>
          </p:cNvPr>
          <p:cNvGrpSpPr/>
          <p:nvPr/>
        </p:nvGrpSpPr>
        <p:grpSpPr>
          <a:xfrm>
            <a:off x="1135704" y="4733079"/>
            <a:ext cx="7252602" cy="1622229"/>
            <a:chOff x="1070853" y="4259764"/>
            <a:chExt cx="7252602" cy="1622229"/>
          </a:xfrm>
        </p:grpSpPr>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grpSp>
    </p:spTree>
    <p:extLst>
      <p:ext uri="{BB962C8B-B14F-4D97-AF65-F5344CB8AC3E}">
        <p14:creationId xmlns:p14="http://schemas.microsoft.com/office/powerpoint/2010/main" val="253942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C8450-77F9-D78E-7946-B2DB273C44B6}"/>
              </a:ext>
            </a:extLst>
          </p:cNvPr>
          <p:cNvSpPr>
            <a:spLocks noGrp="1"/>
          </p:cNvSpPr>
          <p:nvPr>
            <p:ph type="title"/>
          </p:nvPr>
        </p:nvSpPr>
        <p:spPr/>
        <p:txBody>
          <a:bodyPr/>
          <a:lstStyle/>
          <a:p>
            <a:r>
              <a:rPr kumimoji="1" lang="ja-JP" altLang="en-US" dirty="0"/>
              <a:t>　クリーニングとは（追加）</a:t>
            </a:r>
          </a:p>
        </p:txBody>
      </p:sp>
      <p:sp>
        <p:nvSpPr>
          <p:cNvPr id="3" name="コンテンツ プレースホルダー 2">
            <a:extLst>
              <a:ext uri="{FF2B5EF4-FFF2-40B4-BE49-F238E27FC236}">
                <a16:creationId xmlns:a16="http://schemas.microsoft.com/office/drawing/2014/main" id="{501F15B2-31E2-06E9-4541-7BF7F3097125}"/>
              </a:ext>
            </a:extLst>
          </p:cNvPr>
          <p:cNvSpPr>
            <a:spLocks noGrp="1"/>
          </p:cNvSpPr>
          <p:nvPr>
            <p:ph idx="1"/>
          </p:nvPr>
        </p:nvSpPr>
        <p:spPr/>
        <p:txBody>
          <a:bodyPr/>
          <a:lstStyle/>
          <a:p>
            <a:r>
              <a:rPr kumimoji="1" lang="ja-JP" altLang="en-US" dirty="0"/>
              <a:t>ローデータを分析できる形に整形するプロセス</a:t>
            </a:r>
            <a:endParaRPr kumimoji="1" lang="en-US" altLang="ja-JP" dirty="0"/>
          </a:p>
          <a:p>
            <a:r>
              <a:rPr lang="ja-JP" altLang="en-US" dirty="0"/>
              <a:t>ローデータ（入手した状態のデータ）はそのままでは分析できないことが多い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9581625-FC4A-7A64-FA8F-842E777EE83B}"/>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60C6FA78-B4AC-3D7C-0E01-90A6E45F0B1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4370808-EF92-C411-8669-6E0960A3F22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33704B0-AEA3-C9C0-01B5-EF1C72342A4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231024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1706</TotalTime>
  <Words>1959</Words>
  <Application>Microsoft Office PowerPoint</Application>
  <PresentationFormat>画面に合わせる (4:3)</PresentationFormat>
  <Paragraphs>357</Paragraphs>
  <Slides>34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34</vt:i4>
      </vt:variant>
    </vt:vector>
  </HeadingPairs>
  <TitlesOfParts>
    <vt:vector size="41" baseType="lpstr">
      <vt:lpstr>Yu Gothic UI</vt:lpstr>
      <vt:lpstr>メイリオ</vt:lpstr>
      <vt:lpstr>游ゴシック</vt:lpstr>
      <vt:lpstr>Arial</vt:lpstr>
      <vt:lpstr>Cambria Math</vt:lpstr>
      <vt:lpstr>Wingdings</vt:lpstr>
      <vt:lpstr>Office テーマ</vt:lpstr>
      <vt:lpstr>tidyverseの基礎から可視化まで</vt:lpstr>
      <vt:lpstr>　レクチャーのルール</vt:lpstr>
      <vt:lpstr>　アウトライン</vt:lpstr>
      <vt:lpstr>　前提</vt:lpstr>
      <vt:lpstr>　tidyverseとは</vt:lpstr>
      <vt:lpstr>　tidyverseの基本構文</vt:lpstr>
      <vt:lpstr>　tidyverse or BaseR ? </vt:lpstr>
      <vt:lpstr>　クリーニングとは（追加）</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データの接続</vt:lpstr>
      <vt:lpstr>　bind_rowsとleft_join</vt:lpstr>
      <vt:lpstr>　dfの縦横変形</vt:lpstr>
      <vt:lpstr>　mapによるループ（並列）処理</vt:lpstr>
      <vt:lpstr>　関数の自作</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わかりやすい作図のために</vt:lpstr>
      <vt:lpstr>　tips</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2025-08-11T02:12:34Z</dcterms:modified>
</cp:coreProperties>
</file>