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92" r:id="rId9"/>
    <p:sldId id="264" r:id="rId10"/>
    <p:sldId id="265" r:id="rId11"/>
    <p:sldId id="283" r:id="rId12"/>
    <p:sldId id="266" r:id="rId13"/>
    <p:sldId id="267" r:id="rId14"/>
    <p:sldId id="280" r:id="rId15"/>
    <p:sldId id="285" r:id="rId16"/>
    <p:sldId id="286" r:id="rId17"/>
    <p:sldId id="268" r:id="rId18"/>
    <p:sldId id="288" r:id="rId19"/>
    <p:sldId id="289" r:id="rId20"/>
    <p:sldId id="287" r:id="rId21"/>
    <p:sldId id="277" r:id="rId22"/>
    <p:sldId id="291" r:id="rId23"/>
    <p:sldId id="273" r:id="rId24"/>
    <p:sldId id="275" r:id="rId25"/>
    <p:sldId id="269" r:id="rId26"/>
    <p:sldId id="290" r:id="rId27"/>
    <p:sldId id="270" r:id="rId28"/>
    <p:sldId id="281" r:id="rId29"/>
    <p:sldId id="271" r:id="rId30"/>
    <p:sldId id="272" r:id="rId31"/>
    <p:sldId id="282" r:id="rId32"/>
    <p:sldId id="278" r:id="rId33"/>
    <p:sldId id="279"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319" dt="2025-08-10T12:29:40.64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7" autoAdjust="0"/>
    <p:restoredTop sz="94660"/>
  </p:normalViewPr>
  <p:slideViewPr>
    <p:cSldViewPr snapToGrid="0">
      <p:cViewPr>
        <p:scale>
          <a:sx n="108" d="100"/>
          <a:sy n="108" d="100"/>
        </p:scale>
        <p:origin x="332"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0T12:29:40.646" v="15769"/>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08T11:28:22.927" v="14832" actId="478"/>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8T11:28:19.904" v="14831" actId="20577"/>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08T11:47:31.055" v="15542" actId="478"/>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7-30T01:02:26.475" v="7350" actId="14100"/>
          <ac:spMkLst>
            <pc:docMk/>
            <pc:sldMk cId="870584933" sldId="281"/>
            <ac:spMk id="14" creationId="{F47A4614-B92A-4A6C-23D6-326417CD34A0}"/>
          </ac:spMkLst>
        </pc:spChg>
        <pc:spChg chg="add mod">
          <ac:chgData name="Keisuke Tsugumi" userId="6e4a72d90fa3675d" providerId="LiveId" clId="{54E4F011-C27E-4586-9098-82EB89E0B39E}" dt="2025-07-30T01:03:12.682" v="7369" actId="14100"/>
          <ac:spMkLst>
            <pc:docMk/>
            <pc:sldMk cId="870584933" sldId="281"/>
            <ac:spMk id="19" creationId="{2E81AFA0-B1EE-678A-5CD1-64E86AAE128F}"/>
          </ac:spMkLst>
        </pc:spChg>
        <pc:grpChg chg="add mod">
          <ac:chgData name="Keisuke Tsugumi" userId="6e4a72d90fa3675d" providerId="LiveId" clId="{54E4F011-C27E-4586-9098-82EB89E0B39E}" dt="2025-07-30T01:03:56.075" v="7370" actId="1076"/>
          <ac:grpSpMkLst>
            <pc:docMk/>
            <pc:sldMk cId="870584933" sldId="281"/>
            <ac:grpSpMk id="12" creationId="{CB444F64-3BB3-CD95-9DEE-74A3C1ACBCB5}"/>
          </ac:grpSpMkLst>
        </pc:grpChg>
        <pc:picChg chg="add mod">
          <ac:chgData name="Keisuke Tsugumi" userId="6e4a72d90fa3675d" providerId="LiveId" clId="{54E4F011-C27E-4586-9098-82EB89E0B39E}" dt="2025-07-30T00:59:50.687" v="7318" actId="1076"/>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7-30T01:02:26.475" v="7350" actId="14100"/>
          <ac:cxnSpMkLst>
            <pc:docMk/>
            <pc:sldMk cId="870584933" sldId="281"/>
            <ac:cxnSpMk id="13" creationId="{25D211A9-FD95-D2AF-5A08-6B0AC0D975EC}"/>
          </ac:cxnSpMkLst>
        </pc:cxnChg>
        <pc:cxnChg chg="add mod">
          <ac:chgData name="Keisuke Tsugumi" userId="6e4a72d90fa3675d" providerId="LiveId" clId="{54E4F011-C27E-4586-9098-82EB89E0B39E}" dt="2025-07-30T01:02:26.475" v="7350" actId="14100"/>
          <ac:cxnSpMkLst>
            <pc:docMk/>
            <pc:sldMk cId="870584933" sldId="281"/>
            <ac:cxnSpMk id="15" creationId="{BE784560-C066-2DBD-CE01-F272A08A724B}"/>
          </ac:cxnSpMkLst>
        </pc:cxnChg>
        <pc:cxnChg chg="add mod">
          <ac:chgData name="Keisuke Tsugumi" userId="6e4a72d90fa3675d" providerId="LiveId" clId="{54E4F011-C27E-4586-9098-82EB89E0B39E}" dt="2025-07-30T01:03:12.682" v="7369" actId="14100"/>
          <ac:cxnSpMkLst>
            <pc:docMk/>
            <pc:sldMk cId="870584933" sldId="281"/>
            <ac:cxnSpMk id="18" creationId="{C1F51E9B-3A8F-5723-81F1-CADD7AC85C22}"/>
          </ac:cxnSpMkLst>
        </pc:cxnChg>
        <pc:cxnChg chg="add mod">
          <ac:chgData name="Keisuke Tsugumi" userId="6e4a72d90fa3675d" providerId="LiveId" clId="{54E4F011-C27E-4586-9098-82EB89E0B39E}" dt="2025-07-30T01:03:12.682" v="7369" actId="14100"/>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0T12:29:40.646" v="15769"/>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0T12:29:40.646" v="15769"/>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0584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973</TotalTime>
  <Words>1959</Words>
  <Application>Microsoft Office PowerPoint</Application>
  <PresentationFormat>画面に合わせる (4:3)</PresentationFormat>
  <Paragraphs>357</Paragraphs>
  <Slides>34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Yu Gothic UI</vt:lpstr>
      <vt:lpstr>メイリオ</vt:lpstr>
      <vt:lpstr>游ゴシック</vt:lpstr>
      <vt:lpstr>Arial</vt:lpstr>
      <vt:lpstr>Cambria Math</vt:lpstr>
      <vt:lpstr>Wingdings</vt:lpstr>
      <vt:lpstr>Office テーマ</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2025-08-10T12:29:49Z</dcterms:modified>
</cp:coreProperties>
</file>