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61" r:id="rId7"/>
    <p:sldId id="259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02108-BAFC-4D87-B565-8AA0672E1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DAB735-3E91-4489-91E6-8310C6A3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631C2-C030-4CA6-A63F-E0AED79B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F2D11F-F4A7-490A-9273-3C34BFCD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8E7DE-69A3-4A7E-874C-9F764679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75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8C6CE-9DEA-42E9-8CCE-EC6FA65B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9FF15F-FF58-4442-AACD-E7535362D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CFD722-49F5-477A-83D0-9584854D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BAECE-9BCF-4CF1-AA98-7142A60D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90C23-C770-4F7E-A8C0-B80A7D6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45A6EE-A9C2-4DE3-BC70-03B0D0419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6B9788-BA0B-49E7-924B-0445AA5B1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E6B37-040C-4CCA-AA07-CF5A016F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4E831-E805-49ED-9101-A18070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B67BBA-5173-4053-87FD-F3AB23F8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7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D45EC-66A2-4EF0-9A00-F287126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5D03B-D586-42A8-B9B7-D3E2EAD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BC1F8-9007-4F3C-ABF3-223A936E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36735-F8A2-412C-9EC7-5FA9FD36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A8C8E-CF5D-4E2F-A51A-216A20AA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86027-A5DE-4FB3-BD45-34BC884F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A41B6E-E191-4629-AAEC-00B59A3D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B1CFE-44D8-4F53-B23A-DA470A78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CF0CF-BD28-4E0F-BF47-A92E645F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2C15E-41BE-4E35-845B-F54D842C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8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5533E-612C-49C0-93E1-C6CF6CD8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BAE44-1889-4C78-BC96-668495F4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B95F-A8CE-4264-BF69-3FACFA79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7D1334-67E8-4E3E-A713-D11C71B1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CD767-980B-4814-943A-075B0426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FE00EB-D8DF-4A23-8EC3-AEE3587D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9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12F9E-84F4-4496-BCCC-0094F69B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732EC-FC2A-44E6-AA6E-1E93E1B1B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DF4088-D391-4436-9990-81B35DCF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A743DE-7B34-47B1-88AE-57F5EDF3E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3E793-102A-4759-AA28-44AE30D32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134F39-C149-446F-849B-7D8A54F9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01AF3-D548-4B55-9688-16E8F5A0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DBEB1-230D-49E0-B95F-9EB9F86E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28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0E24EE-4B1A-4CFB-B987-DFD85F39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81C0DA-FFBC-42DA-9E89-6DEFF85AC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79E91-463E-4B41-AB91-8151A60E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5442AC-26AB-4D36-A1EE-8C769732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564DAF-BB04-4C03-8383-D9E82663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6EA8C4-48CA-4D22-A750-BF68631F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0CE0CF-5400-4B61-B28D-B8FD2624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52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389E5-0676-4405-A482-DF5F222C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19DEB-F728-4653-8ED2-3B8B1DAB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A310D8-C8C7-46A3-97A8-A4E69D6DB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AC696-B582-4DDC-9273-D3C126B8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9F55D-1C07-4DA3-8989-B7449F3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4EDC6-A46D-4642-9D80-929CB4E2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5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97921-0CFF-4E03-BC59-779ACDB3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D2703B-B60A-42F0-915E-EC763B6A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DDD665-7BDA-449B-A8D9-84A6B05CA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8BEA00-8FB0-4292-8F60-8278476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5E39-F0F8-4C4E-BBAC-52B05807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DA0D9B-CD2E-4AEA-B3FD-3E99079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7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AA5867-C38B-442B-8988-EE5DC34A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AC6F9-6219-4D33-86B4-35CE9778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F2E43-512B-4831-A197-DA07FC78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A445-7C2C-4FA7-A73A-E840CB576A00}" type="datetimeFigureOut">
              <a:rPr kumimoji="1" lang="ja-JP" altLang="en-US" smtClean="0"/>
              <a:t>2020/2/17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967AE2-DB5D-4A30-BBA4-AF2AA8087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FED2F-5EB4-4736-A5FF-389CD836B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FB475-6EAE-4F41-9012-EDAF724C2A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11" Type="http://schemas.openxmlformats.org/officeDocument/2006/relationships/image" Target="../media/image10.tmp"/><Relationship Id="rId5" Type="http://schemas.openxmlformats.org/officeDocument/2006/relationships/image" Target="../media/image4.tmp"/><Relationship Id="rId10" Type="http://schemas.openxmlformats.org/officeDocument/2006/relationships/image" Target="../media/image9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437DFD8-3B6A-4953-9534-1669020E17EF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A2EABF0D-96E9-4D83-B3D9-159C8E3B08D1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3EA48E8-ECDC-4A44-B7B4-5988070E89F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C244FE0-1360-4A4C-8CC9-B1B2A8FF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344CEE7E-C02F-4B41-9C39-9B1C65AAC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F50C87-DC0D-4891-90E5-78BCC3C22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4BE7DEC-F19C-4098-9401-B03FFF811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7FC7B-7C68-41A9-80AF-665FB96DEB66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7D1807-C931-4E9E-908C-D0A8DAA2C1B6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5576D94-7600-4729-88E1-46632061BD45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C220024-4BAA-4324-98ED-92FC0F7915C5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173B42B-1329-4130-987E-D00AC5C0D15D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DD94587-88C2-43D0-8EDE-41FDB0576DB0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BE96D59-5C6F-45CF-A1CF-B9E982016501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139EB59-E0CF-4D8B-820E-9EB222E79506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BAD14-9A43-42F4-907B-A5CA546FB9B2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CAD8490A-5728-4236-AFD6-54306B62C388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F5C27E5-769C-459D-9606-5DF0109823BD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23417ED3-7B55-4F62-9488-14FB3A4E917C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74E23CF8-9E1B-4B5C-B6C4-7743A243F756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A271DA8F-2574-41E6-BC45-DF436A191B05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月 60">
                <a:extLst>
                  <a:ext uri="{FF2B5EF4-FFF2-40B4-BE49-F238E27FC236}">
                    <a16:creationId xmlns:a16="http://schemas.microsoft.com/office/drawing/2014/main" id="{5CE6FB46-C3DC-40BA-B69B-10072B52F6C2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54899347-2FF5-44A0-AF0F-867E53EDB3E4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70FE8A6-B274-4E2F-898B-02516B3A7283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フローチャート: 手作業 75">
              <a:extLst>
                <a:ext uri="{FF2B5EF4-FFF2-40B4-BE49-F238E27FC236}">
                  <a16:creationId xmlns:a16="http://schemas.microsoft.com/office/drawing/2014/main" id="{DB24C686-579F-4FD3-B4A7-35AD60A98E39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8333D30-0474-40CA-8552-3253D2CFD118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83B7512-BE8B-4112-B165-6B8AC986226A}"/>
              </a:ext>
            </a:extLst>
          </p:cNvPr>
          <p:cNvSpPr/>
          <p:nvPr/>
        </p:nvSpPr>
        <p:spPr>
          <a:xfrm>
            <a:off x="4484508" y="1155222"/>
            <a:ext cx="3097596" cy="27603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B31E523-733C-4710-983E-A0CC7368948D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7582104" y="2535400"/>
            <a:ext cx="791099" cy="13196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C53BE25-ACB5-4710-ADB4-BFEDE6A79B2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828454" y="2535400"/>
            <a:ext cx="656054" cy="1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BCCC73-FBDF-43FB-9929-3F61A1247EED}"/>
              </a:ext>
            </a:extLst>
          </p:cNvPr>
          <p:cNvSpPr/>
          <p:nvPr/>
        </p:nvSpPr>
        <p:spPr>
          <a:xfrm>
            <a:off x="4577249" y="2028308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805EFB62-2DC4-4F4D-AC4C-4ADB9EF5B7E0}"/>
              </a:ext>
            </a:extLst>
          </p:cNvPr>
          <p:cNvSpPr/>
          <p:nvPr/>
        </p:nvSpPr>
        <p:spPr>
          <a:xfrm>
            <a:off x="4577249" y="3210911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1E0E3B5-9E76-47C1-B66F-7CD421399400}"/>
              </a:ext>
            </a:extLst>
          </p:cNvPr>
          <p:cNvCxnSpPr>
            <a:cxnSpLocks/>
            <a:stCxn id="2" idx="2"/>
            <a:endCxn id="3" idx="3"/>
          </p:cNvCxnSpPr>
          <p:nvPr/>
        </p:nvCxnSpPr>
        <p:spPr>
          <a:xfrm>
            <a:off x="5242996" y="2866877"/>
            <a:ext cx="463891" cy="3440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D9BB83-0AEC-4009-80E9-38CDC4432932}"/>
              </a:ext>
            </a:extLst>
          </p:cNvPr>
          <p:cNvSpPr txBox="1"/>
          <p:nvPr/>
        </p:nvSpPr>
        <p:spPr>
          <a:xfrm>
            <a:off x="4913635" y="2942343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参照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C53DEC-5430-4C48-90D4-A15D7FBC9247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61C4753-0E16-4CDC-B076-843586912817}"/>
              </a:ext>
            </a:extLst>
          </p:cNvPr>
          <p:cNvSpPr/>
          <p:nvPr/>
        </p:nvSpPr>
        <p:spPr>
          <a:xfrm>
            <a:off x="6133355" y="2023092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/>
              <a:t>Confirm</a:t>
            </a:r>
          </a:p>
          <a:p>
            <a:pPr algn="ctr"/>
            <a:r>
              <a:rPr lang="en-US" altLang="ja-JP" sz="1600" b="1" dirty="0"/>
              <a:t>Device</a:t>
            </a:r>
          </a:p>
          <a:p>
            <a:pPr algn="ctr"/>
            <a:r>
              <a:rPr lang="en-US" altLang="ja-JP" sz="1600" b="1" dirty="0"/>
              <a:t>Path</a:t>
            </a:r>
            <a:endParaRPr lang="en-US" altLang="ja-JP" sz="1600" dirty="0"/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BE6A49AA-BDB3-4FEB-9D7B-274F6BEF035C}"/>
              </a:ext>
            </a:extLst>
          </p:cNvPr>
          <p:cNvGrpSpPr/>
          <p:nvPr/>
        </p:nvGrpSpPr>
        <p:grpSpPr>
          <a:xfrm>
            <a:off x="8202395" y="3429000"/>
            <a:ext cx="240632" cy="1005140"/>
            <a:chOff x="1523999" y="1965158"/>
            <a:chExt cx="240632" cy="1005140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43DD10F2-84C8-4F66-903B-33E2B55BC5ED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D3B24CF7-BCED-4B87-BC30-E2E6D803B01A}"/>
                </a:ext>
              </a:extLst>
            </p:cNvPr>
            <p:cNvCxnSpPr>
              <a:cxnSpLocks/>
              <a:stCxn id="84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ACD3DAA-99F5-4D6D-BC34-EBF1D0E504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B774201C-050A-4BD0-8B91-E2E2F2221E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F2C2AB0-BF72-4B01-9898-163F4EC60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6793D195-B148-4CE7-AEA7-E854E146B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A70477A-3B21-4942-859E-D0FE1AE0781D}"/>
              </a:ext>
            </a:extLst>
          </p:cNvPr>
          <p:cNvSpPr txBox="1"/>
          <p:nvPr/>
        </p:nvSpPr>
        <p:spPr>
          <a:xfrm>
            <a:off x="7737046" y="4476445"/>
            <a:ext cx="1272314" cy="2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6811657A-BA45-4BB4-8465-E747E363D724}"/>
              </a:ext>
            </a:extLst>
          </p:cNvPr>
          <p:cNvCxnSpPr>
            <a:cxnSpLocks/>
            <a:endCxn id="65" idx="2"/>
          </p:cNvCxnSpPr>
          <p:nvPr/>
        </p:nvCxnSpPr>
        <p:spPr>
          <a:xfrm flipH="1" flipV="1">
            <a:off x="6799102" y="2861661"/>
            <a:ext cx="1171350" cy="783852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3122E53-A9DF-4653-9260-5AC87BDE8CCC}"/>
              </a:ext>
            </a:extLst>
          </p:cNvPr>
          <p:cNvCxnSpPr>
            <a:cxnSpLocks/>
          </p:cNvCxnSpPr>
          <p:nvPr/>
        </p:nvCxnSpPr>
        <p:spPr>
          <a:xfrm flipH="1" flipV="1">
            <a:off x="6836525" y="3517843"/>
            <a:ext cx="1133926" cy="39773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8C74EDD6-AB80-48D4-BFE8-6ECA2CC8873D}"/>
              </a:ext>
            </a:extLst>
          </p:cNvPr>
          <p:cNvSpPr txBox="1"/>
          <p:nvPr/>
        </p:nvSpPr>
        <p:spPr>
          <a:xfrm>
            <a:off x="7567305" y="315527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操作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B4E9B678-2ACD-4977-B46C-FCAB988400DA}"/>
              </a:ext>
            </a:extLst>
          </p:cNvPr>
          <p:cNvSpPr txBox="1"/>
          <p:nvPr/>
        </p:nvSpPr>
        <p:spPr>
          <a:xfrm>
            <a:off x="7259900" y="3935596"/>
            <a:ext cx="894490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719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F1CB004-D854-43A3-A0F5-DC2AA5EA80A5}"/>
              </a:ext>
            </a:extLst>
          </p:cNvPr>
          <p:cNvGrpSpPr/>
          <p:nvPr/>
        </p:nvGrpSpPr>
        <p:grpSpPr>
          <a:xfrm>
            <a:off x="992590" y="2027657"/>
            <a:ext cx="240632" cy="1005140"/>
            <a:chOff x="1523999" y="1965158"/>
            <a:chExt cx="240632" cy="100514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03A863-13C1-4A09-83C7-BF261CA26DF2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DEBD11D-67E6-4E74-B545-810785B4B20D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B7380D7-2FA7-433F-8CC6-4F5916EFBA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E94D0F2-0D0C-4603-84B8-CEA808B557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784B9BB-F79C-4C00-BB71-5CC4A524FD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B699414-E56B-4EDE-A9B2-13C2FB90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097DC0-B63B-4EDC-A5F7-4FBA3CFBEF58}"/>
              </a:ext>
            </a:extLst>
          </p:cNvPr>
          <p:cNvSpPr/>
          <p:nvPr/>
        </p:nvSpPr>
        <p:spPr>
          <a:xfrm>
            <a:off x="2027872" y="1820681"/>
            <a:ext cx="1800582" cy="142943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クライアント</a:t>
            </a:r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57BCAEB-9C22-4638-A134-CFC843279FF5}"/>
              </a:ext>
            </a:extLst>
          </p:cNvPr>
          <p:cNvSpPr/>
          <p:nvPr/>
        </p:nvSpPr>
        <p:spPr>
          <a:xfrm>
            <a:off x="8373203" y="2138084"/>
            <a:ext cx="1254349" cy="82102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Web</a:t>
            </a:r>
            <a:r>
              <a:rPr kumimoji="1" lang="ja-JP" altLang="en-US" sz="1400" b="1" dirty="0"/>
              <a:t>カメラ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(USB</a:t>
            </a:r>
            <a:r>
              <a:rPr kumimoji="1" lang="ja-JP" altLang="en-US" sz="1400" b="1" dirty="0"/>
              <a:t>カメラ</a:t>
            </a:r>
            <a:r>
              <a:rPr kumimoji="1" lang="en-US" altLang="ja-JP" sz="1400" b="1" dirty="0"/>
              <a:t>)</a:t>
            </a:r>
            <a:endParaRPr lang="en-US" altLang="ja-JP" sz="1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3183B2E-7D87-4306-B197-A653B37966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73527" y="2535401"/>
            <a:ext cx="654345" cy="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691D84-886E-4E24-A8F9-F209B1EA40BC}"/>
              </a:ext>
            </a:extLst>
          </p:cNvPr>
          <p:cNvSpPr txBox="1"/>
          <p:nvPr/>
        </p:nvSpPr>
        <p:spPr>
          <a:xfrm>
            <a:off x="1446588" y="2303738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操作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12E150-0BB3-4EE5-856F-67A08C5B36C8}"/>
              </a:ext>
            </a:extLst>
          </p:cNvPr>
          <p:cNvSpPr txBox="1"/>
          <p:nvPr/>
        </p:nvSpPr>
        <p:spPr>
          <a:xfrm>
            <a:off x="3865705" y="2303738"/>
            <a:ext cx="620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HTTP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50C99-40D1-45A5-87E8-3B161A092DFD}"/>
              </a:ext>
            </a:extLst>
          </p:cNvPr>
          <p:cNvSpPr txBox="1"/>
          <p:nvPr/>
        </p:nvSpPr>
        <p:spPr>
          <a:xfrm>
            <a:off x="804305" y="3085765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B89979-BAC2-4236-990A-57D727E0F396}"/>
              </a:ext>
            </a:extLst>
          </p:cNvPr>
          <p:cNvSpPr txBox="1"/>
          <p:nvPr/>
        </p:nvSpPr>
        <p:spPr>
          <a:xfrm>
            <a:off x="7568165" y="2303738"/>
            <a:ext cx="82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USB</a:t>
            </a:r>
            <a:r>
              <a:rPr lang="ja-JP" altLang="en-US" sz="1200" dirty="0"/>
              <a:t>接続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BEDAB9-FC41-4DC3-9D18-233E17B772E9}"/>
              </a:ext>
            </a:extLst>
          </p:cNvPr>
          <p:cNvSpPr txBox="1"/>
          <p:nvPr/>
        </p:nvSpPr>
        <p:spPr>
          <a:xfrm>
            <a:off x="10353793" y="3090939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78CBDAF-CB1B-444B-A68A-819BF815705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627552" y="2548595"/>
            <a:ext cx="806350" cy="1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D011D4E3-B9FA-4C58-946D-50EE43161479}"/>
              </a:ext>
            </a:extLst>
          </p:cNvPr>
          <p:cNvGrpSpPr/>
          <p:nvPr/>
        </p:nvGrpSpPr>
        <p:grpSpPr>
          <a:xfrm>
            <a:off x="10529398" y="2068214"/>
            <a:ext cx="544582" cy="935004"/>
            <a:chOff x="10966785" y="2060821"/>
            <a:chExt cx="544582" cy="935004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F66067-0696-4715-99C5-75CFC18A7225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C006600A-1EA2-4CBB-80F8-B4B90164B6F7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492302F5-EBFC-4343-8C6C-0CF7DEAA6545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B6CE8205-845B-4109-AD3B-F39D1321A3FD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月 25">
                <a:extLst>
                  <a:ext uri="{FF2B5EF4-FFF2-40B4-BE49-F238E27FC236}">
                    <a16:creationId xmlns:a16="http://schemas.microsoft.com/office/drawing/2014/main" id="{20A1F4F4-773B-4DA2-8F09-7916D6FEC868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A68DDA97-F22B-4516-91C1-D18EF18F545A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A6938645-30BB-423D-8643-FC06698163FD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フローチャート: 手作業 21">
              <a:extLst>
                <a:ext uri="{FF2B5EF4-FFF2-40B4-BE49-F238E27FC236}">
                  <a16:creationId xmlns:a16="http://schemas.microsoft.com/office/drawing/2014/main" id="{491694BC-1CC4-47E3-A6C0-A6D6A77F9AAA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75DB11-1C4C-4938-A6E0-C326B342ED32}"/>
              </a:ext>
            </a:extLst>
          </p:cNvPr>
          <p:cNvSpPr txBox="1"/>
          <p:nvPr/>
        </p:nvSpPr>
        <p:spPr>
          <a:xfrm>
            <a:off x="9788806" y="2310414"/>
            <a:ext cx="606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撮影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A10577B-4537-4165-990C-BC7FA1218069}"/>
              </a:ext>
            </a:extLst>
          </p:cNvPr>
          <p:cNvSpPr/>
          <p:nvPr/>
        </p:nvSpPr>
        <p:spPr>
          <a:xfrm>
            <a:off x="4484508" y="1280692"/>
            <a:ext cx="3097596" cy="250941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/>
              <a:t>サーバ</a:t>
            </a:r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BC0FE53-4A4A-4669-BB1B-095F34E51553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>
            <a:off x="7582104" y="2535399"/>
            <a:ext cx="791099" cy="13197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C813E29-02D8-4AFD-9422-C229A7FDD525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3828454" y="2535399"/>
            <a:ext cx="656054" cy="2"/>
          </a:xfrm>
          <a:prstGeom prst="line">
            <a:avLst/>
          </a:prstGeom>
          <a:ln w="190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6F5D59-21B8-4A29-938C-E5A76578AF52}"/>
              </a:ext>
            </a:extLst>
          </p:cNvPr>
          <p:cNvSpPr/>
          <p:nvPr/>
        </p:nvSpPr>
        <p:spPr>
          <a:xfrm>
            <a:off x="5367848" y="1759330"/>
            <a:ext cx="1331493" cy="838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Seat Monitoring API</a:t>
            </a:r>
            <a:endParaRPr kumimoji="1" lang="ja-JP" altLang="en-US" sz="1600" b="1" dirty="0"/>
          </a:p>
        </p:txBody>
      </p:sp>
      <p:sp>
        <p:nvSpPr>
          <p:cNvPr id="34" name="四角形: 1 つの角を切り取る 33">
            <a:extLst>
              <a:ext uri="{FF2B5EF4-FFF2-40B4-BE49-F238E27FC236}">
                <a16:creationId xmlns:a16="http://schemas.microsoft.com/office/drawing/2014/main" id="{C694B5B4-323E-4413-8FC4-9A81FADE25CC}"/>
              </a:ext>
            </a:extLst>
          </p:cNvPr>
          <p:cNvSpPr/>
          <p:nvPr/>
        </p:nvSpPr>
        <p:spPr>
          <a:xfrm>
            <a:off x="4903668" y="2914009"/>
            <a:ext cx="2259276" cy="615554"/>
          </a:xfrm>
          <a:prstGeom prst="snip1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/>
              <a:t>linkCameraAndName</a:t>
            </a:r>
            <a:br>
              <a:rPr lang="en-US" altLang="ja-JP" sz="1600" dirty="0"/>
            </a:br>
            <a:r>
              <a:rPr lang="en-US" altLang="ja-JP" sz="1600" dirty="0"/>
              <a:t>(</a:t>
            </a:r>
            <a:r>
              <a:rPr lang="ja-JP" altLang="en-US" sz="1600" dirty="0"/>
              <a:t>設定ファイル</a:t>
            </a:r>
            <a:r>
              <a:rPr lang="en-US" altLang="ja-JP" sz="1600" dirty="0"/>
              <a:t>)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C1136B8-D4C6-4BAC-A9E6-B5619D0213E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flipH="1">
            <a:off x="6033306" y="2597899"/>
            <a:ext cx="289" cy="316110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DF3F1E5-732C-4E51-B401-D179953F2900}"/>
              </a:ext>
            </a:extLst>
          </p:cNvPr>
          <p:cNvSpPr txBox="1"/>
          <p:nvPr/>
        </p:nvSpPr>
        <p:spPr>
          <a:xfrm>
            <a:off x="5540592" y="2621099"/>
            <a:ext cx="555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参照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18AF4B-E2DA-4BE9-974C-FCF2E417B043}"/>
              </a:ext>
            </a:extLst>
          </p:cNvPr>
          <p:cNvSpPr/>
          <p:nvPr/>
        </p:nvSpPr>
        <p:spPr>
          <a:xfrm>
            <a:off x="2399897" y="2466444"/>
            <a:ext cx="1110814" cy="56169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座席監視アプリ</a:t>
            </a:r>
            <a:endParaRPr kumimoji="1" lang="en-US" altLang="ja-JP" sz="1600" b="1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09BE9B8-8BB0-4445-AE74-A762E13A96F1}"/>
              </a:ext>
            </a:extLst>
          </p:cNvPr>
          <p:cNvGrpSpPr/>
          <p:nvPr/>
        </p:nvGrpSpPr>
        <p:grpSpPr>
          <a:xfrm>
            <a:off x="6151344" y="4166450"/>
            <a:ext cx="240632" cy="1005140"/>
            <a:chOff x="1523999" y="1965158"/>
            <a:chExt cx="240632" cy="1005140"/>
          </a:xfrm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A3AB70A6-74A5-419A-9C70-5D2A0B9E1FCA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93DDEC3-F4C3-432D-B83E-9B8AD144BBC2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C9DBF4B8-0E62-463F-B69F-17BE89033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A8810FF2-9C80-4860-9121-35FF48ACB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2BF8491-3839-41ED-BAD5-B7D1176C1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90648B4-BF4E-4232-8B00-97BEFBE6E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8E57D-25F0-4666-8098-17888377E804}"/>
              </a:ext>
            </a:extLst>
          </p:cNvPr>
          <p:cNvSpPr txBox="1"/>
          <p:nvPr/>
        </p:nvSpPr>
        <p:spPr>
          <a:xfrm>
            <a:off x="5685995" y="5213895"/>
            <a:ext cx="1272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システム管理者</a:t>
            </a:r>
            <a:endParaRPr kumimoji="1" lang="ja-JP" altLang="en-US" sz="1600" dirty="0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C73003F-3FAF-44F9-B2F9-E954AE53CE5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6033306" y="3529563"/>
            <a:ext cx="0" cy="8480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6026E1D-F13E-4D92-B344-0C778FD6E7D7}"/>
              </a:ext>
            </a:extLst>
          </p:cNvPr>
          <p:cNvSpPr txBox="1"/>
          <p:nvPr/>
        </p:nvSpPr>
        <p:spPr>
          <a:xfrm>
            <a:off x="5197836" y="3900481"/>
            <a:ext cx="894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書き換え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333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AC5D64-DE80-4804-85BF-1B6C08B08E9E}"/>
              </a:ext>
            </a:extLst>
          </p:cNvPr>
          <p:cNvSpPr/>
          <p:nvPr/>
        </p:nvSpPr>
        <p:spPr>
          <a:xfrm>
            <a:off x="652249" y="997714"/>
            <a:ext cx="5927978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C72DA3-E727-48B8-A6C0-9EF2E4CAFA3A}"/>
              </a:ext>
            </a:extLst>
          </p:cNvPr>
          <p:cNvCxnSpPr>
            <a:cxnSpLocks/>
          </p:cNvCxnSpPr>
          <p:nvPr/>
        </p:nvCxnSpPr>
        <p:spPr>
          <a:xfrm>
            <a:off x="4004049" y="9957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0D6463-90E3-482D-9BD1-5FAD5AEEC935}"/>
              </a:ext>
            </a:extLst>
          </p:cNvPr>
          <p:cNvSpPr txBox="1"/>
          <p:nvPr/>
        </p:nvSpPr>
        <p:spPr>
          <a:xfrm>
            <a:off x="2043467" y="10120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821D1D-4095-423B-8A29-F37A4C53868A}"/>
              </a:ext>
            </a:extLst>
          </p:cNvPr>
          <p:cNvSpPr txBox="1"/>
          <p:nvPr/>
        </p:nvSpPr>
        <p:spPr>
          <a:xfrm>
            <a:off x="426906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AD0E67-F5AE-4E42-9D92-4C07D5FFE684}"/>
              </a:ext>
            </a:extLst>
          </p:cNvPr>
          <p:cNvSpPr/>
          <p:nvPr/>
        </p:nvSpPr>
        <p:spPr>
          <a:xfrm>
            <a:off x="261223" y="1333540"/>
            <a:ext cx="6319003" cy="418106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D76266E-F3D0-4827-B288-62B6E1F19885}"/>
              </a:ext>
            </a:extLst>
          </p:cNvPr>
          <p:cNvSpPr txBox="1"/>
          <p:nvPr/>
        </p:nvSpPr>
        <p:spPr>
          <a:xfrm rot="16200000">
            <a:off x="-898524" y="32471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1E023DD5-3C3E-4C54-9B44-C244EE3986B7}"/>
              </a:ext>
            </a:extLst>
          </p:cNvPr>
          <p:cNvSpPr/>
          <p:nvPr/>
        </p:nvSpPr>
        <p:spPr>
          <a:xfrm>
            <a:off x="1889077" y="1447002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B054669-B5BC-447E-BB2B-B1813D17ED85}"/>
              </a:ext>
            </a:extLst>
          </p:cNvPr>
          <p:cNvSpPr/>
          <p:nvPr/>
        </p:nvSpPr>
        <p:spPr>
          <a:xfrm>
            <a:off x="1409359" y="229472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F91300D-B40F-45BD-B656-233B09B5668F}"/>
              </a:ext>
            </a:extLst>
          </p:cNvPr>
          <p:cNvSpPr/>
          <p:nvPr/>
        </p:nvSpPr>
        <p:spPr>
          <a:xfrm>
            <a:off x="963838" y="2796427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38AE51C-5D06-4B92-9CFF-4CD075462744}"/>
              </a:ext>
            </a:extLst>
          </p:cNvPr>
          <p:cNvSpPr/>
          <p:nvPr/>
        </p:nvSpPr>
        <p:spPr>
          <a:xfrm>
            <a:off x="735730" y="3287332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3FF7EB2-F7A1-4F66-B62A-37905CEB5159}"/>
              </a:ext>
            </a:extLst>
          </p:cNvPr>
          <p:cNvSpPr/>
          <p:nvPr/>
        </p:nvSpPr>
        <p:spPr>
          <a:xfrm>
            <a:off x="694413" y="1926081"/>
            <a:ext cx="2637979" cy="1915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04215DD-0B9C-4E34-AB76-CB6EC1F1C51E}"/>
              </a:ext>
            </a:extLst>
          </p:cNvPr>
          <p:cNvCxnSpPr>
            <a:cxnSpLocks/>
            <a:stCxn id="26" idx="4"/>
            <a:endCxn id="57" idx="0"/>
          </p:cNvCxnSpPr>
          <p:nvPr/>
        </p:nvCxnSpPr>
        <p:spPr>
          <a:xfrm>
            <a:off x="2013403" y="1709694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1CDEC9E-8AF6-45F4-B432-73BBF157E024}"/>
              </a:ext>
            </a:extLst>
          </p:cNvPr>
          <p:cNvSpPr txBox="1"/>
          <p:nvPr/>
        </p:nvSpPr>
        <p:spPr>
          <a:xfrm>
            <a:off x="841208" y="1982053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88064FFB-8DFF-493F-9F08-1381EAFAAAC5}"/>
              </a:ext>
            </a:extLst>
          </p:cNvPr>
          <p:cNvSpPr/>
          <p:nvPr/>
        </p:nvSpPr>
        <p:spPr>
          <a:xfrm>
            <a:off x="738724" y="4242554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B963D36-BA03-4BC0-9C61-EF8C4A5C805E}"/>
              </a:ext>
            </a:extLst>
          </p:cNvPr>
          <p:cNvSpPr/>
          <p:nvPr/>
        </p:nvSpPr>
        <p:spPr>
          <a:xfrm>
            <a:off x="2140588" y="4242553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30B268D1-9D15-4DF5-AB05-076750A3FC21}"/>
              </a:ext>
            </a:extLst>
          </p:cNvPr>
          <p:cNvSpPr/>
          <p:nvPr/>
        </p:nvSpPr>
        <p:spPr>
          <a:xfrm>
            <a:off x="740053" y="4704743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DBDD1D0-A6FF-4740-B0F4-0BDA76934C5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2013403" y="3841169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2AF2A184-8990-4C4F-BFCA-4879A8763660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295880" y="4069135"/>
            <a:ext cx="0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3BF8516-31EF-4489-8FDF-327D5FE6A2F3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2781025" y="4069135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6FBC5A3-2326-4E89-AB6D-2A0E1A4476CF}"/>
              </a:ext>
            </a:extLst>
          </p:cNvPr>
          <p:cNvCxnSpPr>
            <a:cxnSpLocks/>
          </p:cNvCxnSpPr>
          <p:nvPr/>
        </p:nvCxnSpPr>
        <p:spPr>
          <a:xfrm flipH="1">
            <a:off x="1285445" y="4069135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247688A-8821-4415-B242-2E1FA223895D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1295880" y="4531325"/>
            <a:ext cx="1329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169967B-4B70-4B39-9E3D-6C14015A6B07}"/>
              </a:ext>
            </a:extLst>
          </p:cNvPr>
          <p:cNvCxnSpPr>
            <a:cxnSpLocks/>
          </p:cNvCxnSpPr>
          <p:nvPr/>
        </p:nvCxnSpPr>
        <p:spPr>
          <a:xfrm flipH="1">
            <a:off x="3332392" y="2155895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14176074-121D-46A2-9668-30D1ED722195}"/>
              </a:ext>
            </a:extLst>
          </p:cNvPr>
          <p:cNvCxnSpPr>
            <a:cxnSpLocks/>
          </p:cNvCxnSpPr>
          <p:nvPr/>
        </p:nvCxnSpPr>
        <p:spPr>
          <a:xfrm>
            <a:off x="3651703" y="2155895"/>
            <a:ext cx="0" cy="2238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0A9778A-ED50-4109-824D-0AC16AB1052A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3421462" y="4386938"/>
            <a:ext cx="230241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5CEF909C-3704-4E3D-8B2B-BC53D02990E3}"/>
              </a:ext>
            </a:extLst>
          </p:cNvPr>
          <p:cNvSpPr/>
          <p:nvPr/>
        </p:nvSpPr>
        <p:spPr>
          <a:xfrm>
            <a:off x="4086931" y="4704743"/>
            <a:ext cx="128287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A1249B6-BCEB-4B53-81F9-2AF353314A68}"/>
              </a:ext>
            </a:extLst>
          </p:cNvPr>
          <p:cNvCxnSpPr>
            <a:cxnSpLocks/>
            <a:stCxn id="97" idx="1"/>
            <a:endCxn id="68" idx="3"/>
          </p:cNvCxnSpPr>
          <p:nvPr/>
        </p:nvCxnSpPr>
        <p:spPr>
          <a:xfrm flipH="1">
            <a:off x="1854365" y="4849129"/>
            <a:ext cx="2232566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B6A3D0A9-CD28-4293-A703-18F2CB4C0566}"/>
              </a:ext>
            </a:extLst>
          </p:cNvPr>
          <p:cNvSpPr/>
          <p:nvPr/>
        </p:nvSpPr>
        <p:spPr>
          <a:xfrm>
            <a:off x="4263867" y="287475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46F2262-3B59-4946-BFC9-2EA59AC6F05F}"/>
              </a:ext>
            </a:extLst>
          </p:cNvPr>
          <p:cNvCxnSpPr>
            <a:cxnSpLocks/>
            <a:stCxn id="102" idx="1"/>
            <a:endCxn id="29" idx="3"/>
          </p:cNvCxnSpPr>
          <p:nvPr/>
        </p:nvCxnSpPr>
        <p:spPr>
          <a:xfrm flipH="1">
            <a:off x="2973198" y="3019142"/>
            <a:ext cx="1290669" cy="187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95CD518-7B92-4BFC-8B7A-65A750DEA99B}"/>
              </a:ext>
            </a:extLst>
          </p:cNvPr>
          <p:cNvGrpSpPr/>
          <p:nvPr/>
        </p:nvGrpSpPr>
        <p:grpSpPr>
          <a:xfrm>
            <a:off x="4603422" y="5178944"/>
            <a:ext cx="248651" cy="262692"/>
            <a:chOff x="5529277" y="4710544"/>
            <a:chExt cx="248651" cy="262692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3C5FB506-39ED-4DAE-B4EC-006E0E7B90BE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C6D65E4B-9561-41D9-87B4-568B82C327A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20A69D6-C920-4EAE-A831-7B804C3193DB}"/>
              </a:ext>
            </a:extLst>
          </p:cNvPr>
          <p:cNvCxnSpPr>
            <a:cxnSpLocks/>
            <a:stCxn id="97" idx="2"/>
            <a:endCxn id="109" idx="0"/>
          </p:cNvCxnSpPr>
          <p:nvPr/>
        </p:nvCxnSpPr>
        <p:spPr>
          <a:xfrm flipH="1">
            <a:off x="4727748" y="4993514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4CF240F3-D086-41CD-A334-A73285DC9B87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725509" y="3163527"/>
            <a:ext cx="260" cy="791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15BC9FE-0014-498D-88C8-5C4988F0435A}"/>
              </a:ext>
            </a:extLst>
          </p:cNvPr>
          <p:cNvCxnSpPr>
            <a:cxnSpLocks/>
          </p:cNvCxnSpPr>
          <p:nvPr/>
        </p:nvCxnSpPr>
        <p:spPr>
          <a:xfrm flipH="1">
            <a:off x="2036955" y="3955468"/>
            <a:ext cx="397888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352F3E31-31FB-4AC9-B91A-6DD97DD68050}"/>
              </a:ext>
            </a:extLst>
          </p:cNvPr>
          <p:cNvSpPr/>
          <p:nvPr/>
        </p:nvSpPr>
        <p:spPr>
          <a:xfrm>
            <a:off x="7180274" y="1004646"/>
            <a:ext cx="4526372" cy="42280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ABB920FA-D3D1-4990-A373-6E18C57ED255}"/>
              </a:ext>
            </a:extLst>
          </p:cNvPr>
          <p:cNvCxnSpPr>
            <a:cxnSpLocks/>
          </p:cNvCxnSpPr>
          <p:nvPr/>
        </p:nvCxnSpPr>
        <p:spPr>
          <a:xfrm>
            <a:off x="10532073" y="1002663"/>
            <a:ext cx="0" cy="423002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2AD164B-DA23-4360-8549-24549BD3D396}"/>
              </a:ext>
            </a:extLst>
          </p:cNvPr>
          <p:cNvSpPr txBox="1"/>
          <p:nvPr/>
        </p:nvSpPr>
        <p:spPr>
          <a:xfrm>
            <a:off x="8571491" y="1018938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D7FBEA3-D1A2-4465-AC3D-CCE28C1DD23D}"/>
              </a:ext>
            </a:extLst>
          </p:cNvPr>
          <p:cNvSpPr txBox="1"/>
          <p:nvPr/>
        </p:nvSpPr>
        <p:spPr>
          <a:xfrm>
            <a:off x="10681869" y="1025526"/>
            <a:ext cx="9005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8087666-0E79-4F0C-A64B-866FAF157734}"/>
              </a:ext>
            </a:extLst>
          </p:cNvPr>
          <p:cNvSpPr/>
          <p:nvPr/>
        </p:nvSpPr>
        <p:spPr>
          <a:xfrm>
            <a:off x="6789248" y="1340472"/>
            <a:ext cx="4917398" cy="389222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3594929-4A93-46A6-AB19-1CCC818378E8}"/>
              </a:ext>
            </a:extLst>
          </p:cNvPr>
          <p:cNvSpPr txBox="1"/>
          <p:nvPr/>
        </p:nvSpPr>
        <p:spPr>
          <a:xfrm rot="16200000">
            <a:off x="5804401" y="3152563"/>
            <a:ext cx="2363725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フリースペースを利用する</a:t>
            </a: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5E988D29-9AE8-444F-BEEA-E84D2ABDC307}"/>
              </a:ext>
            </a:extLst>
          </p:cNvPr>
          <p:cNvSpPr/>
          <p:nvPr/>
        </p:nvSpPr>
        <p:spPr>
          <a:xfrm>
            <a:off x="8550451" y="145393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四角形: 角を丸くする 127">
            <a:extLst>
              <a:ext uri="{FF2B5EF4-FFF2-40B4-BE49-F238E27FC236}">
                <a16:creationId xmlns:a16="http://schemas.microsoft.com/office/drawing/2014/main" id="{1798F4B7-6D37-4F9A-B90A-BBA919AAF2BF}"/>
              </a:ext>
            </a:extLst>
          </p:cNvPr>
          <p:cNvSpPr/>
          <p:nvPr/>
        </p:nvSpPr>
        <p:spPr>
          <a:xfrm>
            <a:off x="7872597" y="3045110"/>
            <a:ext cx="1653701" cy="29281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目的の座席へ行く</a:t>
            </a:r>
          </a:p>
        </p:txBody>
      </p: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768E9711-5067-4CFE-BFF8-55946ADF769A}"/>
              </a:ext>
            </a:extLst>
          </p:cNvPr>
          <p:cNvSpPr/>
          <p:nvPr/>
        </p:nvSpPr>
        <p:spPr>
          <a:xfrm>
            <a:off x="7388048" y="2295070"/>
            <a:ext cx="2555347" cy="6679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メールなどで座席に人がいるか目的の座席に近い人に確認する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896F3C-34A5-4591-B5E0-1151C42F602A}"/>
              </a:ext>
            </a:extLst>
          </p:cNvPr>
          <p:cNvSpPr/>
          <p:nvPr/>
        </p:nvSpPr>
        <p:spPr>
          <a:xfrm>
            <a:off x="7355787" y="1933013"/>
            <a:ext cx="2637979" cy="150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4F8AA420-687D-46D4-81D5-85D9F1B98BE8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8674777" y="1716626"/>
            <a:ext cx="0" cy="216387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CE0DB839-C78D-4C63-B954-34BBA8FF1F40}"/>
              </a:ext>
            </a:extLst>
          </p:cNvPr>
          <p:cNvSpPr txBox="1"/>
          <p:nvPr/>
        </p:nvSpPr>
        <p:spPr>
          <a:xfrm>
            <a:off x="7502582" y="1988985"/>
            <a:ext cx="2333791" cy="28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以下からアクションを選択</a:t>
            </a:r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367E0552-2155-40DD-8B5D-35B90062F1E5}"/>
              </a:ext>
            </a:extLst>
          </p:cNvPr>
          <p:cNvSpPr/>
          <p:nvPr/>
        </p:nvSpPr>
        <p:spPr>
          <a:xfrm>
            <a:off x="7228377" y="3830386"/>
            <a:ext cx="1457755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5104C603-021A-4D36-B0A7-21BCF87C5EE2}"/>
              </a:ext>
            </a:extLst>
          </p:cNvPr>
          <p:cNvSpPr/>
          <p:nvPr/>
        </p:nvSpPr>
        <p:spPr>
          <a:xfrm>
            <a:off x="8801962" y="3830385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sp>
        <p:nvSpPr>
          <p:cNvPr id="136" name="四角形: 角を丸くする 135">
            <a:extLst>
              <a:ext uri="{FF2B5EF4-FFF2-40B4-BE49-F238E27FC236}">
                <a16:creationId xmlns:a16="http://schemas.microsoft.com/office/drawing/2014/main" id="{AAE35339-7864-42FE-8FA6-32F335CFE13A}"/>
              </a:ext>
            </a:extLst>
          </p:cNvPr>
          <p:cNvSpPr/>
          <p:nvPr/>
        </p:nvSpPr>
        <p:spPr>
          <a:xfrm>
            <a:off x="7401427" y="4292575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</a:t>
            </a:r>
            <a:r>
              <a:rPr kumimoji="1" lang="ja-JP" altLang="en-US" sz="1400" dirty="0"/>
              <a:t>する</a:t>
            </a: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6F80C71D-67C9-4F14-B4E7-A26B671423B5}"/>
              </a:ext>
            </a:extLst>
          </p:cNvPr>
          <p:cNvCxnSpPr>
            <a:cxnSpLocks/>
          </p:cNvCxnSpPr>
          <p:nvPr/>
        </p:nvCxnSpPr>
        <p:spPr>
          <a:xfrm>
            <a:off x="8674777" y="3429001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F36C9887-B044-4AD4-964D-E3B37BB50D2F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7957254" y="3656967"/>
            <a:ext cx="1" cy="173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C6B445AF-86FC-4982-ABBB-156CC285E657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9442399" y="3656967"/>
            <a:ext cx="0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484E5E6-A309-430E-8D89-5AE9DA77D037}"/>
              </a:ext>
            </a:extLst>
          </p:cNvPr>
          <p:cNvCxnSpPr>
            <a:cxnSpLocks/>
          </p:cNvCxnSpPr>
          <p:nvPr/>
        </p:nvCxnSpPr>
        <p:spPr>
          <a:xfrm flipH="1">
            <a:off x="7946819" y="3656967"/>
            <a:ext cx="1503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40E25460-EE66-44DA-8ED5-0E86E0C926F3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7957255" y="4119157"/>
            <a:ext cx="1328" cy="1734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48B95A9-8233-4591-BE59-20F3902DF014}"/>
              </a:ext>
            </a:extLst>
          </p:cNvPr>
          <p:cNvCxnSpPr>
            <a:cxnSpLocks/>
          </p:cNvCxnSpPr>
          <p:nvPr/>
        </p:nvCxnSpPr>
        <p:spPr>
          <a:xfrm flipH="1">
            <a:off x="9988718" y="3012421"/>
            <a:ext cx="32503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EA926D90-B1BF-47B4-BDE9-43D1022F647F}"/>
              </a:ext>
            </a:extLst>
          </p:cNvPr>
          <p:cNvCxnSpPr>
            <a:cxnSpLocks/>
          </p:cNvCxnSpPr>
          <p:nvPr/>
        </p:nvCxnSpPr>
        <p:spPr>
          <a:xfrm>
            <a:off x="10313077" y="3011903"/>
            <a:ext cx="0" cy="9704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B582D62A-0BD9-4769-8622-12A31C07836D}"/>
              </a:ext>
            </a:extLst>
          </p:cNvPr>
          <p:cNvCxnSpPr>
            <a:cxnSpLocks/>
            <a:endCxn id="135" idx="3"/>
          </p:cNvCxnSpPr>
          <p:nvPr/>
        </p:nvCxnSpPr>
        <p:spPr>
          <a:xfrm flipH="1">
            <a:off x="10082836" y="3974770"/>
            <a:ext cx="230263" cy="1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四角形: 角を丸くする 146">
            <a:extLst>
              <a:ext uri="{FF2B5EF4-FFF2-40B4-BE49-F238E27FC236}">
                <a16:creationId xmlns:a16="http://schemas.microsoft.com/office/drawing/2014/main" id="{47F9B4EA-3EE0-4110-844E-C05AAB1E1D06}"/>
              </a:ext>
            </a:extLst>
          </p:cNvPr>
          <p:cNvSpPr/>
          <p:nvPr/>
        </p:nvSpPr>
        <p:spPr>
          <a:xfrm>
            <a:off x="10658567" y="2484680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5D0949DE-3AEF-4F8B-8116-AB59B48B5D84}"/>
              </a:ext>
            </a:extLst>
          </p:cNvPr>
          <p:cNvCxnSpPr>
            <a:cxnSpLocks/>
            <a:stCxn id="147" idx="1"/>
            <a:endCxn id="130" idx="3"/>
          </p:cNvCxnSpPr>
          <p:nvPr/>
        </p:nvCxnSpPr>
        <p:spPr>
          <a:xfrm flipH="1">
            <a:off x="9943395" y="2629066"/>
            <a:ext cx="715172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177F7875-B3E1-4B45-86A4-206E5719A76C}"/>
              </a:ext>
            </a:extLst>
          </p:cNvPr>
          <p:cNvGrpSpPr/>
          <p:nvPr/>
        </p:nvGrpSpPr>
        <p:grpSpPr>
          <a:xfrm>
            <a:off x="7832928" y="4779358"/>
            <a:ext cx="248651" cy="262692"/>
            <a:chOff x="5529277" y="4710544"/>
            <a:chExt cx="248651" cy="262692"/>
          </a:xfrm>
        </p:grpSpPr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E2E5E75-3696-4861-A348-B1A024306421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2C51DC65-F6DB-4E0C-B0CE-52845BCAE84E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88B63518-E40A-4DF2-90AC-419F1FB3390B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7957254" y="4593928"/>
            <a:ext cx="622" cy="1854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C8E272C8-7D2C-45DF-A8C7-11648F0DFF85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1120469" y="2773451"/>
            <a:ext cx="0" cy="769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FE33CEE5-8EEE-4016-A4A5-B4B85B4ACA21}"/>
              </a:ext>
            </a:extLst>
          </p:cNvPr>
          <p:cNvCxnSpPr>
            <a:cxnSpLocks/>
          </p:cNvCxnSpPr>
          <p:nvPr/>
        </p:nvCxnSpPr>
        <p:spPr>
          <a:xfrm flipH="1">
            <a:off x="8698331" y="3543300"/>
            <a:ext cx="2422138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AE8499-1124-426E-BB88-B09547387DA8}"/>
              </a:ext>
            </a:extLst>
          </p:cNvPr>
          <p:cNvCxnSpPr>
            <a:cxnSpLocks/>
          </p:cNvCxnSpPr>
          <p:nvPr/>
        </p:nvCxnSpPr>
        <p:spPr>
          <a:xfrm>
            <a:off x="5451446" y="1002663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E622CB8-35BA-4F2D-B00F-EFEDAF8F2115}"/>
              </a:ext>
            </a:extLst>
          </p:cNvPr>
          <p:cNvSpPr txBox="1"/>
          <p:nvPr/>
        </p:nvSpPr>
        <p:spPr>
          <a:xfrm>
            <a:off x="5556535" y="101735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164" name="四角形: 角を丸くする 163">
            <a:extLst>
              <a:ext uri="{FF2B5EF4-FFF2-40B4-BE49-F238E27FC236}">
                <a16:creationId xmlns:a16="http://schemas.microsoft.com/office/drawing/2014/main" id="{2E82BCE0-5AB1-4351-A210-62EF3DF634FA}"/>
              </a:ext>
            </a:extLst>
          </p:cNvPr>
          <p:cNvSpPr/>
          <p:nvPr/>
        </p:nvSpPr>
        <p:spPr>
          <a:xfrm>
            <a:off x="5559724" y="3368196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0C4845B-ECA5-4E9F-8B35-BA96564AD309}"/>
              </a:ext>
            </a:extLst>
          </p:cNvPr>
          <p:cNvCxnSpPr>
            <a:cxnSpLocks/>
            <a:stCxn id="164" idx="1"/>
            <a:endCxn id="56" idx="3"/>
          </p:cNvCxnSpPr>
          <p:nvPr/>
        </p:nvCxnSpPr>
        <p:spPr>
          <a:xfrm flipH="1" flipV="1">
            <a:off x="3291077" y="3511922"/>
            <a:ext cx="2268647" cy="66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F406F61-8FF7-4ACA-BED6-E3025A7667A5}"/>
              </a:ext>
            </a:extLst>
          </p:cNvPr>
          <p:cNvCxnSpPr>
            <a:cxnSpLocks/>
            <a:stCxn id="164" idx="2"/>
          </p:cNvCxnSpPr>
          <p:nvPr/>
        </p:nvCxnSpPr>
        <p:spPr>
          <a:xfrm>
            <a:off x="6021626" y="3656967"/>
            <a:ext cx="0" cy="298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楕円 176">
            <a:extLst>
              <a:ext uri="{FF2B5EF4-FFF2-40B4-BE49-F238E27FC236}">
                <a16:creationId xmlns:a16="http://schemas.microsoft.com/office/drawing/2014/main" id="{878CE7E4-D23C-453F-81BC-E387A77B6B50}"/>
              </a:ext>
            </a:extLst>
          </p:cNvPr>
          <p:cNvSpPr/>
          <p:nvPr/>
        </p:nvSpPr>
        <p:spPr>
          <a:xfrm>
            <a:off x="4665080" y="3894204"/>
            <a:ext cx="99266" cy="98680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87CC8AB4-29D1-4A98-BC22-C8228CD66AF7}"/>
              </a:ext>
            </a:extLst>
          </p:cNvPr>
          <p:cNvSpPr/>
          <p:nvPr/>
        </p:nvSpPr>
        <p:spPr>
          <a:xfrm>
            <a:off x="9325513" y="4443909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B88C1D93-AB9F-4202-AA6E-D796AE3C7CD0}"/>
              </a:ext>
            </a:extLst>
          </p:cNvPr>
          <p:cNvCxnSpPr>
            <a:cxnSpLocks/>
            <a:stCxn id="135" idx="2"/>
            <a:endCxn id="190" idx="0"/>
          </p:cNvCxnSpPr>
          <p:nvPr/>
        </p:nvCxnSpPr>
        <p:spPr>
          <a:xfrm>
            <a:off x="9442399" y="4119156"/>
            <a:ext cx="7440" cy="32475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5F5BED7-88F2-4EBC-BE7B-18B15D4F29E7}"/>
              </a:ext>
            </a:extLst>
          </p:cNvPr>
          <p:cNvCxnSpPr>
            <a:cxnSpLocks/>
            <a:stCxn id="190" idx="1"/>
            <a:endCxn id="190" idx="5"/>
          </p:cNvCxnSpPr>
          <p:nvPr/>
        </p:nvCxnSpPr>
        <p:spPr>
          <a:xfrm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5606CDCD-A5CA-48C7-8B02-78E7063F293F}"/>
              </a:ext>
            </a:extLst>
          </p:cNvPr>
          <p:cNvCxnSpPr>
            <a:cxnSpLocks/>
            <a:stCxn id="190" idx="3"/>
            <a:endCxn id="190" idx="7"/>
          </p:cNvCxnSpPr>
          <p:nvPr/>
        </p:nvCxnSpPr>
        <p:spPr>
          <a:xfrm flipV="1">
            <a:off x="9361927" y="4482379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FD8A5CB1-D055-40CD-A908-19B99585D227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1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27D3D5-D9B8-4322-BDE4-A132B427E28A}"/>
              </a:ext>
            </a:extLst>
          </p:cNvPr>
          <p:cNvSpPr/>
          <p:nvPr/>
        </p:nvSpPr>
        <p:spPr>
          <a:xfrm>
            <a:off x="652246" y="997714"/>
            <a:ext cx="8758726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7843D88-AA84-49A5-8517-BE85ACE196A6}"/>
              </a:ext>
            </a:extLst>
          </p:cNvPr>
          <p:cNvCxnSpPr>
            <a:cxnSpLocks/>
          </p:cNvCxnSpPr>
          <p:nvPr/>
        </p:nvCxnSpPr>
        <p:spPr>
          <a:xfrm>
            <a:off x="6949380" y="999639"/>
            <a:ext cx="0" cy="537228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8A3DB1-57AB-4750-BB89-BEB53A8F455C}"/>
              </a:ext>
            </a:extLst>
          </p:cNvPr>
          <p:cNvSpPr txBox="1"/>
          <p:nvPr/>
        </p:nvSpPr>
        <p:spPr>
          <a:xfrm>
            <a:off x="3447412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E21D21-A176-4E43-8570-0EAE01ED2202}"/>
              </a:ext>
            </a:extLst>
          </p:cNvPr>
          <p:cNvSpPr txBox="1"/>
          <p:nvPr/>
        </p:nvSpPr>
        <p:spPr>
          <a:xfrm>
            <a:off x="7108519" y="10173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被確認者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F1B695-C29E-4DDA-94E2-30F4B52C2F6B}"/>
              </a:ext>
            </a:extLst>
          </p:cNvPr>
          <p:cNvSpPr/>
          <p:nvPr/>
        </p:nvSpPr>
        <p:spPr>
          <a:xfrm>
            <a:off x="261223" y="1333540"/>
            <a:ext cx="9149749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00DE22-2DE1-43BE-B988-84FFBF44B0B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6BEF248-55C2-4CF9-80C7-5A927F015503}"/>
              </a:ext>
            </a:extLst>
          </p:cNvPr>
          <p:cNvSpPr/>
          <p:nvPr/>
        </p:nvSpPr>
        <p:spPr>
          <a:xfrm>
            <a:off x="2981634" y="1499136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567BBAD-9C1A-4026-ADF1-654683F36799}"/>
              </a:ext>
            </a:extLst>
          </p:cNvPr>
          <p:cNvSpPr/>
          <p:nvPr/>
        </p:nvSpPr>
        <p:spPr>
          <a:xfrm>
            <a:off x="817043" y="2214311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目的の人の座席に行く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63C74FC-18B9-4D9F-9B57-0099DABAD383}"/>
              </a:ext>
            </a:extLst>
          </p:cNvPr>
          <p:cNvSpPr/>
          <p:nvPr/>
        </p:nvSpPr>
        <p:spPr>
          <a:xfrm>
            <a:off x="2101280" y="2209766"/>
            <a:ext cx="2009360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メールなどで座席にいるか本人に確認する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642FE62-4A68-422A-9C5F-B21C5449714C}"/>
              </a:ext>
            </a:extLst>
          </p:cNvPr>
          <p:cNvSpPr/>
          <p:nvPr/>
        </p:nvSpPr>
        <p:spPr>
          <a:xfrm>
            <a:off x="4268540" y="2209766"/>
            <a:ext cx="255534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メールなどで座席にいるか目的の座席に近い人に確認する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C39303-CB37-4FA1-B8BB-8744020167A5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3105960" y="1761828"/>
            <a:ext cx="0" cy="447938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0E5EDBC-CBF0-426D-B07E-35053802B7F7}"/>
              </a:ext>
            </a:extLst>
          </p:cNvPr>
          <p:cNvSpPr/>
          <p:nvPr/>
        </p:nvSpPr>
        <p:spPr>
          <a:xfrm>
            <a:off x="7107281" y="3140227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6DC7E80-B569-4899-A9F4-40BED02708FD}"/>
              </a:ext>
            </a:extLst>
          </p:cNvPr>
          <p:cNvGrpSpPr/>
          <p:nvPr/>
        </p:nvGrpSpPr>
        <p:grpSpPr>
          <a:xfrm>
            <a:off x="3676489" y="5881433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1B6F6B9E-6180-4BF0-8993-8F6F042BA1D9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A5AD9F4-6743-4647-9978-D4DFF226DDF4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8D9EDB-0978-432A-BE2D-609996A2CF6B}"/>
              </a:ext>
            </a:extLst>
          </p:cNvPr>
          <p:cNvCxnSpPr>
            <a:cxnSpLocks/>
          </p:cNvCxnSpPr>
          <p:nvPr/>
        </p:nvCxnSpPr>
        <p:spPr>
          <a:xfrm>
            <a:off x="8185021" y="995731"/>
            <a:ext cx="0" cy="5376193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0139E8-1607-4C19-80EE-C5D44C9A46CC}"/>
              </a:ext>
            </a:extLst>
          </p:cNvPr>
          <p:cNvSpPr txBox="1"/>
          <p:nvPr/>
        </p:nvSpPr>
        <p:spPr>
          <a:xfrm>
            <a:off x="8267752" y="1020280"/>
            <a:ext cx="1078819" cy="32487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代理確認者</a:t>
            </a:r>
            <a:endParaRPr kumimoji="1" lang="ja-JP" altLang="en-US" sz="1400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584AF44-3F49-45E7-BCDB-ECE0096BC312}"/>
              </a:ext>
            </a:extLst>
          </p:cNvPr>
          <p:cNvSpPr/>
          <p:nvPr/>
        </p:nvSpPr>
        <p:spPr>
          <a:xfrm>
            <a:off x="8336095" y="2996259"/>
            <a:ext cx="92380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応答する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3604BA1-FFA6-405E-93F6-64C35C47A8E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376202" y="1956646"/>
            <a:ext cx="0" cy="25766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054AC38-5686-424B-B3F8-79184E5A8F5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118" y="1954721"/>
            <a:ext cx="9096" cy="25504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BF20E95-D4E1-49E3-A2A7-E0065BB5AC31}"/>
              </a:ext>
            </a:extLst>
          </p:cNvPr>
          <p:cNvCxnSpPr>
            <a:cxnSpLocks/>
          </p:cNvCxnSpPr>
          <p:nvPr/>
        </p:nvCxnSpPr>
        <p:spPr>
          <a:xfrm flipH="1">
            <a:off x="1365045" y="1954721"/>
            <a:ext cx="4172073" cy="1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6C07C07-B24F-420A-98A2-015E4D6034BE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16200000" flipH="1">
            <a:off x="5096930" y="667974"/>
            <a:ext cx="481282" cy="4463223"/>
          </a:xfrm>
          <a:prstGeom prst="bentConnector3">
            <a:avLst>
              <a:gd name="adj1" fmla="val 64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A95A653-770D-41BD-AEF7-D0843C4A2FEE}"/>
              </a:ext>
            </a:extLst>
          </p:cNvPr>
          <p:cNvCxnSpPr>
            <a:cxnSpLocks/>
            <a:stCxn id="11" idx="2"/>
            <a:endCxn id="38" idx="0"/>
          </p:cNvCxnSpPr>
          <p:nvPr/>
        </p:nvCxnSpPr>
        <p:spPr>
          <a:xfrm rot="16200000" flipH="1">
            <a:off x="7003448" y="1201710"/>
            <a:ext cx="337314" cy="32517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81E169B6-726E-4B68-A25A-BF5C770C2CEC}"/>
              </a:ext>
            </a:extLst>
          </p:cNvPr>
          <p:cNvSpPr/>
          <p:nvPr/>
        </p:nvSpPr>
        <p:spPr>
          <a:xfrm>
            <a:off x="2028734" y="5059190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18C0D3AC-3926-4650-9625-1317D71CD1D1}"/>
              </a:ext>
            </a:extLst>
          </p:cNvPr>
          <p:cNvSpPr/>
          <p:nvPr/>
        </p:nvSpPr>
        <p:spPr>
          <a:xfrm>
            <a:off x="4269238" y="5084366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94237F35-459C-4DDF-918A-2E581A57C9E6}"/>
              </a:ext>
            </a:extLst>
          </p:cNvPr>
          <p:cNvCxnSpPr>
            <a:cxnSpLocks/>
            <a:stCxn id="74" idx="2"/>
            <a:endCxn id="31" idx="0"/>
          </p:cNvCxnSpPr>
          <p:nvPr/>
        </p:nvCxnSpPr>
        <p:spPr>
          <a:xfrm rot="5400000">
            <a:off x="4185666" y="5148695"/>
            <a:ext cx="347888" cy="1117589"/>
          </a:xfrm>
          <a:prstGeom prst="bentConnector3">
            <a:avLst>
              <a:gd name="adj1" fmla="val 444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E53C9D3C-E3C9-4985-AB6D-025F86B729EF}"/>
              </a:ext>
            </a:extLst>
          </p:cNvPr>
          <p:cNvCxnSpPr>
            <a:cxnSpLocks/>
            <a:stCxn id="73" idx="2"/>
            <a:endCxn id="31" idx="0"/>
          </p:cNvCxnSpPr>
          <p:nvPr/>
        </p:nvCxnSpPr>
        <p:spPr>
          <a:xfrm rot="16200000" flipH="1">
            <a:off x="3007822" y="5088440"/>
            <a:ext cx="373064" cy="1212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24117DE-146B-409D-9373-ABC66C1D0F44}"/>
              </a:ext>
            </a:extLst>
          </p:cNvPr>
          <p:cNvCxnSpPr>
            <a:cxnSpLocks/>
            <a:stCxn id="105" idx="2"/>
            <a:endCxn id="74" idx="0"/>
          </p:cNvCxnSpPr>
          <p:nvPr/>
        </p:nvCxnSpPr>
        <p:spPr>
          <a:xfrm rot="5400000">
            <a:off x="5604323" y="3116642"/>
            <a:ext cx="1281805" cy="2653642"/>
          </a:xfrm>
          <a:prstGeom prst="bentConnector3">
            <a:avLst>
              <a:gd name="adj1" fmla="val 717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54BF9EC6-618D-4981-80B7-9F03D34E87C5}"/>
              </a:ext>
            </a:extLst>
          </p:cNvPr>
          <p:cNvCxnSpPr>
            <a:cxnSpLocks/>
            <a:stCxn id="105" idx="1"/>
            <a:endCxn id="73" idx="0"/>
          </p:cNvCxnSpPr>
          <p:nvPr/>
        </p:nvCxnSpPr>
        <p:spPr>
          <a:xfrm rot="10800000" flipV="1">
            <a:off x="2587893" y="3685994"/>
            <a:ext cx="4800136" cy="13731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BA20F60-C661-48A6-9FD2-BE4BC8FE451F}"/>
              </a:ext>
            </a:extLst>
          </p:cNvPr>
          <p:cNvCxnSpPr>
            <a:cxnSpLocks/>
            <a:stCxn id="106" idx="2"/>
            <a:endCxn id="74" idx="0"/>
          </p:cNvCxnSpPr>
          <p:nvPr/>
        </p:nvCxnSpPr>
        <p:spPr>
          <a:xfrm rot="5400000">
            <a:off x="6479258" y="2770020"/>
            <a:ext cx="753492" cy="3875200"/>
          </a:xfrm>
          <a:prstGeom prst="bentConnector3">
            <a:avLst>
              <a:gd name="adj1" fmla="val 52555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0309DDD6-DCFC-428B-B060-036979B41FD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9284" y="4214307"/>
            <a:ext cx="6016570" cy="865712"/>
          </a:xfrm>
          <a:prstGeom prst="bentConnector3">
            <a:avLst>
              <a:gd name="adj1" fmla="val 99434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ひし形 104">
            <a:extLst>
              <a:ext uri="{FF2B5EF4-FFF2-40B4-BE49-F238E27FC236}">
                <a16:creationId xmlns:a16="http://schemas.microsoft.com/office/drawing/2014/main" id="{B2A5622A-C938-4A33-8301-6831AA945469}"/>
              </a:ext>
            </a:extLst>
          </p:cNvPr>
          <p:cNvSpPr/>
          <p:nvPr/>
        </p:nvSpPr>
        <p:spPr>
          <a:xfrm>
            <a:off x="7388029" y="3569427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ひし形 105">
            <a:extLst>
              <a:ext uri="{FF2B5EF4-FFF2-40B4-BE49-F238E27FC236}">
                <a16:creationId xmlns:a16="http://schemas.microsoft.com/office/drawing/2014/main" id="{BDE8D220-8442-4452-BE5B-9946C9D05217}"/>
              </a:ext>
            </a:extLst>
          </p:cNvPr>
          <p:cNvSpPr/>
          <p:nvPr/>
        </p:nvSpPr>
        <p:spPr>
          <a:xfrm>
            <a:off x="8609587" y="4097740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BE3B5A8-83E4-4E26-A346-264C8431254B}"/>
              </a:ext>
            </a:extLst>
          </p:cNvPr>
          <p:cNvCxnSpPr>
            <a:stCxn id="28" idx="2"/>
            <a:endCxn id="105" idx="0"/>
          </p:cNvCxnSpPr>
          <p:nvPr/>
        </p:nvCxnSpPr>
        <p:spPr>
          <a:xfrm>
            <a:off x="7569183" y="3428998"/>
            <a:ext cx="2863" cy="1404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4B1156D-3537-4351-BE27-5931A22275D5}"/>
              </a:ext>
            </a:extLst>
          </p:cNvPr>
          <p:cNvCxnSpPr>
            <a:cxnSpLocks/>
            <a:stCxn id="38" idx="2"/>
            <a:endCxn id="106" idx="0"/>
          </p:cNvCxnSpPr>
          <p:nvPr/>
        </p:nvCxnSpPr>
        <p:spPr>
          <a:xfrm flipH="1">
            <a:off x="8793604" y="3285030"/>
            <a:ext cx="4393" cy="812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6301ECE8-D27C-4F56-8AD0-2FA52A0B8271}"/>
              </a:ext>
            </a:extLst>
          </p:cNvPr>
          <p:cNvCxnSpPr>
            <a:cxnSpLocks/>
            <a:stCxn id="136" idx="3"/>
            <a:endCxn id="74" idx="0"/>
          </p:cNvCxnSpPr>
          <p:nvPr/>
        </p:nvCxnSpPr>
        <p:spPr>
          <a:xfrm>
            <a:off x="1558687" y="3249125"/>
            <a:ext cx="3359717" cy="18352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EB1B8C50-E464-4E20-A22E-B3F70D1F03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4533" y="3605830"/>
            <a:ext cx="1693498" cy="12132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ひし形 135">
            <a:extLst>
              <a:ext uri="{FF2B5EF4-FFF2-40B4-BE49-F238E27FC236}">
                <a16:creationId xmlns:a16="http://schemas.microsoft.com/office/drawing/2014/main" id="{3647D2E8-FF9C-4312-BCAC-2E4DAEF08474}"/>
              </a:ext>
            </a:extLst>
          </p:cNvPr>
          <p:cNvSpPr/>
          <p:nvPr/>
        </p:nvSpPr>
        <p:spPr>
          <a:xfrm>
            <a:off x="1190653" y="3132558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3DAB719B-6500-4C10-8573-7B86BCCD434A}"/>
              </a:ext>
            </a:extLst>
          </p:cNvPr>
          <p:cNvCxnSpPr>
            <a:cxnSpLocks/>
            <a:stCxn id="9" idx="2"/>
            <a:endCxn id="136" idx="0"/>
          </p:cNvCxnSpPr>
          <p:nvPr/>
        </p:nvCxnSpPr>
        <p:spPr>
          <a:xfrm flipH="1">
            <a:off x="1374670" y="2663490"/>
            <a:ext cx="1532" cy="4690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楕円 145">
            <a:extLst>
              <a:ext uri="{FF2B5EF4-FFF2-40B4-BE49-F238E27FC236}">
                <a16:creationId xmlns:a16="http://schemas.microsoft.com/office/drawing/2014/main" id="{479B6F52-89CC-4FE5-AD9D-E011F6321687}"/>
              </a:ext>
            </a:extLst>
          </p:cNvPr>
          <p:cNvSpPr/>
          <p:nvPr/>
        </p:nvSpPr>
        <p:spPr>
          <a:xfrm>
            <a:off x="2516521" y="413715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楕円 146">
            <a:extLst>
              <a:ext uri="{FF2B5EF4-FFF2-40B4-BE49-F238E27FC236}">
                <a16:creationId xmlns:a16="http://schemas.microsoft.com/office/drawing/2014/main" id="{F9FDBF3E-22BF-46FF-9318-ADF54617E524}"/>
              </a:ext>
            </a:extLst>
          </p:cNvPr>
          <p:cNvSpPr/>
          <p:nvPr/>
        </p:nvSpPr>
        <p:spPr>
          <a:xfrm>
            <a:off x="4845299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F8708261-5929-4C06-953E-9F3D14639EAD}"/>
              </a:ext>
            </a:extLst>
          </p:cNvPr>
          <p:cNvSpPr/>
          <p:nvPr/>
        </p:nvSpPr>
        <p:spPr>
          <a:xfrm>
            <a:off x="7496635" y="4644385"/>
            <a:ext cx="140357" cy="148284"/>
          </a:xfrm>
          <a:prstGeom prst="ellipse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56C9EF74-08CE-42A6-AC46-3AF19FECD0D0}"/>
              </a:ext>
            </a:extLst>
          </p:cNvPr>
          <p:cNvSpPr txBox="1"/>
          <p:nvPr/>
        </p:nvSpPr>
        <p:spPr>
          <a:xfrm>
            <a:off x="912768" y="3298389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78F8DEE7-DEDC-4407-8AD4-653B4B43DD1C}"/>
              </a:ext>
            </a:extLst>
          </p:cNvPr>
          <p:cNvSpPr txBox="1"/>
          <p:nvPr/>
        </p:nvSpPr>
        <p:spPr>
          <a:xfrm>
            <a:off x="6997197" y="3430641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904031A6-5A58-4A92-927B-6495C1A64961}"/>
              </a:ext>
            </a:extLst>
          </p:cNvPr>
          <p:cNvSpPr txBox="1"/>
          <p:nvPr/>
        </p:nvSpPr>
        <p:spPr>
          <a:xfrm>
            <a:off x="8224959" y="3951823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46C039F-8850-40AE-A3A0-16F0574BC910}"/>
              </a:ext>
            </a:extLst>
          </p:cNvPr>
          <p:cNvSpPr txBox="1"/>
          <p:nvPr/>
        </p:nvSpPr>
        <p:spPr>
          <a:xfrm>
            <a:off x="1402643" y="2999566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911B44EF-809C-4C4E-86CD-DC4434F86704}"/>
              </a:ext>
            </a:extLst>
          </p:cNvPr>
          <p:cNvSpPr txBox="1"/>
          <p:nvPr/>
        </p:nvSpPr>
        <p:spPr>
          <a:xfrm>
            <a:off x="7496635" y="3738847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9129942F-733C-460E-BE64-5C9F60CD7618}"/>
              </a:ext>
            </a:extLst>
          </p:cNvPr>
          <p:cNvSpPr txBox="1"/>
          <p:nvPr/>
        </p:nvSpPr>
        <p:spPr>
          <a:xfrm>
            <a:off x="8732281" y="4264468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894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C75BA1-D8DA-4E93-9426-6F3CFC522BB1}"/>
              </a:ext>
            </a:extLst>
          </p:cNvPr>
          <p:cNvSpPr/>
          <p:nvPr/>
        </p:nvSpPr>
        <p:spPr>
          <a:xfrm>
            <a:off x="985624" y="921514"/>
            <a:ext cx="4799194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9E7B1BE-F392-4E8B-8C2A-46B20C70259B}"/>
              </a:ext>
            </a:extLst>
          </p:cNvPr>
          <p:cNvCxnSpPr>
            <a:cxnSpLocks/>
          </p:cNvCxnSpPr>
          <p:nvPr/>
        </p:nvCxnSpPr>
        <p:spPr>
          <a:xfrm>
            <a:off x="4337424" y="919531"/>
            <a:ext cx="0" cy="451688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C52B-D348-497C-B502-DC3A8AD941DB}"/>
              </a:ext>
            </a:extLst>
          </p:cNvPr>
          <p:cNvSpPr txBox="1"/>
          <p:nvPr/>
        </p:nvSpPr>
        <p:spPr>
          <a:xfrm>
            <a:off x="2376842" y="93580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報告者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B050E-9DCE-4523-B0D0-36395F7FCD72}"/>
              </a:ext>
            </a:extLst>
          </p:cNvPr>
          <p:cNvSpPr txBox="1"/>
          <p:nvPr/>
        </p:nvSpPr>
        <p:spPr>
          <a:xfrm>
            <a:off x="4602444" y="941119"/>
            <a:ext cx="91860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被報告者</a:t>
            </a:r>
            <a:endParaRPr kumimoji="1" lang="ja-JP" altLang="en-US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0AE450D-A751-48CE-8CBE-DA60163BBEE5}"/>
              </a:ext>
            </a:extLst>
          </p:cNvPr>
          <p:cNvSpPr/>
          <p:nvPr/>
        </p:nvSpPr>
        <p:spPr>
          <a:xfrm>
            <a:off x="594599" y="1243584"/>
            <a:ext cx="5190222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E0CD9B-8A01-4D76-A4EE-5D447E348B0D}"/>
              </a:ext>
            </a:extLst>
          </p:cNvPr>
          <p:cNvSpPr txBox="1"/>
          <p:nvPr/>
        </p:nvSpPr>
        <p:spPr>
          <a:xfrm rot="16200000">
            <a:off x="-565149" y="3170969"/>
            <a:ext cx="26950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口頭で直接報・連・相・質する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D01FC92-58C4-4864-BA30-56B2611EC155}"/>
              </a:ext>
            </a:extLst>
          </p:cNvPr>
          <p:cNvSpPr/>
          <p:nvPr/>
        </p:nvSpPr>
        <p:spPr>
          <a:xfrm>
            <a:off x="2433402" y="139558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B674423-BFD7-4415-94C5-7D712FE2A266}"/>
              </a:ext>
            </a:extLst>
          </p:cNvPr>
          <p:cNvCxnSpPr>
            <a:cxnSpLocks/>
            <a:stCxn id="8" idx="4"/>
            <a:endCxn id="62" idx="0"/>
          </p:cNvCxnSpPr>
          <p:nvPr/>
        </p:nvCxnSpPr>
        <p:spPr>
          <a:xfrm>
            <a:off x="2557728" y="1658276"/>
            <a:ext cx="0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A1464D9-8231-4241-A4DF-FB3E5DA552F1}"/>
              </a:ext>
            </a:extLst>
          </p:cNvPr>
          <p:cNvGrpSpPr/>
          <p:nvPr/>
        </p:nvGrpSpPr>
        <p:grpSpPr>
          <a:xfrm>
            <a:off x="4936797" y="5102744"/>
            <a:ext cx="248651" cy="262692"/>
            <a:chOff x="5529277" y="4710544"/>
            <a:chExt cx="248651" cy="262692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F1AF2B07-9F82-4697-B77A-609F51FC2195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4D305A5-6043-4E7F-BAA5-9C360BD896C8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0906201-F944-4288-A800-7D225BA90B88}"/>
              </a:ext>
            </a:extLst>
          </p:cNvPr>
          <p:cNvCxnSpPr>
            <a:cxnSpLocks/>
            <a:stCxn id="90" idx="2"/>
            <a:endCxn id="31" idx="0"/>
          </p:cNvCxnSpPr>
          <p:nvPr/>
        </p:nvCxnSpPr>
        <p:spPr>
          <a:xfrm>
            <a:off x="5061121" y="4816780"/>
            <a:ext cx="2" cy="28596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640F045A-2C22-490F-9BA9-65FA50F9E9DD}"/>
              </a:ext>
            </a:extLst>
          </p:cNvPr>
          <p:cNvSpPr/>
          <p:nvPr/>
        </p:nvSpPr>
        <p:spPr>
          <a:xfrm>
            <a:off x="1251477" y="2950787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E0CE1D9-4FC8-4CE4-8265-76FCBAD48D4B}"/>
              </a:ext>
            </a:extLst>
          </p:cNvPr>
          <p:cNvSpPr/>
          <p:nvPr/>
        </p:nvSpPr>
        <p:spPr>
          <a:xfrm>
            <a:off x="1251477" y="452800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EA74439-C18A-49F9-93E8-2A4BF07BB848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3301415" y="413499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69E4B2-41A1-4D77-AD7B-562C1D60876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808633" y="273214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58D70AEF-7BA3-49BD-A516-E9BD95B0AD41}"/>
              </a:ext>
            </a:extLst>
          </p:cNvPr>
          <p:cNvCxnSpPr>
            <a:cxnSpLocks/>
            <a:stCxn id="90" idx="1"/>
            <a:endCxn id="53" idx="3"/>
          </p:cNvCxnSpPr>
          <p:nvPr/>
        </p:nvCxnSpPr>
        <p:spPr>
          <a:xfrm flipH="1">
            <a:off x="2365789" y="4672395"/>
            <a:ext cx="2054895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A8289CC-23B6-428D-B699-D11B4D069CEB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1808633" y="323955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C35A207-E355-4A54-B72C-509944A3E53B}"/>
              </a:ext>
            </a:extLst>
          </p:cNvPr>
          <p:cNvSpPr/>
          <p:nvPr/>
        </p:nvSpPr>
        <p:spPr>
          <a:xfrm>
            <a:off x="1206964" y="2061402"/>
            <a:ext cx="2701528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相手が座席にいるかをシステムの画面で確認する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30BD80A2-B329-4C53-9578-78580BB335A5}"/>
              </a:ext>
            </a:extLst>
          </p:cNvPr>
          <p:cNvSpPr/>
          <p:nvPr/>
        </p:nvSpPr>
        <p:spPr>
          <a:xfrm>
            <a:off x="2660978" y="2947412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相手がいない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9C80220-8957-422B-B322-9D183460623D}"/>
              </a:ext>
            </a:extLst>
          </p:cNvPr>
          <p:cNvCxnSpPr>
            <a:cxnSpLocks/>
          </p:cNvCxnSpPr>
          <p:nvPr/>
        </p:nvCxnSpPr>
        <p:spPr>
          <a:xfrm>
            <a:off x="2557728" y="2503542"/>
            <a:ext cx="0" cy="228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71F7B74-9367-4F96-8327-99BF18794FEC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301415" y="2746718"/>
            <a:ext cx="1682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78279056-8157-4B33-BEBC-676EC3B1DF89}"/>
              </a:ext>
            </a:extLst>
          </p:cNvPr>
          <p:cNvCxnSpPr>
            <a:cxnSpLocks/>
          </p:cNvCxnSpPr>
          <p:nvPr/>
        </p:nvCxnSpPr>
        <p:spPr>
          <a:xfrm flipH="1" flipV="1">
            <a:off x="1799479" y="273620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220BAF0-FDF5-43E9-8D01-EF7DCD7B6C39}"/>
              </a:ext>
            </a:extLst>
          </p:cNvPr>
          <p:cNvCxnSpPr>
            <a:cxnSpLocks/>
            <a:stCxn id="72" idx="2"/>
            <a:endCxn id="81" idx="0"/>
          </p:cNvCxnSpPr>
          <p:nvPr/>
        </p:nvCxnSpPr>
        <p:spPr>
          <a:xfrm>
            <a:off x="3301415" y="3236183"/>
            <a:ext cx="0" cy="39732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0A5FB66-E5FA-4EF6-BC48-F886FB3A2941}"/>
              </a:ext>
            </a:extLst>
          </p:cNvPr>
          <p:cNvSpPr/>
          <p:nvPr/>
        </p:nvSpPr>
        <p:spPr>
          <a:xfrm>
            <a:off x="2523229" y="363350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相手が席に戻ってくるまで待機</a:t>
            </a:r>
            <a:endParaRPr kumimoji="1" lang="ja-JP" altLang="en-US" sz="14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FC09CCD3-8202-459A-A0FF-D091041233AB}"/>
              </a:ext>
            </a:extLst>
          </p:cNvPr>
          <p:cNvSpPr/>
          <p:nvPr/>
        </p:nvSpPr>
        <p:spPr>
          <a:xfrm>
            <a:off x="4420684" y="4528009"/>
            <a:ext cx="1280874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報告を受ける</a:t>
            </a: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0E8ECA25-A245-4F42-A458-4B4580C730B2}"/>
              </a:ext>
            </a:extLst>
          </p:cNvPr>
          <p:cNvCxnSpPr>
            <a:cxnSpLocks/>
          </p:cNvCxnSpPr>
          <p:nvPr/>
        </p:nvCxnSpPr>
        <p:spPr>
          <a:xfrm flipH="1">
            <a:off x="1808630" y="4314855"/>
            <a:ext cx="1500258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D42A451D-671B-4892-885A-A6951E568E7E}"/>
              </a:ext>
            </a:extLst>
          </p:cNvPr>
          <p:cNvSpPr/>
          <p:nvPr/>
        </p:nvSpPr>
        <p:spPr>
          <a:xfrm>
            <a:off x="6691955" y="919904"/>
            <a:ext cx="3461686" cy="45168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C56858CD-DA5A-4D1B-828E-E9A1D5F6A997}"/>
              </a:ext>
            </a:extLst>
          </p:cNvPr>
          <p:cNvSpPr txBox="1"/>
          <p:nvPr/>
        </p:nvSpPr>
        <p:spPr>
          <a:xfrm>
            <a:off x="8083173" y="934196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利用者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F6536642-49BF-4669-81A2-96C05724B772}"/>
              </a:ext>
            </a:extLst>
          </p:cNvPr>
          <p:cNvSpPr/>
          <p:nvPr/>
        </p:nvSpPr>
        <p:spPr>
          <a:xfrm>
            <a:off x="6300929" y="1241974"/>
            <a:ext cx="3852711" cy="4192836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ED8BCAB-BFE0-44BA-AC9D-1830FCA8FBA2}"/>
              </a:ext>
            </a:extLst>
          </p:cNvPr>
          <p:cNvSpPr txBox="1"/>
          <p:nvPr/>
        </p:nvSpPr>
        <p:spPr>
          <a:xfrm rot="16200000">
            <a:off x="5320140" y="3348316"/>
            <a:ext cx="233716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フリースペースを利用する</a:t>
            </a: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0C0A9F0-B671-46E5-A6A1-2683F2B27D13}"/>
              </a:ext>
            </a:extLst>
          </p:cNvPr>
          <p:cNvSpPr/>
          <p:nvPr/>
        </p:nvSpPr>
        <p:spPr>
          <a:xfrm>
            <a:off x="8139733" y="1393974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FF4ACBC-637E-4044-B776-6F2457B3E585}"/>
              </a:ext>
            </a:extLst>
          </p:cNvPr>
          <p:cNvCxnSpPr>
            <a:cxnSpLocks/>
            <a:stCxn id="107" idx="4"/>
            <a:endCxn id="119" idx="0"/>
          </p:cNvCxnSpPr>
          <p:nvPr/>
        </p:nvCxnSpPr>
        <p:spPr>
          <a:xfrm>
            <a:off x="8264059" y="1656666"/>
            <a:ext cx="1" cy="403126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B1EA6017-1C13-4CBC-8914-E38FAD5B8C30}"/>
              </a:ext>
            </a:extLst>
          </p:cNvPr>
          <p:cNvGrpSpPr/>
          <p:nvPr/>
        </p:nvGrpSpPr>
        <p:grpSpPr>
          <a:xfrm>
            <a:off x="7390635" y="5097677"/>
            <a:ext cx="248651" cy="262692"/>
            <a:chOff x="5529277" y="4710544"/>
            <a:chExt cx="248651" cy="262692"/>
          </a:xfrm>
        </p:grpSpPr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851ADD7B-8FD0-424F-B619-F5A84E3C42C6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30BD93E-A4DF-4A6A-8709-EB88A1476625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7ABA83B8-594F-46A1-8356-C8AA8071E596}"/>
              </a:ext>
            </a:extLst>
          </p:cNvPr>
          <p:cNvCxnSpPr>
            <a:cxnSpLocks/>
            <a:stCxn id="114" idx="2"/>
            <a:endCxn id="110" idx="0"/>
          </p:cNvCxnSpPr>
          <p:nvPr/>
        </p:nvCxnSpPr>
        <p:spPr>
          <a:xfrm flipH="1">
            <a:off x="7514961" y="4815170"/>
            <a:ext cx="3" cy="28250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59EAECDC-5B96-45FE-A6E1-1C160009F10E}"/>
              </a:ext>
            </a:extLst>
          </p:cNvPr>
          <p:cNvSpPr/>
          <p:nvPr/>
        </p:nvSpPr>
        <p:spPr>
          <a:xfrm>
            <a:off x="6784946" y="2949177"/>
            <a:ext cx="1460036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がいない</a:t>
            </a:r>
          </a:p>
        </p:txBody>
      </p:sp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AA5DBA5D-9CBF-4315-92F9-80ECF75CBBF3}"/>
              </a:ext>
            </a:extLst>
          </p:cNvPr>
          <p:cNvSpPr/>
          <p:nvPr/>
        </p:nvSpPr>
        <p:spPr>
          <a:xfrm>
            <a:off x="6957808" y="4526399"/>
            <a:ext cx="1114312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報告する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1CBE9412-82FC-4F6A-B8D1-B655BFE6724A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8543501" y="4133389"/>
            <a:ext cx="841" cy="179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AD6AAE5-D7F9-441E-84BA-A5021328E675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7514964" y="2730531"/>
            <a:ext cx="0" cy="21864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7F81156-F6C4-4711-9EC3-6862ED611909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>
            <a:off x="7514964" y="3237948"/>
            <a:ext cx="0" cy="128845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1D3B5B4C-5F5E-44FF-9977-EC2F77B0AFB0}"/>
              </a:ext>
            </a:extLst>
          </p:cNvPr>
          <p:cNvSpPr/>
          <p:nvPr/>
        </p:nvSpPr>
        <p:spPr>
          <a:xfrm>
            <a:off x="6899788" y="2059792"/>
            <a:ext cx="2728543" cy="45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フリースペースの利用者がいるかをシステムの画面で確認する</a:t>
            </a: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4216FE26-E31E-452C-B36A-14E9F8E54DF2}"/>
              </a:ext>
            </a:extLst>
          </p:cNvPr>
          <p:cNvSpPr/>
          <p:nvPr/>
        </p:nvSpPr>
        <p:spPr>
          <a:xfrm>
            <a:off x="8364618" y="2945802"/>
            <a:ext cx="1286257" cy="2887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</a:t>
            </a:r>
            <a:r>
              <a:rPr kumimoji="1" lang="ja-JP" altLang="en-US" sz="1400" dirty="0"/>
              <a:t>がいる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35131B5-7002-4077-BF31-B5FC43290AC4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264060" y="2516021"/>
            <a:ext cx="0" cy="214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905D1740-A96C-4517-B16B-D058DA4A1AF7}"/>
              </a:ext>
            </a:extLst>
          </p:cNvPr>
          <p:cNvCxnSpPr>
            <a:cxnSpLocks/>
            <a:endCxn id="120" idx="0"/>
          </p:cNvCxnSpPr>
          <p:nvPr/>
        </p:nvCxnSpPr>
        <p:spPr>
          <a:xfrm flipH="1">
            <a:off x="9007747" y="2745108"/>
            <a:ext cx="1699" cy="2006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F5A5DEF-F2AD-41D9-B159-23C6BEB87A24}"/>
              </a:ext>
            </a:extLst>
          </p:cNvPr>
          <p:cNvCxnSpPr>
            <a:cxnSpLocks/>
          </p:cNvCxnSpPr>
          <p:nvPr/>
        </p:nvCxnSpPr>
        <p:spPr>
          <a:xfrm flipH="1" flipV="1">
            <a:off x="7505810" y="2734599"/>
            <a:ext cx="1509409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四角形: 角を丸くする 124">
            <a:extLst>
              <a:ext uri="{FF2B5EF4-FFF2-40B4-BE49-F238E27FC236}">
                <a16:creationId xmlns:a16="http://schemas.microsoft.com/office/drawing/2014/main" id="{B7A301B1-A821-4ECB-9AE3-EE6E5A645520}"/>
              </a:ext>
            </a:extLst>
          </p:cNvPr>
          <p:cNvSpPr/>
          <p:nvPr/>
        </p:nvSpPr>
        <p:spPr>
          <a:xfrm>
            <a:off x="7765315" y="3631893"/>
            <a:ext cx="1556371" cy="501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利用者がいなくなるまで待機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479A3E4-2860-409A-8F6C-64347FE90F06}"/>
              </a:ext>
            </a:extLst>
          </p:cNvPr>
          <p:cNvCxnSpPr>
            <a:cxnSpLocks/>
          </p:cNvCxnSpPr>
          <p:nvPr/>
        </p:nvCxnSpPr>
        <p:spPr>
          <a:xfrm flipH="1">
            <a:off x="7514961" y="4313245"/>
            <a:ext cx="1028540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楕円 133">
            <a:extLst>
              <a:ext uri="{FF2B5EF4-FFF2-40B4-BE49-F238E27FC236}">
                <a16:creationId xmlns:a16="http://schemas.microsoft.com/office/drawing/2014/main" id="{AACFF88A-0D98-46B1-B69E-0F649807C6A7}"/>
              </a:ext>
            </a:extLst>
          </p:cNvPr>
          <p:cNvSpPr/>
          <p:nvPr/>
        </p:nvSpPr>
        <p:spPr>
          <a:xfrm>
            <a:off x="9362274" y="4440742"/>
            <a:ext cx="248651" cy="262692"/>
          </a:xfrm>
          <a:prstGeom prst="ellipse">
            <a:avLst/>
          </a:prstGeom>
          <a:solidFill>
            <a:schemeClr val="bg1"/>
          </a:solidFill>
          <a:ln w="19050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0ADE578-D0E6-4082-8666-C1E23444F175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9486600" y="3474323"/>
            <a:ext cx="0" cy="9664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185625D-7A49-4B41-A9C6-B899B28F8FF4}"/>
              </a:ext>
            </a:extLst>
          </p:cNvPr>
          <p:cNvCxnSpPr>
            <a:cxnSpLocks/>
            <a:stCxn id="134" idx="1"/>
            <a:endCxn id="134" idx="5"/>
          </p:cNvCxnSpPr>
          <p:nvPr/>
        </p:nvCxnSpPr>
        <p:spPr>
          <a:xfrm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120267EF-D6AC-4907-8B09-CE125F085175}"/>
              </a:ext>
            </a:extLst>
          </p:cNvPr>
          <p:cNvCxnSpPr>
            <a:cxnSpLocks/>
            <a:stCxn id="134" idx="3"/>
            <a:endCxn id="134" idx="7"/>
          </p:cNvCxnSpPr>
          <p:nvPr/>
        </p:nvCxnSpPr>
        <p:spPr>
          <a:xfrm flipV="1">
            <a:off x="9398688" y="4479212"/>
            <a:ext cx="175823" cy="18575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876828A-DD7B-4D4D-AEC8-3E5FA094075F}"/>
              </a:ext>
            </a:extLst>
          </p:cNvPr>
          <p:cNvSpPr txBox="1"/>
          <p:nvPr/>
        </p:nvSpPr>
        <p:spPr>
          <a:xfrm>
            <a:off x="8997810" y="4742608"/>
            <a:ext cx="903598" cy="268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利用中止</a:t>
            </a:r>
            <a:endParaRPr kumimoji="1" lang="ja-JP" altLang="en-US" dirty="0"/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B0C8F74-FE7A-4546-9FC4-00A3CA126F8F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8543501" y="3457954"/>
            <a:ext cx="218" cy="17393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F2A6957-A680-4B37-A481-B39AE37485F1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9007747" y="3234573"/>
            <a:ext cx="0" cy="2267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C2DEADD-AFFB-4FA9-8D21-60959A15FD33}"/>
              </a:ext>
            </a:extLst>
          </p:cNvPr>
          <p:cNvCxnSpPr>
            <a:cxnSpLocks/>
          </p:cNvCxnSpPr>
          <p:nvPr/>
        </p:nvCxnSpPr>
        <p:spPr>
          <a:xfrm flipH="1" flipV="1">
            <a:off x="8544856" y="3465397"/>
            <a:ext cx="937224" cy="10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2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33963D8-DD3C-40B3-B74C-3258F121406D}"/>
              </a:ext>
            </a:extLst>
          </p:cNvPr>
          <p:cNvSpPr/>
          <p:nvPr/>
        </p:nvSpPr>
        <p:spPr>
          <a:xfrm>
            <a:off x="652246" y="997714"/>
            <a:ext cx="4449144" cy="5374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C8781E-742F-4DC3-A9ED-849747582CAB}"/>
              </a:ext>
            </a:extLst>
          </p:cNvPr>
          <p:cNvSpPr txBox="1"/>
          <p:nvPr/>
        </p:nvSpPr>
        <p:spPr>
          <a:xfrm>
            <a:off x="2475259" y="1035621"/>
            <a:ext cx="727340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確認者</a:t>
            </a:r>
            <a:endParaRPr kumimoji="1" lang="ja-JP" altLang="en-US" dirty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7342BF1-0412-4D39-9A49-9BCAB449262B}"/>
              </a:ext>
            </a:extLst>
          </p:cNvPr>
          <p:cNvSpPr/>
          <p:nvPr/>
        </p:nvSpPr>
        <p:spPr>
          <a:xfrm>
            <a:off x="261224" y="1333540"/>
            <a:ext cx="4840166" cy="503838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BD15193-D013-4B8F-8F82-B8692EDD17A1}"/>
              </a:ext>
            </a:extLst>
          </p:cNvPr>
          <p:cNvSpPr txBox="1"/>
          <p:nvPr/>
        </p:nvSpPr>
        <p:spPr>
          <a:xfrm rot="16200000">
            <a:off x="-1344558" y="3719200"/>
            <a:ext cx="3587143" cy="2684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他フロアの従業員が自席にいるか確認する</a:t>
            </a: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6B344917-362E-4316-983A-200927420E0D}"/>
              </a:ext>
            </a:extLst>
          </p:cNvPr>
          <p:cNvSpPr/>
          <p:nvPr/>
        </p:nvSpPr>
        <p:spPr>
          <a:xfrm>
            <a:off x="2731378" y="1893775"/>
            <a:ext cx="248651" cy="262692"/>
          </a:xfrm>
          <a:prstGeom prst="ellipse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3BD7739-0688-43EF-AE7E-1E129BD4724B}"/>
              </a:ext>
            </a:extLst>
          </p:cNvPr>
          <p:cNvCxnSpPr>
            <a:cxnSpLocks/>
            <a:stCxn id="83" idx="4"/>
            <a:endCxn id="126" idx="0"/>
          </p:cNvCxnSpPr>
          <p:nvPr/>
        </p:nvCxnSpPr>
        <p:spPr>
          <a:xfrm flipH="1">
            <a:off x="2855702" y="2156467"/>
            <a:ext cx="2" cy="434784"/>
          </a:xfrm>
          <a:prstGeom prst="line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F579AD5E-B99E-421D-840A-E298FE1A71AD}"/>
              </a:ext>
            </a:extLst>
          </p:cNvPr>
          <p:cNvGrpSpPr/>
          <p:nvPr/>
        </p:nvGrpSpPr>
        <p:grpSpPr>
          <a:xfrm>
            <a:off x="2731378" y="5393114"/>
            <a:ext cx="248651" cy="262692"/>
            <a:chOff x="5529277" y="4710544"/>
            <a:chExt cx="248651" cy="262692"/>
          </a:xfrm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747662D4-D332-4BD5-82F7-FEA92327279D}"/>
                </a:ext>
              </a:extLst>
            </p:cNvPr>
            <p:cNvSpPr/>
            <p:nvPr/>
          </p:nvSpPr>
          <p:spPr>
            <a:xfrm>
              <a:off x="5529277" y="4710544"/>
              <a:ext cx="248651" cy="262692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46483283-CB57-4BDF-B424-CE2B3FEAE5C2}"/>
                </a:ext>
              </a:extLst>
            </p:cNvPr>
            <p:cNvSpPr/>
            <p:nvPr/>
          </p:nvSpPr>
          <p:spPr>
            <a:xfrm>
              <a:off x="5568946" y="4764292"/>
              <a:ext cx="164837" cy="155195"/>
            </a:xfrm>
            <a:prstGeom prst="ellipse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7D96B450-9BAA-41A9-BF1A-88F540E75E27}"/>
              </a:ext>
            </a:extLst>
          </p:cNvPr>
          <p:cNvSpPr/>
          <p:nvPr/>
        </p:nvSpPr>
        <p:spPr>
          <a:xfrm>
            <a:off x="1123959" y="3971539"/>
            <a:ext cx="1118317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いることを確認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BA733B39-1BE2-4E41-8DAE-95B1B2B9A5F2}"/>
              </a:ext>
            </a:extLst>
          </p:cNvPr>
          <p:cNvSpPr/>
          <p:nvPr/>
        </p:nvSpPr>
        <p:spPr>
          <a:xfrm>
            <a:off x="3364462" y="3996714"/>
            <a:ext cx="1298331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いないことを確認</a:t>
            </a:r>
          </a:p>
        </p:txBody>
      </p:sp>
      <p:cxnSp>
        <p:nvCxnSpPr>
          <p:cNvPr id="102" name="コネクタ: カギ線 101">
            <a:extLst>
              <a:ext uri="{FF2B5EF4-FFF2-40B4-BE49-F238E27FC236}">
                <a16:creationId xmlns:a16="http://schemas.microsoft.com/office/drawing/2014/main" id="{769CC76C-5570-42AF-9A09-E776895277B2}"/>
              </a:ext>
            </a:extLst>
          </p:cNvPr>
          <p:cNvCxnSpPr>
            <a:cxnSpLocks/>
            <a:stCxn id="101" idx="2"/>
            <a:endCxn id="90" idx="0"/>
          </p:cNvCxnSpPr>
          <p:nvPr/>
        </p:nvCxnSpPr>
        <p:spPr>
          <a:xfrm rot="5400000">
            <a:off x="2961056" y="4340541"/>
            <a:ext cx="947221" cy="1157924"/>
          </a:xfrm>
          <a:prstGeom prst="bentConnector3">
            <a:avLst>
              <a:gd name="adj1" fmla="val 489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BB97A66B-C551-41FC-8D06-A6753446588F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 rot="16200000" flipH="1">
            <a:off x="1783213" y="4320623"/>
            <a:ext cx="972396" cy="1172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82567F-C83D-49C1-9BD8-456A01950B20}"/>
              </a:ext>
            </a:extLst>
          </p:cNvPr>
          <p:cNvCxnSpPr>
            <a:cxnSpLocks/>
            <a:stCxn id="114" idx="3"/>
            <a:endCxn id="101" idx="0"/>
          </p:cNvCxnSpPr>
          <p:nvPr/>
        </p:nvCxnSpPr>
        <p:spPr>
          <a:xfrm>
            <a:off x="3039719" y="3510710"/>
            <a:ext cx="973909" cy="4860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27CFB547-31FE-41BF-B711-3FCA2ED48146}"/>
              </a:ext>
            </a:extLst>
          </p:cNvPr>
          <p:cNvCxnSpPr>
            <a:cxnSpLocks/>
            <a:stCxn id="114" idx="1"/>
            <a:endCxn id="100" idx="0"/>
          </p:cNvCxnSpPr>
          <p:nvPr/>
        </p:nvCxnSpPr>
        <p:spPr>
          <a:xfrm rot="10800000" flipV="1">
            <a:off x="1683119" y="3510709"/>
            <a:ext cx="988567" cy="46082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ひし形 113">
            <a:extLst>
              <a:ext uri="{FF2B5EF4-FFF2-40B4-BE49-F238E27FC236}">
                <a16:creationId xmlns:a16="http://schemas.microsoft.com/office/drawing/2014/main" id="{0D819605-8F8B-47D1-81B0-CBFA8D7B8F7A}"/>
              </a:ext>
            </a:extLst>
          </p:cNvPr>
          <p:cNvSpPr/>
          <p:nvPr/>
        </p:nvSpPr>
        <p:spPr>
          <a:xfrm>
            <a:off x="2671685" y="3394143"/>
            <a:ext cx="368034" cy="23313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C6C2D91-5B0E-4FF1-873A-6129FB602B2D}"/>
              </a:ext>
            </a:extLst>
          </p:cNvPr>
          <p:cNvSpPr txBox="1"/>
          <p:nvPr/>
        </p:nvSpPr>
        <p:spPr>
          <a:xfrm>
            <a:off x="2223026" y="3256348"/>
            <a:ext cx="542039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いる</a:t>
            </a:r>
            <a:endParaRPr kumimoji="1" lang="ja-JP" alt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00F7D32-2FBF-4121-8972-0004C045D675}"/>
              </a:ext>
            </a:extLst>
          </p:cNvPr>
          <p:cNvSpPr txBox="1"/>
          <p:nvPr/>
        </p:nvSpPr>
        <p:spPr>
          <a:xfrm>
            <a:off x="2946340" y="3260762"/>
            <a:ext cx="721454" cy="244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いない</a:t>
            </a:r>
            <a:endParaRPr kumimoji="1" lang="ja-JP" altLang="en-US" dirty="0"/>
          </a:p>
        </p:txBody>
      </p:sp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BA70948E-D2F4-4FDA-AA85-1DC8E694F327}"/>
              </a:ext>
            </a:extLst>
          </p:cNvPr>
          <p:cNvSpPr/>
          <p:nvPr/>
        </p:nvSpPr>
        <p:spPr>
          <a:xfrm>
            <a:off x="1657096" y="2591251"/>
            <a:ext cx="2397212" cy="4491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座席利用システムを利用</a:t>
            </a: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5CC9F4F-D639-4D0E-88DE-3870D7779083}"/>
              </a:ext>
            </a:extLst>
          </p:cNvPr>
          <p:cNvCxnSpPr>
            <a:cxnSpLocks/>
            <a:stCxn id="126" idx="2"/>
            <a:endCxn id="114" idx="0"/>
          </p:cNvCxnSpPr>
          <p:nvPr/>
        </p:nvCxnSpPr>
        <p:spPr>
          <a:xfrm>
            <a:off x="2855702" y="3040430"/>
            <a:ext cx="0" cy="35371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76DE7C8-33BD-4DCB-8317-1E031B5897B8}"/>
              </a:ext>
            </a:extLst>
          </p:cNvPr>
          <p:cNvGrpSpPr/>
          <p:nvPr/>
        </p:nvGrpSpPr>
        <p:grpSpPr>
          <a:xfrm>
            <a:off x="1003633" y="3269724"/>
            <a:ext cx="240632" cy="1005140"/>
            <a:chOff x="1523999" y="1965158"/>
            <a:chExt cx="240632" cy="100514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1497FE0-8461-498E-850F-A61296FBEEEE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4248A41-9B93-49D2-BB12-D25A5301305B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CED7A5B-1F82-401E-A4CD-2B954BF749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1E6FDDE4-F024-4580-AB9B-56B8C683DE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D93CD0-1CF5-4508-ADD2-B2D7DFAF7E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181B72-53EA-407C-B425-3949FADBE2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2CE09C-9D61-4446-9D33-07361A662FAC}"/>
              </a:ext>
            </a:extLst>
          </p:cNvPr>
          <p:cNvSpPr txBox="1"/>
          <p:nvPr/>
        </p:nvSpPr>
        <p:spPr>
          <a:xfrm>
            <a:off x="815348" y="4327832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3605CEF-B314-4A3D-B3CD-1717E0821CC5}"/>
              </a:ext>
            </a:extLst>
          </p:cNvPr>
          <p:cNvSpPr/>
          <p:nvPr/>
        </p:nvSpPr>
        <p:spPr>
          <a:xfrm>
            <a:off x="2289945" y="208121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&lt;&lt;UC01&gt;&gt;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クライアントアプリ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起動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D1DD085-AD10-4141-8A2A-C8E0422EB7D7}"/>
              </a:ext>
            </a:extLst>
          </p:cNvPr>
          <p:cNvCxnSpPr>
            <a:cxnSpLocks/>
          </p:cNvCxnSpPr>
          <p:nvPr/>
        </p:nvCxnSpPr>
        <p:spPr>
          <a:xfrm flipV="1">
            <a:off x="1401648" y="3719655"/>
            <a:ext cx="756284" cy="263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290C5257-BF5B-4478-8E67-11C73E529D48}"/>
              </a:ext>
            </a:extLst>
          </p:cNvPr>
          <p:cNvSpPr/>
          <p:nvPr/>
        </p:nvSpPr>
        <p:spPr>
          <a:xfrm>
            <a:off x="2298735" y="3242507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&lt;&lt;UC02&gt;&gt;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71274BE-A857-45F0-8752-D4E9DF5411EA}"/>
              </a:ext>
            </a:extLst>
          </p:cNvPr>
          <p:cNvCxnSpPr>
            <a:cxnSpLocks/>
          </p:cNvCxnSpPr>
          <p:nvPr/>
        </p:nvCxnSpPr>
        <p:spPr>
          <a:xfrm>
            <a:off x="1401648" y="3938491"/>
            <a:ext cx="897086" cy="7193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4FB826B-29E4-4503-81B9-280E9BB417FA}"/>
              </a:ext>
            </a:extLst>
          </p:cNvPr>
          <p:cNvCxnSpPr>
            <a:cxnSpLocks/>
          </p:cNvCxnSpPr>
          <p:nvPr/>
        </p:nvCxnSpPr>
        <p:spPr>
          <a:xfrm flipV="1">
            <a:off x="1401648" y="2760425"/>
            <a:ext cx="897086" cy="7905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19C62367-4FB5-4860-B90E-4D4B8FA81D5F}"/>
              </a:ext>
            </a:extLst>
          </p:cNvPr>
          <p:cNvSpPr/>
          <p:nvPr/>
        </p:nvSpPr>
        <p:spPr>
          <a:xfrm>
            <a:off x="2289948" y="440649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&lt;&lt;UC03&gt;&gt;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クライアントアプリ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25A1EA9-02DB-4863-B201-DB55286DAD69}"/>
              </a:ext>
            </a:extLst>
          </p:cNvPr>
          <p:cNvSpPr/>
          <p:nvPr/>
        </p:nvSpPr>
        <p:spPr>
          <a:xfrm>
            <a:off x="1961110" y="1647930"/>
            <a:ext cx="3401270" cy="3969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2438C4E-2AD2-4247-A7C7-1988172ABE87}"/>
              </a:ext>
            </a:extLst>
          </p:cNvPr>
          <p:cNvSpPr txBox="1"/>
          <p:nvPr/>
        </p:nvSpPr>
        <p:spPr>
          <a:xfrm>
            <a:off x="3034900" y="1494041"/>
            <a:ext cx="125369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クライアント</a:t>
            </a:r>
            <a:endParaRPr kumimoji="1" lang="ja-JP" altLang="en-US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EEDD7FF9-5E13-4285-97DD-8D82E6EA6BD5}"/>
              </a:ext>
            </a:extLst>
          </p:cNvPr>
          <p:cNvGrpSpPr/>
          <p:nvPr/>
        </p:nvGrpSpPr>
        <p:grpSpPr>
          <a:xfrm>
            <a:off x="9790241" y="3269725"/>
            <a:ext cx="240632" cy="1005140"/>
            <a:chOff x="1523999" y="1965158"/>
            <a:chExt cx="240632" cy="1005140"/>
          </a:xfrm>
        </p:grpSpPr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CD97C3E-5F17-4812-A0F2-E38CCCFD2F1F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6ECCE2CA-EEE0-4855-B2B6-1DE333570CC6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9E8F5C5-F922-44C3-8135-F730B20C7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A3AD4FF8-429F-44A2-B5AE-F1E0A16543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5EAF1D0A-3E91-4166-9464-6B20000BA2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E65E742-5103-4D82-A4CF-AD7D1505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D8D5851-B74A-4818-9EB6-71BEC455E812}"/>
              </a:ext>
            </a:extLst>
          </p:cNvPr>
          <p:cNvSpPr txBox="1"/>
          <p:nvPr/>
        </p:nvSpPr>
        <p:spPr>
          <a:xfrm>
            <a:off x="9441004" y="4278834"/>
            <a:ext cx="1259087" cy="277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システム管理者</a:t>
            </a:r>
            <a:endParaRPr kumimoji="1" lang="ja-JP" altLang="en-US" sz="1600" dirty="0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6DBF05F7-ACCC-4C62-BA58-CDED6929F4A1}"/>
              </a:ext>
            </a:extLst>
          </p:cNvPr>
          <p:cNvSpPr/>
          <p:nvPr/>
        </p:nvSpPr>
        <p:spPr>
          <a:xfrm>
            <a:off x="5890071" y="1178730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&lt;&lt;UC04&gt;&gt;</a:t>
            </a: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サーバアプリ起動</a:t>
            </a: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9EFE5483-FCBE-43EB-9BC7-CB8609915F71}"/>
              </a:ext>
            </a:extLst>
          </p:cNvPr>
          <p:cNvSpPr/>
          <p:nvPr/>
        </p:nvSpPr>
        <p:spPr>
          <a:xfrm>
            <a:off x="5890071" y="2208984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&lt;&lt;UC05&gt;&gt;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監視座席に人がいるか確認</a:t>
            </a: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4DFFC007-E86E-47B9-8FAF-76326346A72C}"/>
              </a:ext>
            </a:extLst>
          </p:cNvPr>
          <p:cNvSpPr/>
          <p:nvPr/>
        </p:nvSpPr>
        <p:spPr>
          <a:xfrm>
            <a:off x="5890071" y="3245431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&lt;&lt;UC06&gt;&gt;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監視座席の追加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7402F54A-D905-4EEC-93FB-D76F7F0F9864}"/>
              </a:ext>
            </a:extLst>
          </p:cNvPr>
          <p:cNvSpPr/>
          <p:nvPr/>
        </p:nvSpPr>
        <p:spPr>
          <a:xfrm>
            <a:off x="5890071" y="4281878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&lt;&lt;UC07&gt;&gt;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監視座席の削除</a:t>
            </a: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3B070D50-B33A-4307-8172-F20657BADCAA}"/>
              </a:ext>
            </a:extLst>
          </p:cNvPr>
          <p:cNvSpPr/>
          <p:nvPr/>
        </p:nvSpPr>
        <p:spPr>
          <a:xfrm>
            <a:off x="5890070" y="5318325"/>
            <a:ext cx="2790825" cy="942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&lt;&lt;UC08&gt;&gt;</a:t>
            </a: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サーバアプリ終了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FEC2C6B-C8C0-43C9-BF9D-133BE77797E6}"/>
              </a:ext>
            </a:extLst>
          </p:cNvPr>
          <p:cNvSpPr/>
          <p:nvPr/>
        </p:nvSpPr>
        <p:spPr>
          <a:xfrm>
            <a:off x="5583594" y="813210"/>
            <a:ext cx="3369487" cy="5615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5F05075-1947-4ED5-9961-6F8C734B9EAF}"/>
              </a:ext>
            </a:extLst>
          </p:cNvPr>
          <p:cNvSpPr txBox="1"/>
          <p:nvPr/>
        </p:nvSpPr>
        <p:spPr>
          <a:xfrm>
            <a:off x="6923967" y="678962"/>
            <a:ext cx="723029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サーバ</a:t>
            </a:r>
            <a:endParaRPr kumimoji="1" lang="ja-JP" altLang="en-US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4BFADF67-DFF3-4BB8-8591-16A2324D0E9C}"/>
              </a:ext>
            </a:extLst>
          </p:cNvPr>
          <p:cNvCxnSpPr>
            <a:cxnSpLocks/>
          </p:cNvCxnSpPr>
          <p:nvPr/>
        </p:nvCxnSpPr>
        <p:spPr>
          <a:xfrm flipV="1">
            <a:off x="8616533" y="4130737"/>
            <a:ext cx="1023735" cy="13978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1741AA7-1CF9-4F23-B1A6-C83B7A211321}"/>
              </a:ext>
            </a:extLst>
          </p:cNvPr>
          <p:cNvCxnSpPr>
            <a:cxnSpLocks/>
          </p:cNvCxnSpPr>
          <p:nvPr/>
        </p:nvCxnSpPr>
        <p:spPr>
          <a:xfrm flipV="1">
            <a:off x="8667124" y="3945488"/>
            <a:ext cx="888300" cy="610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70115F9-0D39-4D2B-82B9-E14553EEA869}"/>
              </a:ext>
            </a:extLst>
          </p:cNvPr>
          <p:cNvCxnSpPr>
            <a:cxnSpLocks/>
          </p:cNvCxnSpPr>
          <p:nvPr/>
        </p:nvCxnSpPr>
        <p:spPr>
          <a:xfrm>
            <a:off x="8831441" y="3745972"/>
            <a:ext cx="7178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B6C88869-2738-4813-9166-FEA45863B404}"/>
              </a:ext>
            </a:extLst>
          </p:cNvPr>
          <p:cNvCxnSpPr>
            <a:cxnSpLocks/>
          </p:cNvCxnSpPr>
          <p:nvPr/>
        </p:nvCxnSpPr>
        <p:spPr>
          <a:xfrm>
            <a:off x="8690817" y="1947973"/>
            <a:ext cx="964638" cy="13932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CDD1AC4-1049-4568-80DD-06AB86FB8FCC}"/>
              </a:ext>
            </a:extLst>
          </p:cNvPr>
          <p:cNvSpPr/>
          <p:nvPr/>
        </p:nvSpPr>
        <p:spPr>
          <a:xfrm>
            <a:off x="1701577" y="561285"/>
            <a:ext cx="7539761" cy="5972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DE35D2E-FE2E-4AA1-A5F2-29B323799B4A}"/>
              </a:ext>
            </a:extLst>
          </p:cNvPr>
          <p:cNvSpPr txBox="1"/>
          <p:nvPr/>
        </p:nvSpPr>
        <p:spPr>
          <a:xfrm>
            <a:off x="5023357" y="408095"/>
            <a:ext cx="896200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システム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9DA1FBC2-71BE-427C-BE0B-ABE9601D3B03}"/>
              </a:ext>
            </a:extLst>
          </p:cNvPr>
          <p:cNvCxnSpPr>
            <a:cxnSpLocks/>
          </p:cNvCxnSpPr>
          <p:nvPr/>
        </p:nvCxnSpPr>
        <p:spPr>
          <a:xfrm flipV="1">
            <a:off x="4974910" y="2914022"/>
            <a:ext cx="915160" cy="5048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5FDA053-2259-44A7-B407-6DBE83558C0F}"/>
              </a:ext>
            </a:extLst>
          </p:cNvPr>
          <p:cNvSpPr txBox="1"/>
          <p:nvPr/>
        </p:nvSpPr>
        <p:spPr>
          <a:xfrm>
            <a:off x="4707318" y="2903945"/>
            <a:ext cx="1054839" cy="41549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&lt;&lt;invokes&gt;&gt;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516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340E7C-D075-4F3A-9247-737B89B155B4}"/>
              </a:ext>
            </a:extLst>
          </p:cNvPr>
          <p:cNvGrpSpPr/>
          <p:nvPr/>
        </p:nvGrpSpPr>
        <p:grpSpPr>
          <a:xfrm>
            <a:off x="2917714" y="3531449"/>
            <a:ext cx="240632" cy="1005140"/>
            <a:chOff x="1523999" y="1965158"/>
            <a:chExt cx="240632" cy="100514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BB037B9A-5780-4C73-A092-35E9C4F7CDD8}"/>
                </a:ext>
              </a:extLst>
            </p:cNvPr>
            <p:cNvSpPr/>
            <p:nvPr/>
          </p:nvSpPr>
          <p:spPr>
            <a:xfrm>
              <a:off x="1524000" y="1965158"/>
              <a:ext cx="240631" cy="248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2DCC11D3-85A3-4205-969E-EC330103C958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1644316" y="2213811"/>
              <a:ext cx="0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43FA40C0-3916-4D6D-8BC0-5E35DD7A2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6AABE31-06E3-4816-A6C6-2558A410D3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573757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81564D7-6911-489C-A4D3-ECFE6792F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4315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73882F7E-277F-4791-BDAC-B236E6140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3999" y="2213811"/>
              <a:ext cx="120316" cy="39654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B553F6-00C7-4127-AEB0-DC6636D862EE}"/>
              </a:ext>
            </a:extLst>
          </p:cNvPr>
          <p:cNvSpPr txBox="1"/>
          <p:nvPr/>
        </p:nvSpPr>
        <p:spPr>
          <a:xfrm>
            <a:off x="2719387" y="4544408"/>
            <a:ext cx="71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</a:t>
            </a:r>
            <a:endParaRPr kumimoji="1" lang="ja-JP" altLang="en-US" sz="1600" dirty="0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7C6A64DA-A2EB-417B-B32F-E6353B6A6C98}"/>
              </a:ext>
            </a:extLst>
          </p:cNvPr>
          <p:cNvGrpSpPr/>
          <p:nvPr/>
        </p:nvGrpSpPr>
        <p:grpSpPr>
          <a:xfrm>
            <a:off x="6989189" y="1923440"/>
            <a:ext cx="3647452" cy="1347137"/>
            <a:chOff x="6989189" y="1473201"/>
            <a:chExt cx="3647452" cy="115449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17EC430-055B-4426-9277-165FCB2E7A25}"/>
                </a:ext>
              </a:extLst>
            </p:cNvPr>
            <p:cNvSpPr/>
            <p:nvPr/>
          </p:nvSpPr>
          <p:spPr>
            <a:xfrm>
              <a:off x="6989189" y="1473201"/>
              <a:ext cx="3647452" cy="11544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サーバ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カメラ</a:t>
              </a:r>
              <a:r>
                <a:rPr lang="en-US" altLang="ja-JP" sz="1400" dirty="0"/>
                <a:t>ID</a:t>
              </a:r>
              <a:r>
                <a:rPr lang="ja-JP" altLang="en-US" sz="1400" dirty="0"/>
                <a:t>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判定する</a:t>
              </a:r>
              <a:r>
                <a:rPr lang="en-US" altLang="ja-JP" sz="1400" dirty="0"/>
                <a:t>():</a:t>
              </a:r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C522ECB-0CBB-4727-9113-ED150F7EC67A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1829646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D7251A-9A79-45D8-B94F-E475F95B0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89189" y="2269222"/>
              <a:ext cx="36474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8AE920-9AE4-45E8-8B08-249CDB020B08}"/>
              </a:ext>
            </a:extLst>
          </p:cNvPr>
          <p:cNvGrpSpPr/>
          <p:nvPr/>
        </p:nvGrpSpPr>
        <p:grpSpPr>
          <a:xfrm>
            <a:off x="1258025" y="1977940"/>
            <a:ext cx="5168801" cy="1299517"/>
            <a:chOff x="3131390" y="1725239"/>
            <a:chExt cx="3126132" cy="207089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317563-9E71-4E62-848A-4C361C52D878}"/>
                </a:ext>
              </a:extLst>
            </p:cNvPr>
            <p:cNvSpPr/>
            <p:nvPr/>
          </p:nvSpPr>
          <p:spPr>
            <a:xfrm>
              <a:off x="3132164" y="1725239"/>
              <a:ext cx="3125358" cy="20708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クライアント</a:t>
              </a:r>
              <a:endParaRPr kumimoji="1" lang="en-US" altLang="ja-JP" sz="1400" dirty="0"/>
            </a:p>
            <a:p>
              <a:pPr algn="ctr"/>
              <a:endParaRPr lang="en-US" altLang="ja-JP" sz="1400" dirty="0"/>
            </a:p>
            <a:p>
              <a:pPr algn="ctr"/>
              <a:r>
                <a:rPr lang="ja-JP" altLang="en-US" sz="1400" dirty="0"/>
                <a:t>判定結果と監視座席名のリスト</a:t>
              </a:r>
              <a:endParaRPr lang="en-US" altLang="ja-JP" sz="1400" dirty="0"/>
            </a:p>
            <a:p>
              <a:endParaRPr lang="en-US" altLang="ja-JP" sz="1400" dirty="0"/>
            </a:p>
            <a:p>
              <a:r>
                <a:rPr lang="ja-JP" altLang="en-US" sz="1400" dirty="0"/>
                <a:t>監視座席の判定結果表示</a:t>
              </a:r>
              <a:r>
                <a:rPr lang="en-US" altLang="ja-JP" sz="1400" dirty="0"/>
                <a:t>(</a:t>
              </a:r>
              <a:r>
                <a:rPr lang="ja-JP" altLang="en-US" sz="1400" dirty="0"/>
                <a:t>判定結果と監視座席名のリスト</a:t>
              </a:r>
              <a:r>
                <a:rPr lang="en-US" altLang="ja-JP" sz="1400" dirty="0"/>
                <a:t>):void</a:t>
              </a: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2B44512-960B-4D1E-943A-4725907C0F0E}"/>
                </a:ext>
              </a:extLst>
            </p:cNvPr>
            <p:cNvCxnSpPr>
              <a:cxnSpLocks/>
            </p:cNvCxnSpPr>
            <p:nvPr/>
          </p:nvCxnSpPr>
          <p:spPr>
            <a:xfrm>
              <a:off x="3131390" y="3118585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7E4124D-52A2-4129-9B16-452B879E88EA}"/>
                </a:ext>
              </a:extLst>
            </p:cNvPr>
            <p:cNvCxnSpPr>
              <a:cxnSpLocks/>
            </p:cNvCxnSpPr>
            <p:nvPr/>
          </p:nvCxnSpPr>
          <p:spPr>
            <a:xfrm>
              <a:off x="3132164" y="2342038"/>
              <a:ext cx="312535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564A5CF-9DE8-4675-9C77-199153785F60}"/>
              </a:ext>
            </a:extLst>
          </p:cNvPr>
          <p:cNvSpPr txBox="1"/>
          <p:nvPr/>
        </p:nvSpPr>
        <p:spPr>
          <a:xfrm>
            <a:off x="8959703" y="4564077"/>
            <a:ext cx="813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監視座席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A79A8C7-E821-4B19-BA87-43077803778B}"/>
              </a:ext>
            </a:extLst>
          </p:cNvPr>
          <p:cNvGrpSpPr/>
          <p:nvPr/>
        </p:nvGrpSpPr>
        <p:grpSpPr>
          <a:xfrm>
            <a:off x="9082606" y="3614661"/>
            <a:ext cx="544582" cy="935004"/>
            <a:chOff x="10966785" y="2060821"/>
            <a:chExt cx="544582" cy="93500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56DB203-80B6-4458-9789-D14446859B42}"/>
                </a:ext>
              </a:extLst>
            </p:cNvPr>
            <p:cNvGrpSpPr/>
            <p:nvPr/>
          </p:nvGrpSpPr>
          <p:grpSpPr>
            <a:xfrm>
              <a:off x="10966785" y="2060821"/>
              <a:ext cx="544582" cy="935004"/>
              <a:chOff x="10966785" y="2060821"/>
              <a:chExt cx="544582" cy="935004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18041872-B5C7-447D-B75D-529694EE8BCE}"/>
                  </a:ext>
                </a:extLst>
              </p:cNvPr>
              <p:cNvSpPr/>
              <p:nvPr/>
            </p:nvSpPr>
            <p:spPr>
              <a:xfrm>
                <a:off x="11197981" y="2549943"/>
                <a:ext cx="52702" cy="30884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D02A59D2-58E0-4D50-B4CF-BA13A375B559}"/>
                  </a:ext>
                </a:extLst>
              </p:cNvPr>
              <p:cNvSpPr/>
              <p:nvPr/>
            </p:nvSpPr>
            <p:spPr>
              <a:xfrm rot="599671">
                <a:off x="11429376" y="2060821"/>
                <a:ext cx="81991" cy="56754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045C0A3A-20F8-45CB-8BC0-26E6C16F9E70}"/>
                  </a:ext>
                </a:extLst>
              </p:cNvPr>
              <p:cNvSpPr/>
              <p:nvPr/>
            </p:nvSpPr>
            <p:spPr>
              <a:xfrm rot="16200000">
                <a:off x="11152617" y="2344468"/>
                <a:ext cx="100876" cy="47254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月 24">
                <a:extLst>
                  <a:ext uri="{FF2B5EF4-FFF2-40B4-BE49-F238E27FC236}">
                    <a16:creationId xmlns:a16="http://schemas.microsoft.com/office/drawing/2014/main" id="{E2BC6631-779E-4DAB-9BCF-635381956D0F}"/>
                  </a:ext>
                </a:extLst>
              </p:cNvPr>
              <p:cNvSpPr/>
              <p:nvPr/>
            </p:nvSpPr>
            <p:spPr>
              <a:xfrm rot="5400000">
                <a:off x="11161620" y="2733993"/>
                <a:ext cx="103787" cy="276999"/>
              </a:xfrm>
              <a:prstGeom prst="moo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43AAD210-32A3-4874-B6F6-B759F93D281F}"/>
                  </a:ext>
                </a:extLst>
              </p:cNvPr>
              <p:cNvSpPr/>
              <p:nvPr/>
            </p:nvSpPr>
            <p:spPr>
              <a:xfrm>
                <a:off x="11017864" y="2895318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9B6921AA-F11B-4519-87F6-5714D1A0EF50}"/>
                  </a:ext>
                </a:extLst>
              </p:cNvPr>
              <p:cNvSpPr/>
              <p:nvPr/>
            </p:nvSpPr>
            <p:spPr>
              <a:xfrm>
                <a:off x="11304388" y="2900575"/>
                <a:ext cx="95250" cy="9525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" name="フローチャート: 手作業 20">
              <a:extLst>
                <a:ext uri="{FF2B5EF4-FFF2-40B4-BE49-F238E27FC236}">
                  <a16:creationId xmlns:a16="http://schemas.microsoft.com/office/drawing/2014/main" id="{C9353AA2-2A0A-45E2-900B-412050B3913E}"/>
                </a:ext>
              </a:extLst>
            </p:cNvPr>
            <p:cNvSpPr/>
            <p:nvPr/>
          </p:nvSpPr>
          <p:spPr>
            <a:xfrm>
              <a:off x="11057676" y="2428873"/>
              <a:ext cx="311673" cy="198270"/>
            </a:xfrm>
            <a:prstGeom prst="flowChartManualOperation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3D95EB-A0A9-4ED8-B9E9-4A89197E9E4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458358" y="3274314"/>
            <a:ext cx="1054" cy="5991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915DB6-4667-4DD5-A4B4-4505B2F8A69C}"/>
              </a:ext>
            </a:extLst>
          </p:cNvPr>
          <p:cNvSpPr txBox="1"/>
          <p:nvPr/>
        </p:nvSpPr>
        <p:spPr>
          <a:xfrm>
            <a:off x="7413753" y="325152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157D3-A454-4427-AE2F-8FED247831DE}"/>
              </a:ext>
            </a:extLst>
          </p:cNvPr>
          <p:cNvSpPr txBox="1"/>
          <p:nvPr/>
        </p:nvSpPr>
        <p:spPr>
          <a:xfrm>
            <a:off x="7062814" y="3629611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16FAF91-3394-445F-A0B7-22D3EB2D5555}"/>
              </a:ext>
            </a:extLst>
          </p:cNvPr>
          <p:cNvCxnSpPr>
            <a:cxnSpLocks/>
          </p:cNvCxnSpPr>
          <p:nvPr/>
        </p:nvCxnSpPr>
        <p:spPr>
          <a:xfrm flipH="1" flipV="1">
            <a:off x="6425546" y="2623135"/>
            <a:ext cx="570215" cy="14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1A77660-41FF-44B3-92E6-0DF96EFA0804}"/>
              </a:ext>
            </a:extLst>
          </p:cNvPr>
          <p:cNvSpPr txBox="1"/>
          <p:nvPr/>
        </p:nvSpPr>
        <p:spPr>
          <a:xfrm>
            <a:off x="6764454" y="2364991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21E7779-5E4C-4B83-913F-95BEF494CEA6}"/>
              </a:ext>
            </a:extLst>
          </p:cNvPr>
          <p:cNvSpPr txBox="1"/>
          <p:nvPr/>
        </p:nvSpPr>
        <p:spPr>
          <a:xfrm>
            <a:off x="6357074" y="2590896"/>
            <a:ext cx="506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0..*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6AE111B-F743-49F0-9CF5-8607837B1B7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39817" y="3277457"/>
            <a:ext cx="503249" cy="5026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2171628-9A60-41C0-AB20-68A3CF08DA15}"/>
              </a:ext>
            </a:extLst>
          </p:cNvPr>
          <p:cNvSpPr txBox="1"/>
          <p:nvPr/>
        </p:nvSpPr>
        <p:spPr>
          <a:xfrm>
            <a:off x="3720181" y="3269159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0548A3-47FD-4704-AA39-E8FF74C120A5}"/>
              </a:ext>
            </a:extLst>
          </p:cNvPr>
          <p:cNvSpPr txBox="1"/>
          <p:nvPr/>
        </p:nvSpPr>
        <p:spPr>
          <a:xfrm>
            <a:off x="3156552" y="3501886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F70A951-143C-44A7-981C-B3EE147F5BB3}"/>
              </a:ext>
            </a:extLst>
          </p:cNvPr>
          <p:cNvSpPr txBox="1"/>
          <p:nvPr/>
        </p:nvSpPr>
        <p:spPr>
          <a:xfrm>
            <a:off x="6997449" y="3873486"/>
            <a:ext cx="923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📷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5A3603-BD66-4D91-9FBD-F9DADB1196B7}"/>
              </a:ext>
            </a:extLst>
          </p:cNvPr>
          <p:cNvCxnSpPr>
            <a:cxnSpLocks/>
          </p:cNvCxnSpPr>
          <p:nvPr/>
        </p:nvCxnSpPr>
        <p:spPr>
          <a:xfrm flipH="1">
            <a:off x="7963006" y="4322921"/>
            <a:ext cx="9439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3B985E-8E50-4EBD-8166-24F31184025A}"/>
              </a:ext>
            </a:extLst>
          </p:cNvPr>
          <p:cNvSpPr txBox="1"/>
          <p:nvPr/>
        </p:nvSpPr>
        <p:spPr>
          <a:xfrm>
            <a:off x="8646275" y="4066877"/>
            <a:ext cx="311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01FDF69-ED6C-46E3-B4D9-05093B04EB36}"/>
              </a:ext>
            </a:extLst>
          </p:cNvPr>
          <p:cNvSpPr txBox="1"/>
          <p:nvPr/>
        </p:nvSpPr>
        <p:spPr>
          <a:xfrm>
            <a:off x="7892895" y="4322922"/>
            <a:ext cx="2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0A1404-80CB-4D7C-A634-599539FEB143}"/>
              </a:ext>
            </a:extLst>
          </p:cNvPr>
          <p:cNvSpPr txBox="1"/>
          <p:nvPr/>
        </p:nvSpPr>
        <p:spPr>
          <a:xfrm>
            <a:off x="7015331" y="4560366"/>
            <a:ext cx="963553" cy="280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カメラ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6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2666EC-DAA6-4099-8C86-16B8FC90C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916" y="4788898"/>
            <a:ext cx="2219635" cy="106694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4731F4B-700D-4AA9-9D6E-41B63E7E1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692" y="2712658"/>
            <a:ext cx="1112616" cy="143268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831D476-E51F-4B88-B407-DD59D9AA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069" y="2712658"/>
            <a:ext cx="1112616" cy="143268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CE142E7-4141-449F-BE1E-B1D3CC700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58" y="5195866"/>
            <a:ext cx="126507" cy="12650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9732B1-AAB7-48AB-AD17-52A6190DE8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343" y="5400271"/>
            <a:ext cx="127039" cy="12703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16B5C01-17FC-4032-A9CD-2A867DCA13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02218" y="5611536"/>
            <a:ext cx="157689" cy="11907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7451B7-E5C2-43B6-B861-BFCC9E6DA0DF}"/>
              </a:ext>
            </a:extLst>
          </p:cNvPr>
          <p:cNvSpPr txBox="1"/>
          <p:nvPr/>
        </p:nvSpPr>
        <p:spPr>
          <a:xfrm>
            <a:off x="4029404" y="5200091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21025-51A4-49A8-AFE1-764550BF7DF3}"/>
              </a:ext>
            </a:extLst>
          </p:cNvPr>
          <p:cNvSpPr txBox="1"/>
          <p:nvPr/>
        </p:nvSpPr>
        <p:spPr>
          <a:xfrm>
            <a:off x="4646828" y="5112120"/>
            <a:ext cx="4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A324D7A8-DC99-438B-85EC-4F4AA2491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55" y="1686493"/>
            <a:ext cx="397035" cy="397035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3A050F-ECDA-444D-90C6-10CE1C817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86" y="2188265"/>
            <a:ext cx="398704" cy="398704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8BB7BA69-1B32-4334-98BC-B80438D36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3586" y="2712658"/>
            <a:ext cx="449904" cy="33972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B86B7092-ED89-43DA-BD4E-1370FDAA7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34356" r="53624" b="41930"/>
          <a:stretch/>
        </p:blipFill>
        <p:spPr>
          <a:xfrm>
            <a:off x="9342255" y="3177143"/>
            <a:ext cx="412565" cy="420631"/>
          </a:xfrm>
          <a:prstGeom prst="rect">
            <a:avLst/>
          </a:prstGeom>
        </p:spPr>
      </p:pic>
      <p:pic>
        <p:nvPicPr>
          <p:cNvPr id="10" name="図 9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2005A21-C05F-412B-BE63-9E459B5EE3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8"/>
          <a:stretch/>
        </p:blipFill>
        <p:spPr>
          <a:xfrm>
            <a:off x="474231" y="3959434"/>
            <a:ext cx="3480503" cy="115268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3B7716-E172-4328-9BB8-8AA982A7D51B}"/>
              </a:ext>
            </a:extLst>
          </p:cNvPr>
          <p:cNvSpPr txBox="1"/>
          <p:nvPr/>
        </p:nvSpPr>
        <p:spPr>
          <a:xfrm>
            <a:off x="3745509" y="654125"/>
            <a:ext cx="4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3" name="図 2" descr="黒い背景と白い文字&#10;&#10;自動的に生成された説明">
            <a:extLst>
              <a:ext uri="{FF2B5EF4-FFF2-40B4-BE49-F238E27FC236}">
                <a16:creationId xmlns:a16="http://schemas.microsoft.com/office/drawing/2014/main" id="{06613AE7-CA1F-468E-B216-89740F3CDCF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9" t="1" r="1112" b="3097"/>
          <a:stretch/>
        </p:blipFill>
        <p:spPr>
          <a:xfrm>
            <a:off x="474233" y="409568"/>
            <a:ext cx="3480503" cy="1135444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CC61A7D-D074-4904-9CEF-B41B8FE1ECB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r="1322"/>
          <a:stretch/>
        </p:blipFill>
        <p:spPr>
          <a:xfrm>
            <a:off x="474232" y="1629172"/>
            <a:ext cx="3480503" cy="116221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578F222-1019-4727-99C6-8C6B85A919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09" y="2952683"/>
            <a:ext cx="183858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4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474</Words>
  <Application>Microsoft Office PowerPoint</Application>
  <PresentationFormat>ワイド画面</PresentationFormat>
  <Paragraphs>164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Sugita Keisuke (杉田 圭輔)</dc:creator>
  <cp:lastModifiedBy>Sugita Keisuke (杉田 圭輔)</cp:lastModifiedBy>
  <cp:revision>75</cp:revision>
  <dcterms:created xsi:type="dcterms:W3CDTF">2019-12-03T03:15:07Z</dcterms:created>
  <dcterms:modified xsi:type="dcterms:W3CDTF">2020-02-17T01:22:52Z</dcterms:modified>
</cp:coreProperties>
</file>