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5660-13AC-FA44-92FD-BFABC2DDCA41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A54F-9E86-9040-84E9-5EC766C72A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21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5660-13AC-FA44-92FD-BFABC2DDCA41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A54F-9E86-9040-84E9-5EC766C72A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75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5660-13AC-FA44-92FD-BFABC2DDCA41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A54F-9E86-9040-84E9-5EC766C72A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5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5660-13AC-FA44-92FD-BFABC2DDCA41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A54F-9E86-9040-84E9-5EC766C72A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26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5660-13AC-FA44-92FD-BFABC2DDCA41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A54F-9E86-9040-84E9-5EC766C72A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1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5660-13AC-FA44-92FD-BFABC2DDCA41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A54F-9E86-9040-84E9-5EC766C72A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84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5660-13AC-FA44-92FD-BFABC2DDCA41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A54F-9E86-9040-84E9-5EC766C72A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30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5660-13AC-FA44-92FD-BFABC2DDCA41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A54F-9E86-9040-84E9-5EC766C72A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3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5660-13AC-FA44-92FD-BFABC2DDCA41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A54F-9E86-9040-84E9-5EC766C72A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89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5660-13AC-FA44-92FD-BFABC2DDCA41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A54F-9E86-9040-84E9-5EC766C72A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20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5660-13AC-FA44-92FD-BFABC2DDCA41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A54F-9E86-9040-84E9-5EC766C72A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05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D5660-13AC-FA44-92FD-BFABC2DDCA41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FA54F-9E86-9040-84E9-5EC766C72A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59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hoge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hoge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58" y="1224659"/>
            <a:ext cx="4570608" cy="457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6568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Yu Gothic</vt:lpstr>
      <vt:lpstr>Yu Gothic Light</vt:lpstr>
      <vt:lpstr>ホワイト</vt:lpstr>
      <vt:lpstr>hoge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hoge</dc:title>
  <dc:creator>角谷啓太</dc:creator>
  <cp:lastModifiedBy>角谷啓太</cp:lastModifiedBy>
  <cp:revision>1</cp:revision>
  <dcterms:created xsi:type="dcterms:W3CDTF">2017-05-22T06:58:02Z</dcterms:created>
  <dcterms:modified xsi:type="dcterms:W3CDTF">2017-05-22T06:59:29Z</dcterms:modified>
</cp:coreProperties>
</file>