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6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6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B620B6-AA85-4A7A-87C9-752CA60593E0}" type="datetimeFigureOut">
              <a:rPr lang="en-US" smtClean="0"/>
              <a:t>24/03/2019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B34BBA-4E4F-4F4A-82C3-6DE22E6DB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901336"/>
            <a:ext cx="11721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BÁN HÀNG</a:t>
            </a:r>
            <a:endParaRPr lang="en-US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8386" y="4511040"/>
            <a:ext cx="10393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8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517" y="1890395"/>
            <a:ext cx="8661083" cy="43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77" y="1880235"/>
            <a:ext cx="8315643" cy="43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914399"/>
            <a:ext cx="663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05" y="1821271"/>
            <a:ext cx="7756435" cy="43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902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31" y="1848981"/>
            <a:ext cx="7541530" cy="42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902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82" y="1936114"/>
            <a:ext cx="7494695" cy="42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89797" y="1849755"/>
            <a:ext cx="8071803" cy="42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717" y="1849754"/>
            <a:ext cx="8488363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917" y="1839594"/>
            <a:ext cx="8579803" cy="43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20" y="1909127"/>
            <a:ext cx="7617460" cy="47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7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63" y="88827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82837" y="1981835"/>
            <a:ext cx="7634923" cy="41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85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74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2019-03-21T07:57:06Z</dcterms:created>
  <dcterms:modified xsi:type="dcterms:W3CDTF">2019-03-24T06:15:29Z</dcterms:modified>
</cp:coreProperties>
</file>