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7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632DA-7C1B-4A14-B3F0-0079FE98EE9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F079-563D-4406-8B28-6B2FDA531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0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150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47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9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60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465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564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3205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744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45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41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5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448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9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015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D047-50FC-43B7-9ECF-3B6238F0E45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6DA23E-E04A-46B2-9D36-096ED491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0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5"/>
            <a:ext cx="11914094" cy="4314451"/>
          </a:xfrm>
        </p:spPr>
        <p:txBody>
          <a:bodyPr>
            <a:normAutofit/>
          </a:bodyPr>
          <a:lstStyle/>
          <a:p>
            <a:pPr marL="857250" indent="-857250" algn="ctr">
              <a:buFont typeface="Wingdings" panose="05000000000000000000" pitchFamily="2" charset="2"/>
              <a:buChar char="q"/>
            </a:pPr>
            <a:r>
              <a:rPr lang="fr-ML" sz="6600" b="1" u="sng" dirty="0" smtClean="0">
                <a:solidFill>
                  <a:srgbClr val="FFC000"/>
                </a:solidFill>
              </a:rPr>
              <a:t>LE DEVELOMPEMENT PERSONNEL</a:t>
            </a:r>
            <a:endParaRPr lang="fr-FR" sz="6600" b="1" u="sng" dirty="0">
              <a:solidFill>
                <a:srgbClr val="FFC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7" y="2601529"/>
            <a:ext cx="3107868" cy="32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48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452282"/>
            <a:ext cx="9144000" cy="4276165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rgbClr val="002060"/>
                </a:solidFill>
              </a:rPr>
              <a:t>LA CLÉ PRINCIPALE POUR UN MEILLEURE AVENIR C'EST VOUS.</a:t>
            </a:r>
          </a:p>
          <a:p>
            <a:endParaRPr lang="fr-FR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04" y="4610637"/>
            <a:ext cx="1953296" cy="22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25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46479"/>
            <a:ext cx="8915400" cy="3777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6600" b="1" dirty="0" smtClean="0">
                <a:solidFill>
                  <a:srgbClr val="002060"/>
                </a:solidFill>
              </a:rPr>
              <a:t>NOUS DEFINSION LA </a:t>
            </a:r>
            <a:r>
              <a:rPr lang="fr-FR" sz="6600" b="1" dirty="0" smtClean="0">
                <a:solidFill>
                  <a:srgbClr val="FF0000"/>
                </a:solidFill>
              </a:rPr>
              <a:t>CIVILIZATION</a:t>
            </a:r>
            <a:r>
              <a:rPr lang="fr-FR" sz="6600" b="1" dirty="0" smtClean="0">
                <a:solidFill>
                  <a:srgbClr val="002060"/>
                </a:solidFill>
              </a:rPr>
              <a:t> COMME GESTION INTELIGENTE DES </a:t>
            </a:r>
            <a:r>
              <a:rPr lang="fr-ML" sz="6600" b="1" dirty="0">
                <a:solidFill>
                  <a:srgbClr val="002060"/>
                </a:solidFill>
              </a:rPr>
              <a:t>E</a:t>
            </a:r>
            <a:r>
              <a:rPr lang="fr-FR" sz="6600" b="1" dirty="0" smtClean="0">
                <a:solidFill>
                  <a:srgbClr val="002060"/>
                </a:solidFill>
              </a:rPr>
              <a:t>MOSION HUMAINES.</a:t>
            </a:r>
            <a:endParaRPr lang="fr-FR" sz="6600" b="1" dirty="0">
              <a:solidFill>
                <a:srgbClr val="00206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583" y="4430332"/>
            <a:ext cx="1940416" cy="24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4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835" y="1072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ML" sz="6600" b="1" smtClean="0">
                <a:solidFill>
                  <a:srgbClr val="002060"/>
                </a:solidFill>
              </a:rPr>
              <a:t>LE SUCCEES EST QUELQUE CHOSE QUE L’ON ATTIRE,PAS QUELQUE CHOSE QUE L’ON POURSUIT.</a:t>
            </a:r>
            <a:endParaRPr lang="fr-FR" sz="6600" b="1">
              <a:solidFill>
                <a:srgbClr val="00206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68" y="4713668"/>
            <a:ext cx="1991932" cy="21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1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ML" sz="6000" b="1" dirty="0" smtClean="0">
                <a:solidFill>
                  <a:srgbClr val="002060"/>
                </a:solidFill>
              </a:rPr>
              <a:t>LA VALEUR FAIT LA DIFFÉRENCE DANS LES </a:t>
            </a:r>
            <a:r>
              <a:rPr lang="fr-ML" sz="6000" b="1" dirty="0" smtClean="0">
                <a:solidFill>
                  <a:srgbClr val="002060"/>
                </a:solidFill>
              </a:rPr>
              <a:t>RESULTATS</a:t>
            </a:r>
            <a:r>
              <a:rPr lang="fr-ML" sz="6000" b="1" dirty="0" smtClean="0">
                <a:solidFill>
                  <a:srgbClr val="002060"/>
                </a:solidFill>
              </a:rPr>
              <a:t>.</a:t>
            </a:r>
            <a:endParaRPr lang="fr-FR" sz="6000" b="1" dirty="0">
              <a:solidFill>
                <a:srgbClr val="00206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4" y="3993994"/>
            <a:ext cx="2404056" cy="28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4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274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ML" sz="6000" b="1" dirty="0" smtClean="0">
                <a:solidFill>
                  <a:srgbClr val="002060"/>
                </a:solidFill>
              </a:rPr>
              <a:t>IL EST POSSIBLE DOBTENIR DES RESULTAT NETTEMENT SUPPERIEUR SUR LE MARCHER SI ON SE CONSENTRE PRINCIPALEMNT SUR SA PROPRE AMELIORATION.</a:t>
            </a:r>
            <a:endParaRPr lang="fr-FR" sz="6000" b="1" dirty="0">
              <a:solidFill>
                <a:srgbClr val="00206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3889418"/>
            <a:ext cx="2094963" cy="29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3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69</Words>
  <Application>Microsoft Office PowerPoint</Application>
  <PresentationFormat>Grand écran</PresentationFormat>
  <Paragraphs>6</Paragraphs>
  <Slides>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Brin</vt:lpstr>
      <vt:lpstr>LE DEVELOMPEMENT PERSONNEL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17</cp:revision>
  <dcterms:created xsi:type="dcterms:W3CDTF">2023-10-10T23:18:16Z</dcterms:created>
  <dcterms:modified xsi:type="dcterms:W3CDTF">2024-01-04T17:35:06Z</dcterms:modified>
</cp:coreProperties>
</file>