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12/10/15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12/10/15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IE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by Keith Driscoll x14346081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2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1766637"/>
            <a:ext cx="6157913" cy="32929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is the main page of my web application.</a:t>
            </a:r>
          </a:p>
          <a:p>
            <a:r>
              <a:rPr lang="en-US" dirty="0" smtClean="0"/>
              <a:t>Here you can view all your player information displayed in a grid-like layout.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Popup </a:t>
            </a:r>
            <a:r>
              <a:rPr lang="en-US" sz="1600" dirty="0" smtClean="0"/>
              <a:t>(Upon activation)</a:t>
            </a:r>
            <a:endParaRPr lang="en-US" sz="1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1801371"/>
            <a:ext cx="6157913" cy="322350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There is a login feature so that you can view your own profile or create a new account if you don’t already have one.</a:t>
            </a:r>
          </a:p>
          <a:p>
            <a:r>
              <a:rPr lang="en-US" dirty="0" smtClean="0"/>
              <a:t>The login form has validation checks.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Logged 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1764205"/>
            <a:ext cx="6157913" cy="329783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When you’re logged in, you will see your username appear in the top right-hand side of the screen.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6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1766637"/>
            <a:ext cx="6157913" cy="32929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To edit your profile information, clicking the ‘</a:t>
            </a:r>
            <a:r>
              <a:rPr lang="en-US" dirty="0" err="1" smtClean="0"/>
              <a:t>config</a:t>
            </a:r>
            <a:r>
              <a:rPr lang="en-US" dirty="0" smtClean="0"/>
              <a:t>’ button will enable to use of html’s ‘</a:t>
            </a:r>
            <a:r>
              <a:rPr lang="en-US" dirty="0" err="1" smtClean="0"/>
              <a:t>ContentEditable</a:t>
            </a:r>
            <a:r>
              <a:rPr lang="en-US" dirty="0" smtClean="0"/>
              <a:t>’ attribute to allow you to change the text throughout your profile.</a:t>
            </a:r>
          </a:p>
          <a:p>
            <a:r>
              <a:rPr lang="en-US" dirty="0" smtClean="0"/>
              <a:t>When finished, changes will be saved and uploaded to the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3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Tabs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1766637"/>
            <a:ext cx="6157913" cy="32929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profile has multiple tabs which can all be viewed without leaving your profile page.</a:t>
            </a:r>
          </a:p>
          <a:p>
            <a:r>
              <a:rPr lang="en-US" dirty="0" smtClean="0"/>
              <a:t>This tab allows you to see your player stats.</a:t>
            </a:r>
          </a:p>
        </p:txBody>
      </p:sp>
    </p:spTree>
    <p:extLst>
      <p:ext uri="{BB962C8B-B14F-4D97-AF65-F5344CB8AC3E}">
        <p14:creationId xmlns:p14="http://schemas.microsoft.com/office/powerpoint/2010/main" val="127859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80" y="920750"/>
            <a:ext cx="2849502" cy="49847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Using Bootstrap’s framework made it easy to create a responsive layout so the webpage can be viewed across multiple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0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4635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11</TotalTime>
  <Words>190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Gill Sans MT</vt:lpstr>
      <vt:lpstr>Impact</vt:lpstr>
      <vt:lpstr>Arial</vt:lpstr>
      <vt:lpstr>Badge</vt:lpstr>
      <vt:lpstr>Profile</vt:lpstr>
      <vt:lpstr>Main Page</vt:lpstr>
      <vt:lpstr>Login Popup (Upon activation)</vt:lpstr>
      <vt:lpstr>Logged In</vt:lpstr>
      <vt:lpstr>Configuration</vt:lpstr>
      <vt:lpstr>Profile Tabs</vt:lpstr>
      <vt:lpstr>Responsive</vt:lpstr>
      <vt:lpstr>Any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dc:creator>Keith Driscoll</dc:creator>
  <cp:lastModifiedBy>Keith Driscoll</cp:lastModifiedBy>
  <cp:revision>3</cp:revision>
  <dcterms:created xsi:type="dcterms:W3CDTF">2015-12-10T04:54:29Z</dcterms:created>
  <dcterms:modified xsi:type="dcterms:W3CDTF">2015-12-10T05:05:41Z</dcterms:modified>
</cp:coreProperties>
</file>