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61" r:id="rId5"/>
    <p:sldId id="258" r:id="rId6"/>
    <p:sldId id="265" r:id="rId7"/>
    <p:sldId id="266" r:id="rId8"/>
    <p:sldId id="264" r:id="rId9"/>
    <p:sldId id="271" r:id="rId10"/>
    <p:sldId id="272" r:id="rId11"/>
    <p:sldId id="273" r:id="rId12"/>
    <p:sldId id="267" r:id="rId13"/>
    <p:sldId id="26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74BBD-36BB-41EC-6FA2-30843309999C}" v="1" dt="2024-02-27T01:27:27.427"/>
    <p1510:client id="{184B5444-C886-E6B1-952A-3A5493B0F3C3}" v="2" dt="2024-02-26T19:25:09.787"/>
    <p1510:client id="{316F9785-E733-BD88-047A-77DAF98DB870}" v="361" dt="2024-02-27T00:35:10.239"/>
    <p1510:client id="{3C50729C-5139-235E-CC62-A59D301CC901}" v="6" dt="2024-02-27T01:23:44.753"/>
    <p1510:client id="{78EFB660-7FFF-27D4-FB22-A52F212C0099}" v="37" dt="2024-02-27T01:21:21.379"/>
    <p1510:client id="{9C85A085-ADE6-D90C-5756-004F983AA27D}" v="129" dt="2024-02-27T01:35:22.698"/>
    <p1510:client id="{AC919778-BD14-CE18-319A-CD75AA7C6583}" v="185" dt="2024-02-27T05:50:24.741"/>
    <p1510:client id="{BDB9FCBE-6156-9F2D-420D-6E2A80BC3C34}" v="589" dt="2024-02-27T01:49:26.500"/>
    <p1510:client id="{CADBE01C-DF5B-E484-E9CF-56DEAD70C880}" v="136" dt="2024-02-27T04:36:47.896"/>
    <p1510:client id="{FC119EA8-4C05-02B6-B0D1-AE40874E0439}" v="66" dt="2024-02-27T05:19:50.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our.asu-W215799684" userId="S::w215799684@student.hccs.edu::2f3ebaa7-9873-4153-a53f-668f2b6b5195" providerId="AD" clId="Web-{D1184CE6-B306-E561-6A80-B13A4EC71926}"/>
    <pc:docChg chg="modSld">
      <pc:chgData name="favour.asu-W215799684" userId="S::w215799684@student.hccs.edu::2f3ebaa7-9873-4153-a53f-668f2b6b5195" providerId="AD" clId="Web-{D1184CE6-B306-E561-6A80-B13A4EC71926}" dt="2024-02-22T22:20:12.899" v="0" actId="20577"/>
      <pc:docMkLst>
        <pc:docMk/>
      </pc:docMkLst>
      <pc:sldChg chg="modSp">
        <pc:chgData name="favour.asu-W215799684" userId="S::w215799684@student.hccs.edu::2f3ebaa7-9873-4153-a53f-668f2b6b5195" providerId="AD" clId="Web-{D1184CE6-B306-E561-6A80-B13A4EC71926}" dt="2024-02-22T22:20:12.899" v="0" actId="20577"/>
        <pc:sldMkLst>
          <pc:docMk/>
          <pc:sldMk cId="109857222" sldId="256"/>
        </pc:sldMkLst>
        <pc:spChg chg="mod">
          <ac:chgData name="favour.asu-W215799684" userId="S::w215799684@student.hccs.edu::2f3ebaa7-9873-4153-a53f-668f2b6b5195" providerId="AD" clId="Web-{D1184CE6-B306-E561-6A80-B13A4EC71926}" dt="2024-02-22T22:20:12.899" v="0" actId="20577"/>
          <ac:spMkLst>
            <pc:docMk/>
            <pc:sldMk cId="109857222" sldId="256"/>
            <ac:spMk id="3" creationId="{00000000-0000-0000-0000-000000000000}"/>
          </ac:spMkLst>
        </pc:spChg>
      </pc:sldChg>
    </pc:docChg>
  </pc:docChgLst>
  <pc:docChgLst>
    <pc:chgData clId="Web-{D1184CE6-B306-E561-6A80-B13A4EC71926}"/>
    <pc:docChg chg="modSld">
      <pc:chgData name="" userId="" providerId="" clId="Web-{D1184CE6-B306-E561-6A80-B13A4EC71926}" dt="2024-02-22T22:20:11.649" v="6" actId="20577"/>
      <pc:docMkLst>
        <pc:docMk/>
      </pc:docMkLst>
      <pc:sldChg chg="modSp">
        <pc:chgData name="" userId="" providerId="" clId="Web-{D1184CE6-B306-E561-6A80-B13A4EC71926}" dt="2024-02-22T22:20:11.649" v="6" actId="20577"/>
        <pc:sldMkLst>
          <pc:docMk/>
          <pc:sldMk cId="109857222" sldId="256"/>
        </pc:sldMkLst>
        <pc:spChg chg="mod">
          <ac:chgData name="" userId="" providerId="" clId="Web-{D1184CE6-B306-E561-6A80-B13A4EC71926}" dt="2024-02-22T22:20:11.649" v="6" actId="20577"/>
          <ac:spMkLst>
            <pc:docMk/>
            <pc:sldMk cId="109857222" sldId="256"/>
            <ac:spMk id="3" creationId="{00000000-0000-0000-0000-000000000000}"/>
          </ac:spMkLst>
        </pc:spChg>
      </pc:sldChg>
    </pc:docChg>
  </pc:docChgLst>
  <pc:docChgLst>
    <pc:chgData name="zaidtahir.jamil-W208791511" userId="S::w208791511@student.hccs.edu::d97bd1c0-5c68-47bf-bc88-85f4da064a04" providerId="AD" clId="Web-{316F9785-E733-BD88-047A-77DAF98DB870}"/>
    <pc:docChg chg="addSld modSld addMainMaster delMainMaster">
      <pc:chgData name="zaidtahir.jamil-W208791511" userId="S::w208791511@student.hccs.edu::d97bd1c0-5c68-47bf-bc88-85f4da064a04" providerId="AD" clId="Web-{316F9785-E733-BD88-047A-77DAF98DB870}" dt="2024-02-27T00:35:10.239" v="392" actId="20577"/>
      <pc:docMkLst>
        <pc:docMk/>
      </pc:docMkLst>
      <pc:sldChg chg="modSp mod modClrScheme chgLayout">
        <pc:chgData name="zaidtahir.jamil-W208791511" userId="S::w208791511@student.hccs.edu::d97bd1c0-5c68-47bf-bc88-85f4da064a04" providerId="AD" clId="Web-{316F9785-E733-BD88-047A-77DAF98DB870}" dt="2024-02-27T00:04:40.455" v="265"/>
        <pc:sldMkLst>
          <pc:docMk/>
          <pc:sldMk cId="109857222" sldId="256"/>
        </pc:sldMkLst>
        <pc:spChg chg="mod ord">
          <ac:chgData name="zaidtahir.jamil-W208791511" userId="S::w208791511@student.hccs.edu::d97bd1c0-5c68-47bf-bc88-85f4da064a04" providerId="AD" clId="Web-{316F9785-E733-BD88-047A-77DAF98DB870}" dt="2024-02-27T00:04:40.455" v="265"/>
          <ac:spMkLst>
            <pc:docMk/>
            <pc:sldMk cId="109857222" sldId="256"/>
            <ac:spMk id="2" creationId="{00000000-0000-0000-0000-000000000000}"/>
          </ac:spMkLst>
        </pc:spChg>
        <pc:spChg chg="mod ord">
          <ac:chgData name="zaidtahir.jamil-W208791511" userId="S::w208791511@student.hccs.edu::d97bd1c0-5c68-47bf-bc88-85f4da064a04" providerId="AD" clId="Web-{316F9785-E733-BD88-047A-77DAF98DB870}" dt="2024-02-27T00:04:40.455" v="265"/>
          <ac:spMkLst>
            <pc:docMk/>
            <pc:sldMk cId="109857222" sldId="256"/>
            <ac:spMk id="3" creationId="{00000000-0000-0000-0000-000000000000}"/>
          </ac:spMkLst>
        </pc:spChg>
      </pc:sldChg>
      <pc:sldChg chg="addSp delSp modSp mod modClrScheme delDesignElem chgLayout">
        <pc:chgData name="zaidtahir.jamil-W208791511" userId="S::w208791511@student.hccs.edu::d97bd1c0-5c68-47bf-bc88-85f4da064a04" providerId="AD" clId="Web-{316F9785-E733-BD88-047A-77DAF98DB870}" dt="2024-02-27T00:04:40.455" v="265"/>
        <pc:sldMkLst>
          <pc:docMk/>
          <pc:sldMk cId="899960029" sldId="257"/>
        </pc:sldMkLst>
        <pc:spChg chg="mod ord">
          <ac:chgData name="zaidtahir.jamil-W208791511" userId="S::w208791511@student.hccs.edu::d97bd1c0-5c68-47bf-bc88-85f4da064a04" providerId="AD" clId="Web-{316F9785-E733-BD88-047A-77DAF98DB870}" dt="2024-02-27T00:04:40.455" v="265"/>
          <ac:spMkLst>
            <pc:docMk/>
            <pc:sldMk cId="899960029" sldId="257"/>
            <ac:spMk id="2" creationId="{1AC074F8-1377-1990-CE6F-5A2E3D077B65}"/>
          </ac:spMkLst>
        </pc:spChg>
        <pc:spChg chg="mod ord">
          <ac:chgData name="zaidtahir.jamil-W208791511" userId="S::w208791511@student.hccs.edu::d97bd1c0-5c68-47bf-bc88-85f4da064a04" providerId="AD" clId="Web-{316F9785-E733-BD88-047A-77DAF98DB870}" dt="2024-02-27T00:04:40.455" v="265"/>
          <ac:spMkLst>
            <pc:docMk/>
            <pc:sldMk cId="899960029" sldId="257"/>
            <ac:spMk id="4" creationId="{09AD396F-D728-B982-120A-B0CB724B46D6}"/>
          </ac:spMkLst>
        </pc:spChg>
        <pc:spChg chg="add del">
          <ac:chgData name="zaidtahir.jamil-W208791511" userId="S::w208791511@student.hccs.edu::d97bd1c0-5c68-47bf-bc88-85f4da064a04" providerId="AD" clId="Web-{316F9785-E733-BD88-047A-77DAF98DB870}" dt="2024-02-27T00:04:40.455" v="265"/>
          <ac:spMkLst>
            <pc:docMk/>
            <pc:sldMk cId="899960029" sldId="257"/>
            <ac:spMk id="18" creationId="{9228552E-C8B1-4A80-8448-0787CE0FC704}"/>
          </ac:spMkLst>
        </pc:spChg>
      </pc:sldChg>
      <pc:sldChg chg="addSp delSp modSp mod modClrScheme delDesignElem chgLayout">
        <pc:chgData name="zaidtahir.jamil-W208791511" userId="S::w208791511@student.hccs.edu::d97bd1c0-5c68-47bf-bc88-85f4da064a04" providerId="AD" clId="Web-{316F9785-E733-BD88-047A-77DAF98DB870}" dt="2024-02-27T00:04:40.455" v="265"/>
        <pc:sldMkLst>
          <pc:docMk/>
          <pc:sldMk cId="2251610679" sldId="258"/>
        </pc:sldMkLst>
        <pc:spChg chg="mod ord">
          <ac:chgData name="zaidtahir.jamil-W208791511" userId="S::w208791511@student.hccs.edu::d97bd1c0-5c68-47bf-bc88-85f4da064a04" providerId="AD" clId="Web-{316F9785-E733-BD88-047A-77DAF98DB870}" dt="2024-02-27T00:04:40.455" v="265"/>
          <ac:spMkLst>
            <pc:docMk/>
            <pc:sldMk cId="2251610679" sldId="258"/>
            <ac:spMk id="2" creationId="{871DB524-E070-0249-17CE-8D673D5C25B2}"/>
          </ac:spMkLst>
        </pc:spChg>
        <pc:spChg chg="mod ord">
          <ac:chgData name="zaidtahir.jamil-W208791511" userId="S::w208791511@student.hccs.edu::d97bd1c0-5c68-47bf-bc88-85f4da064a04" providerId="AD" clId="Web-{316F9785-E733-BD88-047A-77DAF98DB870}" dt="2024-02-27T00:04:40.455" v="265"/>
          <ac:spMkLst>
            <pc:docMk/>
            <pc:sldMk cId="2251610679" sldId="258"/>
            <ac:spMk id="3" creationId="{4AE3B8BF-17D1-0653-7F4F-FCA84FA4C5E0}"/>
          </ac:spMkLst>
        </pc:spChg>
        <pc:spChg chg="add del">
          <ac:chgData name="zaidtahir.jamil-W208791511" userId="S::w208791511@student.hccs.edu::d97bd1c0-5c68-47bf-bc88-85f4da064a04" providerId="AD" clId="Web-{316F9785-E733-BD88-047A-77DAF98DB870}" dt="2024-02-27T00:04:40.455" v="265"/>
          <ac:spMkLst>
            <pc:docMk/>
            <pc:sldMk cId="2251610679" sldId="258"/>
            <ac:spMk id="10" creationId="{A7AE9375-4664-4DB2-922D-2782A6E439AC}"/>
          </ac:spMkLst>
        </pc:spChg>
        <pc:spChg chg="add del">
          <ac:chgData name="zaidtahir.jamil-W208791511" userId="S::w208791511@student.hccs.edu::d97bd1c0-5c68-47bf-bc88-85f4da064a04" providerId="AD" clId="Web-{316F9785-E733-BD88-047A-77DAF98DB870}" dt="2024-02-27T00:04:40.455" v="265"/>
          <ac:spMkLst>
            <pc:docMk/>
            <pc:sldMk cId="2251610679" sldId="258"/>
            <ac:spMk id="14" creationId="{C87417AF-190E-4D6E-AFA6-7D3E84B0B430}"/>
          </ac:spMkLst>
        </pc:spChg>
        <pc:spChg chg="add del">
          <ac:chgData name="zaidtahir.jamil-W208791511" userId="S::w208791511@student.hccs.edu::d97bd1c0-5c68-47bf-bc88-85f4da064a04" providerId="AD" clId="Web-{316F9785-E733-BD88-047A-77DAF98DB870}" dt="2024-02-27T00:04:40.455" v="265"/>
          <ac:spMkLst>
            <pc:docMk/>
            <pc:sldMk cId="2251610679" sldId="258"/>
            <ac:spMk id="16" creationId="{80B30ED8-273E-4C07-8568-2FE5CC5C483D}"/>
          </ac:spMkLst>
        </pc:spChg>
        <pc:cxnChg chg="add del">
          <ac:chgData name="zaidtahir.jamil-W208791511" userId="S::w208791511@student.hccs.edu::d97bd1c0-5c68-47bf-bc88-85f4da064a04" providerId="AD" clId="Web-{316F9785-E733-BD88-047A-77DAF98DB870}" dt="2024-02-27T00:04:40.455" v="265"/>
          <ac:cxnSpMkLst>
            <pc:docMk/>
            <pc:sldMk cId="2251610679" sldId="258"/>
            <ac:cxnSpMk id="12" creationId="{EE504C98-6397-41C1-A8D8-2D9C4ED307E0}"/>
          </ac:cxnSpMkLst>
        </pc:cxnChg>
      </pc:sldChg>
      <pc:sldChg chg="modSp mod modClrScheme chgLayout">
        <pc:chgData name="zaidtahir.jamil-W208791511" userId="S::w208791511@student.hccs.edu::d97bd1c0-5c68-47bf-bc88-85f4da064a04" providerId="AD" clId="Web-{316F9785-E733-BD88-047A-77DAF98DB870}" dt="2024-02-27T00:04:40.455" v="265"/>
        <pc:sldMkLst>
          <pc:docMk/>
          <pc:sldMk cId="1688440108" sldId="259"/>
        </pc:sldMkLst>
        <pc:spChg chg="mod ord">
          <ac:chgData name="zaidtahir.jamil-W208791511" userId="S::w208791511@student.hccs.edu::d97bd1c0-5c68-47bf-bc88-85f4da064a04" providerId="AD" clId="Web-{316F9785-E733-BD88-047A-77DAF98DB870}" dt="2024-02-27T00:04:40.455" v="265"/>
          <ac:spMkLst>
            <pc:docMk/>
            <pc:sldMk cId="1688440108" sldId="259"/>
            <ac:spMk id="2" creationId="{197C34B0-6113-EFE0-88FE-56A3893E06C6}"/>
          </ac:spMkLst>
        </pc:spChg>
        <pc:spChg chg="mod ord">
          <ac:chgData name="zaidtahir.jamil-W208791511" userId="S::w208791511@student.hccs.edu::d97bd1c0-5c68-47bf-bc88-85f4da064a04" providerId="AD" clId="Web-{316F9785-E733-BD88-047A-77DAF98DB870}" dt="2024-02-27T00:04:40.455" v="265"/>
          <ac:spMkLst>
            <pc:docMk/>
            <pc:sldMk cId="1688440108" sldId="259"/>
            <ac:spMk id="3" creationId="{1FF07607-43E2-960C-D2F9-9C78D94E2331}"/>
          </ac:spMkLst>
        </pc:spChg>
      </pc:sldChg>
      <pc:sldChg chg="addSp delSp modSp mod modClrScheme delDesignElem chgLayout">
        <pc:chgData name="zaidtahir.jamil-W208791511" userId="S::w208791511@student.hccs.edu::d97bd1c0-5c68-47bf-bc88-85f4da064a04" providerId="AD" clId="Web-{316F9785-E733-BD88-047A-77DAF98DB870}" dt="2024-02-27T00:04:40.455" v="265"/>
        <pc:sldMkLst>
          <pc:docMk/>
          <pc:sldMk cId="2168701801" sldId="260"/>
        </pc:sldMkLst>
        <pc:spChg chg="mod ord">
          <ac:chgData name="zaidtahir.jamil-W208791511" userId="S::w208791511@student.hccs.edu::d97bd1c0-5c68-47bf-bc88-85f4da064a04" providerId="AD" clId="Web-{316F9785-E733-BD88-047A-77DAF98DB870}" dt="2024-02-27T00:04:40.455" v="265"/>
          <ac:spMkLst>
            <pc:docMk/>
            <pc:sldMk cId="2168701801" sldId="260"/>
            <ac:spMk id="2" creationId="{7B99C799-B725-AE18-14FB-4C5EBFA6022F}"/>
          </ac:spMkLst>
        </pc:spChg>
        <pc:grpChg chg="add del">
          <ac:chgData name="zaidtahir.jamil-W208791511" userId="S::w208791511@student.hccs.edu::d97bd1c0-5c68-47bf-bc88-85f4da064a04" providerId="AD" clId="Web-{316F9785-E733-BD88-047A-77DAF98DB870}" dt="2024-02-27T00:04:40.455" v="265"/>
          <ac:grpSpMkLst>
            <pc:docMk/>
            <pc:sldMk cId="2168701801" sldId="260"/>
            <ac:grpSpMk id="11" creationId="{114ED94A-C85D-4CD3-4205-438D21CE6B38}"/>
          </ac:grpSpMkLst>
        </pc:grpChg>
        <pc:picChg chg="mod ord">
          <ac:chgData name="zaidtahir.jamil-W208791511" userId="S::w208791511@student.hccs.edu::d97bd1c0-5c68-47bf-bc88-85f4da064a04" providerId="AD" clId="Web-{316F9785-E733-BD88-047A-77DAF98DB870}" dt="2024-02-27T00:04:40.455" v="265"/>
          <ac:picMkLst>
            <pc:docMk/>
            <pc:sldMk cId="2168701801" sldId="260"/>
            <ac:picMk id="5" creationId="{4A127A22-0915-1F7B-A61C-F81ADA089F85}"/>
          </ac:picMkLst>
        </pc:picChg>
      </pc:sldChg>
      <pc:sldChg chg="addSp delSp modSp mod setBg modClrScheme delDesignElem chgLayout">
        <pc:chgData name="zaidtahir.jamil-W208791511" userId="S::w208791511@student.hccs.edu::d97bd1c0-5c68-47bf-bc88-85f4da064a04" providerId="AD" clId="Web-{316F9785-E733-BD88-047A-77DAF98DB870}" dt="2024-02-27T00:06:52.912" v="271" actId="20577"/>
        <pc:sldMkLst>
          <pc:docMk/>
          <pc:sldMk cId="1335297604" sldId="261"/>
        </pc:sldMkLst>
        <pc:spChg chg="mod ord">
          <ac:chgData name="zaidtahir.jamil-W208791511" userId="S::w208791511@student.hccs.edu::d97bd1c0-5c68-47bf-bc88-85f4da064a04" providerId="AD" clId="Web-{316F9785-E733-BD88-047A-77DAF98DB870}" dt="2024-02-27T00:05:00.440" v="267"/>
          <ac:spMkLst>
            <pc:docMk/>
            <pc:sldMk cId="1335297604" sldId="261"/>
            <ac:spMk id="2" creationId="{19B12DD1-5739-C0E0-8D6E-052F3FA5CEB0}"/>
          </ac:spMkLst>
        </pc:spChg>
        <pc:spChg chg="mod ord">
          <ac:chgData name="zaidtahir.jamil-W208791511" userId="S::w208791511@student.hccs.edu::d97bd1c0-5c68-47bf-bc88-85f4da064a04" providerId="AD" clId="Web-{316F9785-E733-BD88-047A-77DAF98DB870}" dt="2024-02-27T00:06:52.912" v="271" actId="20577"/>
          <ac:spMkLst>
            <pc:docMk/>
            <pc:sldMk cId="1335297604" sldId="261"/>
            <ac:spMk id="3" creationId="{64DAB65B-8C35-C6E9-6A41-7EDCD8B9C03A}"/>
          </ac:spMkLst>
        </pc:spChg>
        <pc:spChg chg="add del">
          <ac:chgData name="zaidtahir.jamil-W208791511" userId="S::w208791511@student.hccs.edu::d97bd1c0-5c68-47bf-bc88-85f4da064a04" providerId="AD" clId="Web-{316F9785-E733-BD88-047A-77DAF98DB870}" dt="2024-02-27T00:05:00.502" v="268"/>
          <ac:spMkLst>
            <pc:docMk/>
            <pc:sldMk cId="1335297604" sldId="261"/>
            <ac:spMk id="9" creationId="{7FF47CB7-972F-479F-A36D-9E72D26EC8DA}"/>
          </ac:spMkLst>
        </pc:spChg>
        <pc:spChg chg="add del">
          <ac:chgData name="zaidtahir.jamil-W208791511" userId="S::w208791511@student.hccs.edu::d97bd1c0-5c68-47bf-bc88-85f4da064a04" providerId="AD" clId="Web-{316F9785-E733-BD88-047A-77DAF98DB870}" dt="2024-02-27T00:05:00.502" v="268"/>
          <ac:spMkLst>
            <pc:docMk/>
            <pc:sldMk cId="1335297604" sldId="261"/>
            <ac:spMk id="11" creationId="{0D153B68-5844-490D-8E67-F616D6D721CA}"/>
          </ac:spMkLst>
        </pc:spChg>
        <pc:spChg chg="add del">
          <ac:chgData name="zaidtahir.jamil-W208791511" userId="S::w208791511@student.hccs.edu::d97bd1c0-5c68-47bf-bc88-85f4da064a04" providerId="AD" clId="Web-{316F9785-E733-BD88-047A-77DAF98DB870}" dt="2024-02-27T00:05:00.502" v="268"/>
          <ac:spMkLst>
            <pc:docMk/>
            <pc:sldMk cId="1335297604" sldId="261"/>
            <ac:spMk id="13" creationId="{9A0D773F-7A7D-4DBB-9DEA-86BB8B8F4BC8}"/>
          </ac:spMkLst>
        </pc:spChg>
        <pc:spChg chg="add del">
          <ac:chgData name="zaidtahir.jamil-W208791511" userId="S::w208791511@student.hccs.edu::d97bd1c0-5c68-47bf-bc88-85f4da064a04" providerId="AD" clId="Web-{316F9785-E733-BD88-047A-77DAF98DB870}" dt="2024-02-27T00:05:00.440" v="267"/>
          <ac:spMkLst>
            <pc:docMk/>
            <pc:sldMk cId="1335297604" sldId="261"/>
            <ac:spMk id="18" creationId="{2EB492CD-616E-47F8-933B-5E2D952A0593}"/>
          </ac:spMkLst>
        </pc:spChg>
        <pc:spChg chg="add del">
          <ac:chgData name="zaidtahir.jamil-W208791511" userId="S::w208791511@student.hccs.edu::d97bd1c0-5c68-47bf-bc88-85f4da064a04" providerId="AD" clId="Web-{316F9785-E733-BD88-047A-77DAF98DB870}" dt="2024-02-27T00:05:00.440" v="267"/>
          <ac:spMkLst>
            <pc:docMk/>
            <pc:sldMk cId="1335297604" sldId="261"/>
            <ac:spMk id="20" creationId="{59383CF9-23B5-4335-9B21-1791C4CF1C75}"/>
          </ac:spMkLst>
        </pc:spChg>
        <pc:spChg chg="add del">
          <ac:chgData name="zaidtahir.jamil-W208791511" userId="S::w208791511@student.hccs.edu::d97bd1c0-5c68-47bf-bc88-85f4da064a04" providerId="AD" clId="Web-{316F9785-E733-BD88-047A-77DAF98DB870}" dt="2024-02-27T00:05:00.440" v="267"/>
          <ac:spMkLst>
            <pc:docMk/>
            <pc:sldMk cId="1335297604" sldId="261"/>
            <ac:spMk id="22" creationId="{0007FE00-9498-4706-B255-6437B0252C02}"/>
          </ac:spMkLst>
        </pc:spChg>
        <pc:spChg chg="add">
          <ac:chgData name="zaidtahir.jamil-W208791511" userId="S::w208791511@student.hccs.edu::d97bd1c0-5c68-47bf-bc88-85f4da064a04" providerId="AD" clId="Web-{316F9785-E733-BD88-047A-77DAF98DB870}" dt="2024-02-27T00:05:00.502" v="268"/>
          <ac:spMkLst>
            <pc:docMk/>
            <pc:sldMk cId="1335297604" sldId="261"/>
            <ac:spMk id="24" creationId="{7FF47CB7-972F-479F-A36D-9E72D26EC8DA}"/>
          </ac:spMkLst>
        </pc:spChg>
        <pc:spChg chg="add">
          <ac:chgData name="zaidtahir.jamil-W208791511" userId="S::w208791511@student.hccs.edu::d97bd1c0-5c68-47bf-bc88-85f4da064a04" providerId="AD" clId="Web-{316F9785-E733-BD88-047A-77DAF98DB870}" dt="2024-02-27T00:05:00.502" v="268"/>
          <ac:spMkLst>
            <pc:docMk/>
            <pc:sldMk cId="1335297604" sldId="261"/>
            <ac:spMk id="25" creationId="{0D153B68-5844-490D-8E67-F616D6D721CA}"/>
          </ac:spMkLst>
        </pc:spChg>
        <pc:spChg chg="add">
          <ac:chgData name="zaidtahir.jamil-W208791511" userId="S::w208791511@student.hccs.edu::d97bd1c0-5c68-47bf-bc88-85f4da064a04" providerId="AD" clId="Web-{316F9785-E733-BD88-047A-77DAF98DB870}" dt="2024-02-27T00:05:00.502" v="268"/>
          <ac:spMkLst>
            <pc:docMk/>
            <pc:sldMk cId="1335297604" sldId="261"/>
            <ac:spMk id="26" creationId="{9A0D773F-7A7D-4DBB-9DEA-86BB8B8F4BC8}"/>
          </ac:spMkLst>
        </pc:spChg>
        <pc:picChg chg="add mod">
          <ac:chgData name="zaidtahir.jamil-W208791511" userId="S::w208791511@student.hccs.edu::d97bd1c0-5c68-47bf-bc88-85f4da064a04" providerId="AD" clId="Web-{316F9785-E733-BD88-047A-77DAF98DB870}" dt="2024-02-27T00:05:00.502" v="268"/>
          <ac:picMkLst>
            <pc:docMk/>
            <pc:sldMk cId="1335297604" sldId="261"/>
            <ac:picMk id="4" creationId="{8DE00530-B9B2-CB23-D084-3929063A0A4A}"/>
          </ac:picMkLst>
        </pc:picChg>
      </pc:sldChg>
      <pc:sldChg chg="modSp mod modClrScheme chgLayout">
        <pc:chgData name="zaidtahir.jamil-W208791511" userId="S::w208791511@student.hccs.edu::d97bd1c0-5c68-47bf-bc88-85f4da064a04" providerId="AD" clId="Web-{316F9785-E733-BD88-047A-77DAF98DB870}" dt="2024-02-27T00:35:10.239" v="392" actId="20577"/>
        <pc:sldMkLst>
          <pc:docMk/>
          <pc:sldMk cId="1503474030" sldId="262"/>
        </pc:sldMkLst>
        <pc:spChg chg="mod ord">
          <ac:chgData name="zaidtahir.jamil-W208791511" userId="S::w208791511@student.hccs.edu::d97bd1c0-5c68-47bf-bc88-85f4da064a04" providerId="AD" clId="Web-{316F9785-E733-BD88-047A-77DAF98DB870}" dt="2024-02-27T00:04:40.455" v="265"/>
          <ac:spMkLst>
            <pc:docMk/>
            <pc:sldMk cId="1503474030" sldId="262"/>
            <ac:spMk id="2" creationId="{B62C9BDD-DA2B-8AC3-B761-D0987BBB4A0E}"/>
          </ac:spMkLst>
        </pc:spChg>
        <pc:spChg chg="mod ord">
          <ac:chgData name="zaidtahir.jamil-W208791511" userId="S::w208791511@student.hccs.edu::d97bd1c0-5c68-47bf-bc88-85f4da064a04" providerId="AD" clId="Web-{316F9785-E733-BD88-047A-77DAF98DB870}" dt="2024-02-27T00:35:10.239" v="392" actId="20577"/>
          <ac:spMkLst>
            <pc:docMk/>
            <pc:sldMk cId="1503474030" sldId="262"/>
            <ac:spMk id="3" creationId="{FC12CCBE-3751-3F73-AAC8-F4BD7A1C1D2D}"/>
          </ac:spMkLst>
        </pc:spChg>
      </pc:sldChg>
      <pc:sldChg chg="modSp mod modClrScheme chgLayout">
        <pc:chgData name="zaidtahir.jamil-W208791511" userId="S::w208791511@student.hccs.edu::d97bd1c0-5c68-47bf-bc88-85f4da064a04" providerId="AD" clId="Web-{316F9785-E733-BD88-047A-77DAF98DB870}" dt="2024-02-27T00:04:40.455" v="265"/>
        <pc:sldMkLst>
          <pc:docMk/>
          <pc:sldMk cId="1970727927" sldId="263"/>
        </pc:sldMkLst>
        <pc:picChg chg="mod ord">
          <ac:chgData name="zaidtahir.jamil-W208791511" userId="S::w208791511@student.hccs.edu::d97bd1c0-5c68-47bf-bc88-85f4da064a04" providerId="AD" clId="Web-{316F9785-E733-BD88-047A-77DAF98DB870}" dt="2024-02-27T00:04:40.455" v="265"/>
          <ac:picMkLst>
            <pc:docMk/>
            <pc:sldMk cId="1970727927" sldId="263"/>
            <ac:picMk id="5" creationId="{2196D0B9-2062-317B-D25A-27937E00D373}"/>
          </ac:picMkLst>
        </pc:picChg>
      </pc:sldChg>
      <pc:sldChg chg="addSp delSp modSp mod modClrScheme delDesignElem chgLayout">
        <pc:chgData name="zaidtahir.jamil-W208791511" userId="S::w208791511@student.hccs.edu::d97bd1c0-5c68-47bf-bc88-85f4da064a04" providerId="AD" clId="Web-{316F9785-E733-BD88-047A-77DAF98DB870}" dt="2024-02-27T00:04:40.455" v="265"/>
        <pc:sldMkLst>
          <pc:docMk/>
          <pc:sldMk cId="2764128168" sldId="264"/>
        </pc:sldMkLst>
        <pc:spChg chg="mod ord">
          <ac:chgData name="zaidtahir.jamil-W208791511" userId="S::w208791511@student.hccs.edu::d97bd1c0-5c68-47bf-bc88-85f4da064a04" providerId="AD" clId="Web-{316F9785-E733-BD88-047A-77DAF98DB870}" dt="2024-02-27T00:04:40.455" v="265"/>
          <ac:spMkLst>
            <pc:docMk/>
            <pc:sldMk cId="2764128168" sldId="264"/>
            <ac:spMk id="2" creationId="{837FC93F-FC08-888B-27A8-55D265977481}"/>
          </ac:spMkLst>
        </pc:spChg>
        <pc:spChg chg="mod ord">
          <ac:chgData name="zaidtahir.jamil-W208791511" userId="S::w208791511@student.hccs.edu::d97bd1c0-5c68-47bf-bc88-85f4da064a04" providerId="AD" clId="Web-{316F9785-E733-BD88-047A-77DAF98DB870}" dt="2024-02-27T00:04:40.455" v="265"/>
          <ac:spMkLst>
            <pc:docMk/>
            <pc:sldMk cId="2764128168" sldId="264"/>
            <ac:spMk id="3" creationId="{CF57EA88-8234-EB76-5AA1-1023AF310D4A}"/>
          </ac:spMkLst>
        </pc:spChg>
        <pc:spChg chg="add del">
          <ac:chgData name="zaidtahir.jamil-W208791511" userId="S::w208791511@student.hccs.edu::d97bd1c0-5c68-47bf-bc88-85f4da064a04" providerId="AD" clId="Web-{316F9785-E733-BD88-047A-77DAF98DB870}" dt="2024-02-27T00:04:40.455" v="265"/>
          <ac:spMkLst>
            <pc:docMk/>
            <pc:sldMk cId="2764128168" sldId="264"/>
            <ac:spMk id="21" creationId="{A7AE9375-4664-4DB2-922D-2782A6E439AC}"/>
          </ac:spMkLst>
        </pc:spChg>
        <pc:cxnChg chg="add del">
          <ac:chgData name="zaidtahir.jamil-W208791511" userId="S::w208791511@student.hccs.edu::d97bd1c0-5c68-47bf-bc88-85f4da064a04" providerId="AD" clId="Web-{316F9785-E733-BD88-047A-77DAF98DB870}" dt="2024-02-27T00:04:40.455" v="265"/>
          <ac:cxnSpMkLst>
            <pc:docMk/>
            <pc:sldMk cId="2764128168" sldId="264"/>
            <ac:cxnSpMk id="23" creationId="{EE504C98-6397-41C1-A8D8-2D9C4ED307E0}"/>
          </ac:cxnSpMkLst>
        </pc:cxnChg>
        <pc:cxnChg chg="add del">
          <ac:chgData name="zaidtahir.jamil-W208791511" userId="S::w208791511@student.hccs.edu::d97bd1c0-5c68-47bf-bc88-85f4da064a04" providerId="AD" clId="Web-{316F9785-E733-BD88-047A-77DAF98DB870}" dt="2024-02-27T00:04:40.455" v="265"/>
          <ac:cxnSpMkLst>
            <pc:docMk/>
            <pc:sldMk cId="2764128168" sldId="264"/>
            <ac:cxnSpMk id="25" creationId="{B7188D9B-1674-419B-A379-D1632A7EC3A2}"/>
          </ac:cxnSpMkLst>
        </pc:cxnChg>
      </pc:sldChg>
      <pc:sldChg chg="addSp delSp mod modClrScheme delDesignElem chgLayout">
        <pc:chgData name="zaidtahir.jamil-W208791511" userId="S::w208791511@student.hccs.edu::d97bd1c0-5c68-47bf-bc88-85f4da064a04" providerId="AD" clId="Web-{316F9785-E733-BD88-047A-77DAF98DB870}" dt="2024-02-27T00:04:40.455" v="265"/>
        <pc:sldMkLst>
          <pc:docMk/>
          <pc:sldMk cId="3745637069" sldId="265"/>
        </pc:sldMkLst>
        <pc:spChg chg="add del">
          <ac:chgData name="zaidtahir.jamil-W208791511" userId="S::w208791511@student.hccs.edu::d97bd1c0-5c68-47bf-bc88-85f4da064a04" providerId="AD" clId="Web-{316F9785-E733-BD88-047A-77DAF98DB870}" dt="2024-02-27T00:04:40.455" v="265"/>
          <ac:spMkLst>
            <pc:docMk/>
            <pc:sldMk cId="3745637069" sldId="265"/>
            <ac:spMk id="9" creationId="{1A9F7B4E-B03D-4F64-BE33-00D074458D45}"/>
          </ac:spMkLst>
        </pc:spChg>
        <pc:spChg chg="add del">
          <ac:chgData name="zaidtahir.jamil-W208791511" userId="S::w208791511@student.hccs.edu::d97bd1c0-5c68-47bf-bc88-85f4da064a04" providerId="AD" clId="Web-{316F9785-E733-BD88-047A-77DAF98DB870}" dt="2024-02-27T00:04:40.455" v="265"/>
          <ac:spMkLst>
            <pc:docMk/>
            <pc:sldMk cId="3745637069" sldId="265"/>
            <ac:spMk id="11" creationId="{7E2BE7F7-CA89-4002-ACCE-A478AEA24F5E}"/>
          </ac:spMkLst>
        </pc:spChg>
      </pc:sldChg>
      <pc:sldChg chg="addSp delSp mod modClrScheme delDesignElem chgLayout">
        <pc:chgData name="zaidtahir.jamil-W208791511" userId="S::w208791511@student.hccs.edu::d97bd1c0-5c68-47bf-bc88-85f4da064a04" providerId="AD" clId="Web-{316F9785-E733-BD88-047A-77DAF98DB870}" dt="2024-02-27T00:04:40.455" v="265"/>
        <pc:sldMkLst>
          <pc:docMk/>
          <pc:sldMk cId="2875006268" sldId="266"/>
        </pc:sldMkLst>
        <pc:spChg chg="add del">
          <ac:chgData name="zaidtahir.jamil-W208791511" userId="S::w208791511@student.hccs.edu::d97bd1c0-5c68-47bf-bc88-85f4da064a04" providerId="AD" clId="Web-{316F9785-E733-BD88-047A-77DAF98DB870}" dt="2024-02-27T00:04:40.455" v="265"/>
          <ac:spMkLst>
            <pc:docMk/>
            <pc:sldMk cId="2875006268" sldId="266"/>
            <ac:spMk id="28" creationId="{AAB8EDC3-1C0D-4505-A2C7-839A5161FB53}"/>
          </ac:spMkLst>
        </pc:spChg>
        <pc:spChg chg="add del">
          <ac:chgData name="zaidtahir.jamil-W208791511" userId="S::w208791511@student.hccs.edu::d97bd1c0-5c68-47bf-bc88-85f4da064a04" providerId="AD" clId="Web-{316F9785-E733-BD88-047A-77DAF98DB870}" dt="2024-02-27T00:04:40.455" v="265"/>
          <ac:spMkLst>
            <pc:docMk/>
            <pc:sldMk cId="2875006268" sldId="266"/>
            <ac:spMk id="30" creationId="{2069E294-3813-4588-9E9C-AEA08F9C4DA1}"/>
          </ac:spMkLst>
        </pc:spChg>
      </pc:sldChg>
      <pc:sldChg chg="addSp delSp modSp new mod setBg">
        <pc:chgData name="zaidtahir.jamil-W208791511" userId="S::w208791511@student.hccs.edu::d97bd1c0-5c68-47bf-bc88-85f4da064a04" providerId="AD" clId="Web-{316F9785-E733-BD88-047A-77DAF98DB870}" dt="2024-02-27T00:16:53.737" v="319" actId="20577"/>
        <pc:sldMkLst>
          <pc:docMk/>
          <pc:sldMk cId="581156973" sldId="267"/>
        </pc:sldMkLst>
        <pc:spChg chg="mod">
          <ac:chgData name="zaidtahir.jamil-W208791511" userId="S::w208791511@student.hccs.edu::d97bd1c0-5c68-47bf-bc88-85f4da064a04" providerId="AD" clId="Web-{316F9785-E733-BD88-047A-77DAF98DB870}" dt="2024-02-27T00:16:53.737" v="319" actId="20577"/>
          <ac:spMkLst>
            <pc:docMk/>
            <pc:sldMk cId="581156973" sldId="267"/>
            <ac:spMk id="2" creationId="{1B719130-A0EB-FCF6-9883-C27418428686}"/>
          </ac:spMkLst>
        </pc:spChg>
        <pc:spChg chg="mod">
          <ac:chgData name="zaidtahir.jamil-W208791511" userId="S::w208791511@student.hccs.edu::d97bd1c0-5c68-47bf-bc88-85f4da064a04" providerId="AD" clId="Web-{316F9785-E733-BD88-047A-77DAF98DB870}" dt="2024-02-27T00:14:45.983" v="314"/>
          <ac:spMkLst>
            <pc:docMk/>
            <pc:sldMk cId="581156973" sldId="267"/>
            <ac:spMk id="3" creationId="{46C9A6FF-97AC-DBFC-B9D4-E749487734B5}"/>
          </ac:spMkLst>
        </pc:spChg>
        <pc:spChg chg="add del">
          <ac:chgData name="zaidtahir.jamil-W208791511" userId="S::w208791511@student.hccs.edu::d97bd1c0-5c68-47bf-bc88-85f4da064a04" providerId="AD" clId="Web-{316F9785-E733-BD88-047A-77DAF98DB870}" dt="2024-02-27T00:11:30.649" v="286"/>
          <ac:spMkLst>
            <pc:docMk/>
            <pc:sldMk cId="581156973" sldId="267"/>
            <ac:spMk id="9" creationId="{45D37F4E-DDB4-456B-97E0-9937730A039F}"/>
          </ac:spMkLst>
        </pc:spChg>
        <pc:spChg chg="add del">
          <ac:chgData name="zaidtahir.jamil-W208791511" userId="S::w208791511@student.hccs.edu::d97bd1c0-5c68-47bf-bc88-85f4da064a04" providerId="AD" clId="Web-{316F9785-E733-BD88-047A-77DAF98DB870}" dt="2024-02-27T00:11:30.649" v="286"/>
          <ac:spMkLst>
            <pc:docMk/>
            <pc:sldMk cId="581156973" sldId="267"/>
            <ac:spMk id="11" creationId="{B2DD41CD-8F47-4F56-AD12-4E2FF7696987}"/>
          </ac:spMkLst>
        </pc:spChg>
        <pc:spChg chg="add del">
          <ac:chgData name="zaidtahir.jamil-W208791511" userId="S::w208791511@student.hccs.edu::d97bd1c0-5c68-47bf-bc88-85f4da064a04" providerId="AD" clId="Web-{316F9785-E733-BD88-047A-77DAF98DB870}" dt="2024-02-27T00:11:37.103" v="288"/>
          <ac:spMkLst>
            <pc:docMk/>
            <pc:sldMk cId="581156973" sldId="267"/>
            <ac:spMk id="13" creationId="{9A0D773F-7A7D-4DBB-9DEA-86BB8B8F4BC8}"/>
          </ac:spMkLst>
        </pc:spChg>
        <pc:spChg chg="add del">
          <ac:chgData name="zaidtahir.jamil-W208791511" userId="S::w208791511@student.hccs.edu::d97bd1c0-5c68-47bf-bc88-85f4da064a04" providerId="AD" clId="Web-{316F9785-E733-BD88-047A-77DAF98DB870}" dt="2024-02-27T00:11:37.103" v="288"/>
          <ac:spMkLst>
            <pc:docMk/>
            <pc:sldMk cId="581156973" sldId="267"/>
            <ac:spMk id="14" creationId="{7FF47CB7-972F-479F-A36D-9E72D26EC8DA}"/>
          </ac:spMkLst>
        </pc:spChg>
        <pc:spChg chg="add del">
          <ac:chgData name="zaidtahir.jamil-W208791511" userId="S::w208791511@student.hccs.edu::d97bd1c0-5c68-47bf-bc88-85f4da064a04" providerId="AD" clId="Web-{316F9785-E733-BD88-047A-77DAF98DB870}" dt="2024-02-27T00:11:37.103" v="288"/>
          <ac:spMkLst>
            <pc:docMk/>
            <pc:sldMk cId="581156973" sldId="267"/>
            <ac:spMk id="15" creationId="{0D153B68-5844-490D-8E67-F616D6D721CA}"/>
          </ac:spMkLst>
        </pc:spChg>
        <pc:spChg chg="add">
          <ac:chgData name="zaidtahir.jamil-W208791511" userId="S::w208791511@student.hccs.edu::d97bd1c0-5c68-47bf-bc88-85f4da064a04" providerId="AD" clId="Web-{316F9785-E733-BD88-047A-77DAF98DB870}" dt="2024-02-27T00:14:45.983" v="314"/>
          <ac:spMkLst>
            <pc:docMk/>
            <pc:sldMk cId="581156973" sldId="267"/>
            <ac:spMk id="23" creationId="{131BAD53-4E89-4F62-BBB7-26359763ED39}"/>
          </ac:spMkLst>
        </pc:spChg>
        <pc:spChg chg="add">
          <ac:chgData name="zaidtahir.jamil-W208791511" userId="S::w208791511@student.hccs.edu::d97bd1c0-5c68-47bf-bc88-85f4da064a04" providerId="AD" clId="Web-{316F9785-E733-BD88-047A-77DAF98DB870}" dt="2024-02-27T00:14:45.983" v="314"/>
          <ac:spMkLst>
            <pc:docMk/>
            <pc:sldMk cId="581156973" sldId="267"/>
            <ac:spMk id="25" creationId="{62756DA2-40EB-4C6F-B962-5822FFB54FB6}"/>
          </ac:spMkLst>
        </pc:spChg>
        <pc:grpChg chg="add del">
          <ac:chgData name="zaidtahir.jamil-W208791511" userId="S::w208791511@student.hccs.edu::d97bd1c0-5c68-47bf-bc88-85f4da064a04" providerId="AD" clId="Web-{316F9785-E733-BD88-047A-77DAF98DB870}" dt="2024-02-27T00:14:45.983" v="314"/>
          <ac:grpSpMkLst>
            <pc:docMk/>
            <pc:sldMk cId="581156973" sldId="267"/>
            <ac:grpSpMk id="17" creationId="{1FD67D68-9B83-C338-8342-3348D8F22347}"/>
          </ac:grpSpMkLst>
        </pc:grpChg>
        <pc:picChg chg="add mod">
          <ac:chgData name="zaidtahir.jamil-W208791511" userId="S::w208791511@student.hccs.edu::d97bd1c0-5c68-47bf-bc88-85f4da064a04" providerId="AD" clId="Web-{316F9785-E733-BD88-047A-77DAF98DB870}" dt="2024-02-27T00:14:54.046" v="315" actId="1076"/>
          <ac:picMkLst>
            <pc:docMk/>
            <pc:sldMk cId="581156973" sldId="267"/>
            <ac:picMk id="4" creationId="{3023D86A-5525-79CF-E851-7D62983AE40B}"/>
          </ac:picMkLst>
        </pc:picChg>
      </pc:sldChg>
      <pc:sldChg chg="addSp delSp modSp new mod setBg">
        <pc:chgData name="zaidtahir.jamil-W208791511" userId="S::w208791511@student.hccs.edu::d97bd1c0-5c68-47bf-bc88-85f4da064a04" providerId="AD" clId="Web-{316F9785-E733-BD88-047A-77DAF98DB870}" dt="2024-02-27T00:26:33.817" v="364"/>
        <pc:sldMkLst>
          <pc:docMk/>
          <pc:sldMk cId="2426600529" sldId="268"/>
        </pc:sldMkLst>
        <pc:spChg chg="mod">
          <ac:chgData name="zaidtahir.jamil-W208791511" userId="S::w208791511@student.hccs.edu::d97bd1c0-5c68-47bf-bc88-85f4da064a04" providerId="AD" clId="Web-{316F9785-E733-BD88-047A-77DAF98DB870}" dt="2024-02-27T00:26:33.817" v="364"/>
          <ac:spMkLst>
            <pc:docMk/>
            <pc:sldMk cId="2426600529" sldId="268"/>
            <ac:spMk id="2" creationId="{A8B11007-2A02-B1AD-A395-5ADCB8C33D2F}"/>
          </ac:spMkLst>
        </pc:spChg>
        <pc:spChg chg="mod">
          <ac:chgData name="zaidtahir.jamil-W208791511" userId="S::w208791511@student.hccs.edu::d97bd1c0-5c68-47bf-bc88-85f4da064a04" providerId="AD" clId="Web-{316F9785-E733-BD88-047A-77DAF98DB870}" dt="2024-02-27T00:26:33.817" v="364"/>
          <ac:spMkLst>
            <pc:docMk/>
            <pc:sldMk cId="2426600529" sldId="268"/>
            <ac:spMk id="3" creationId="{B649E633-0765-E565-60DB-FD67E04033DD}"/>
          </ac:spMkLst>
        </pc:spChg>
        <pc:spChg chg="add del">
          <ac:chgData name="zaidtahir.jamil-W208791511" userId="S::w208791511@student.hccs.edu::d97bd1c0-5c68-47bf-bc88-85f4da064a04" providerId="AD" clId="Web-{316F9785-E733-BD88-047A-77DAF98DB870}" dt="2024-02-27T00:26:08.848" v="355"/>
          <ac:spMkLst>
            <pc:docMk/>
            <pc:sldMk cId="2426600529" sldId="268"/>
            <ac:spMk id="10" creationId="{AAAE94E3-A7DB-4868-B1E3-E49703488BBC}"/>
          </ac:spMkLst>
        </pc:spChg>
        <pc:spChg chg="add del">
          <ac:chgData name="zaidtahir.jamil-W208791511" userId="S::w208791511@student.hccs.edu::d97bd1c0-5c68-47bf-bc88-85f4da064a04" providerId="AD" clId="Web-{316F9785-E733-BD88-047A-77DAF98DB870}" dt="2024-02-27T00:26:24.395" v="357"/>
          <ac:spMkLst>
            <pc:docMk/>
            <pc:sldMk cId="2426600529" sldId="268"/>
            <ac:spMk id="14" creationId="{A9682493-588A-4D52-98F6-FBBD80C07ECB}"/>
          </ac:spMkLst>
        </pc:spChg>
        <pc:spChg chg="add del">
          <ac:chgData name="zaidtahir.jamil-W208791511" userId="S::w208791511@student.hccs.edu::d97bd1c0-5c68-47bf-bc88-85f4da064a04" providerId="AD" clId="Web-{316F9785-E733-BD88-047A-77DAF98DB870}" dt="2024-02-27T00:26:08.848" v="355"/>
          <ac:spMkLst>
            <pc:docMk/>
            <pc:sldMk cId="2426600529" sldId="268"/>
            <ac:spMk id="16" creationId="{3873B707-463F-40B0-8227-E8CC6C67EB25}"/>
          </ac:spMkLst>
        </pc:spChg>
        <pc:spChg chg="add del">
          <ac:chgData name="zaidtahir.jamil-W208791511" userId="S::w208791511@student.hccs.edu::d97bd1c0-5c68-47bf-bc88-85f4da064a04" providerId="AD" clId="Web-{316F9785-E733-BD88-047A-77DAF98DB870}" dt="2024-02-27T00:26:08.848" v="355"/>
          <ac:spMkLst>
            <pc:docMk/>
            <pc:sldMk cId="2426600529" sldId="268"/>
            <ac:spMk id="18" creationId="{C13237C8-E62C-4F0D-A318-BD6FB6C2D138}"/>
          </ac:spMkLst>
        </pc:spChg>
        <pc:spChg chg="add del">
          <ac:chgData name="zaidtahir.jamil-W208791511" userId="S::w208791511@student.hccs.edu::d97bd1c0-5c68-47bf-bc88-85f4da064a04" providerId="AD" clId="Web-{316F9785-E733-BD88-047A-77DAF98DB870}" dt="2024-02-27T00:26:08.848" v="355"/>
          <ac:spMkLst>
            <pc:docMk/>
            <pc:sldMk cId="2426600529" sldId="268"/>
            <ac:spMk id="20" creationId="{19C9EAEA-39D0-4B0E-A0EB-51E7B26740B1}"/>
          </ac:spMkLst>
        </pc:spChg>
        <pc:spChg chg="add del">
          <ac:chgData name="zaidtahir.jamil-W208791511" userId="S::w208791511@student.hccs.edu::d97bd1c0-5c68-47bf-bc88-85f4da064a04" providerId="AD" clId="Web-{316F9785-E733-BD88-047A-77DAF98DB870}" dt="2024-02-27T00:26:08.848" v="355"/>
          <ac:spMkLst>
            <pc:docMk/>
            <pc:sldMk cId="2426600529" sldId="268"/>
            <ac:spMk id="22" creationId="{8CB5D2D7-DF65-4E86-BFBA-FFB9B5ACEB64}"/>
          </ac:spMkLst>
        </pc:spChg>
        <pc:spChg chg="add del">
          <ac:chgData name="zaidtahir.jamil-W208791511" userId="S::w208791511@student.hccs.edu::d97bd1c0-5c68-47bf-bc88-85f4da064a04" providerId="AD" clId="Web-{316F9785-E733-BD88-047A-77DAF98DB870}" dt="2024-02-27T00:26:24.395" v="357"/>
          <ac:spMkLst>
            <pc:docMk/>
            <pc:sldMk cId="2426600529" sldId="268"/>
            <ac:spMk id="24" creationId="{115719BB-48A7-4AF4-BB91-DC82E0DF727D}"/>
          </ac:spMkLst>
        </pc:spChg>
        <pc:spChg chg="add del">
          <ac:chgData name="zaidtahir.jamil-W208791511" userId="S::w208791511@student.hccs.edu::d97bd1c0-5c68-47bf-bc88-85f4da064a04" providerId="AD" clId="Web-{316F9785-E733-BD88-047A-77DAF98DB870}" dt="2024-02-27T00:26:24.395" v="357"/>
          <ac:spMkLst>
            <pc:docMk/>
            <pc:sldMk cId="2426600529" sldId="268"/>
            <ac:spMk id="25" creationId="{10973A55-5440-4A99-B526-B5812E46271E}"/>
          </ac:spMkLst>
        </pc:spChg>
        <pc:spChg chg="add del">
          <ac:chgData name="zaidtahir.jamil-W208791511" userId="S::w208791511@student.hccs.edu::d97bd1c0-5c68-47bf-bc88-85f4da064a04" providerId="AD" clId="Web-{316F9785-E733-BD88-047A-77DAF98DB870}" dt="2024-02-27T00:26:24.395" v="357"/>
          <ac:spMkLst>
            <pc:docMk/>
            <pc:sldMk cId="2426600529" sldId="268"/>
            <ac:spMk id="26" creationId="{FBEC5A7A-ADE4-48D9-B89C-2BA1C9110632}"/>
          </ac:spMkLst>
        </pc:spChg>
        <pc:spChg chg="add del">
          <ac:chgData name="zaidtahir.jamil-W208791511" userId="S::w208791511@student.hccs.edu::d97bd1c0-5c68-47bf-bc88-85f4da064a04" providerId="AD" clId="Web-{316F9785-E733-BD88-047A-77DAF98DB870}" dt="2024-02-27T00:26:24.395" v="357"/>
          <ac:spMkLst>
            <pc:docMk/>
            <pc:sldMk cId="2426600529" sldId="268"/>
            <ac:spMk id="27" creationId="{82095FCE-EF05-4443-B97A-85DEE3A5CA17}"/>
          </ac:spMkLst>
        </pc:spChg>
        <pc:spChg chg="add del">
          <ac:chgData name="zaidtahir.jamil-W208791511" userId="S::w208791511@student.hccs.edu::d97bd1c0-5c68-47bf-bc88-85f4da064a04" providerId="AD" clId="Web-{316F9785-E733-BD88-047A-77DAF98DB870}" dt="2024-02-27T00:26:27.583" v="359"/>
          <ac:spMkLst>
            <pc:docMk/>
            <pc:sldMk cId="2426600529" sldId="268"/>
            <ac:spMk id="29" creationId="{2CB962CF-61A3-4EF9-94F6-7C59B0329524}"/>
          </ac:spMkLst>
        </pc:spChg>
        <pc:spChg chg="add del">
          <ac:chgData name="zaidtahir.jamil-W208791511" userId="S::w208791511@student.hccs.edu::d97bd1c0-5c68-47bf-bc88-85f4da064a04" providerId="AD" clId="Web-{316F9785-E733-BD88-047A-77DAF98DB870}" dt="2024-02-27T00:26:30.145" v="361"/>
          <ac:spMkLst>
            <pc:docMk/>
            <pc:sldMk cId="2426600529" sldId="268"/>
            <ac:spMk id="31" creationId="{8F7AFB9A-7364-478C-B48B-8523CDD9AE8D}"/>
          </ac:spMkLst>
        </pc:spChg>
        <pc:spChg chg="add del">
          <ac:chgData name="zaidtahir.jamil-W208791511" userId="S::w208791511@student.hccs.edu::d97bd1c0-5c68-47bf-bc88-85f4da064a04" providerId="AD" clId="Web-{316F9785-E733-BD88-047A-77DAF98DB870}" dt="2024-02-27T00:26:30.145" v="361"/>
          <ac:spMkLst>
            <pc:docMk/>
            <pc:sldMk cId="2426600529" sldId="268"/>
            <ac:spMk id="32" creationId="{36678033-86B6-40E6-BE90-78D8ED4E3A31}"/>
          </ac:spMkLst>
        </pc:spChg>
        <pc:spChg chg="add del">
          <ac:chgData name="zaidtahir.jamil-W208791511" userId="S::w208791511@student.hccs.edu::d97bd1c0-5c68-47bf-bc88-85f4da064a04" providerId="AD" clId="Web-{316F9785-E733-BD88-047A-77DAF98DB870}" dt="2024-02-27T00:26:30.145" v="361"/>
          <ac:spMkLst>
            <pc:docMk/>
            <pc:sldMk cId="2426600529" sldId="268"/>
            <ac:spMk id="33" creationId="{D2542E1A-076E-4A34-BB67-2BF961754E0C}"/>
          </ac:spMkLst>
        </pc:spChg>
        <pc:spChg chg="add del">
          <ac:chgData name="zaidtahir.jamil-W208791511" userId="S::w208791511@student.hccs.edu::d97bd1c0-5c68-47bf-bc88-85f4da064a04" providerId="AD" clId="Web-{316F9785-E733-BD88-047A-77DAF98DB870}" dt="2024-02-27T00:26:30.145" v="361"/>
          <ac:spMkLst>
            <pc:docMk/>
            <pc:sldMk cId="2426600529" sldId="268"/>
            <ac:spMk id="34" creationId="{75C56826-D4E5-42ED-8529-079651CB3005}"/>
          </ac:spMkLst>
        </pc:spChg>
        <pc:spChg chg="add del">
          <ac:chgData name="zaidtahir.jamil-W208791511" userId="S::w208791511@student.hccs.edu::d97bd1c0-5c68-47bf-bc88-85f4da064a04" providerId="AD" clId="Web-{316F9785-E733-BD88-047A-77DAF98DB870}" dt="2024-02-27T00:26:30.145" v="361"/>
          <ac:spMkLst>
            <pc:docMk/>
            <pc:sldMk cId="2426600529" sldId="268"/>
            <ac:spMk id="35" creationId="{82095FCE-EF05-4443-B97A-85DEE3A5CA17}"/>
          </ac:spMkLst>
        </pc:spChg>
        <pc:spChg chg="add del">
          <ac:chgData name="zaidtahir.jamil-W208791511" userId="S::w208791511@student.hccs.edu::d97bd1c0-5c68-47bf-bc88-85f4da064a04" providerId="AD" clId="Web-{316F9785-E733-BD88-047A-77DAF98DB870}" dt="2024-02-27T00:26:33.802" v="363"/>
          <ac:spMkLst>
            <pc:docMk/>
            <pc:sldMk cId="2426600529" sldId="268"/>
            <ac:spMk id="37" creationId="{115719BB-48A7-4AF4-BB91-DC82E0DF727D}"/>
          </ac:spMkLst>
        </pc:spChg>
        <pc:spChg chg="add del">
          <ac:chgData name="zaidtahir.jamil-W208791511" userId="S::w208791511@student.hccs.edu::d97bd1c0-5c68-47bf-bc88-85f4da064a04" providerId="AD" clId="Web-{316F9785-E733-BD88-047A-77DAF98DB870}" dt="2024-02-27T00:26:33.802" v="363"/>
          <ac:spMkLst>
            <pc:docMk/>
            <pc:sldMk cId="2426600529" sldId="268"/>
            <ac:spMk id="38" creationId="{10973A55-5440-4A99-B526-B5812E46271E}"/>
          </ac:spMkLst>
        </pc:spChg>
        <pc:spChg chg="add del">
          <ac:chgData name="zaidtahir.jamil-W208791511" userId="S::w208791511@student.hccs.edu::d97bd1c0-5c68-47bf-bc88-85f4da064a04" providerId="AD" clId="Web-{316F9785-E733-BD88-047A-77DAF98DB870}" dt="2024-02-27T00:26:33.802" v="363"/>
          <ac:spMkLst>
            <pc:docMk/>
            <pc:sldMk cId="2426600529" sldId="268"/>
            <ac:spMk id="39" creationId="{A9682493-588A-4D52-98F6-FBBD80C07ECB}"/>
          </ac:spMkLst>
        </pc:spChg>
        <pc:spChg chg="add del">
          <ac:chgData name="zaidtahir.jamil-W208791511" userId="S::w208791511@student.hccs.edu::d97bd1c0-5c68-47bf-bc88-85f4da064a04" providerId="AD" clId="Web-{316F9785-E733-BD88-047A-77DAF98DB870}" dt="2024-02-27T00:26:33.802" v="363"/>
          <ac:spMkLst>
            <pc:docMk/>
            <pc:sldMk cId="2426600529" sldId="268"/>
            <ac:spMk id="40" creationId="{FBEC5A7A-ADE4-48D9-B89C-2BA1C9110632}"/>
          </ac:spMkLst>
        </pc:spChg>
        <pc:spChg chg="add del">
          <ac:chgData name="zaidtahir.jamil-W208791511" userId="S::w208791511@student.hccs.edu::d97bd1c0-5c68-47bf-bc88-85f4da064a04" providerId="AD" clId="Web-{316F9785-E733-BD88-047A-77DAF98DB870}" dt="2024-02-27T00:26:33.802" v="363"/>
          <ac:spMkLst>
            <pc:docMk/>
            <pc:sldMk cId="2426600529" sldId="268"/>
            <ac:spMk id="41" creationId="{82095FCE-EF05-4443-B97A-85DEE3A5CA17}"/>
          </ac:spMkLst>
        </pc:spChg>
        <pc:spChg chg="add">
          <ac:chgData name="zaidtahir.jamil-W208791511" userId="S::w208791511@student.hccs.edu::d97bd1c0-5c68-47bf-bc88-85f4da064a04" providerId="AD" clId="Web-{316F9785-E733-BD88-047A-77DAF98DB870}" dt="2024-02-27T00:26:33.817" v="364"/>
          <ac:spMkLst>
            <pc:docMk/>
            <pc:sldMk cId="2426600529" sldId="268"/>
            <ac:spMk id="43" creationId="{6ECA6DCB-B7E1-40A9-9524-540C6DA40B1B}"/>
          </ac:spMkLst>
        </pc:spChg>
        <pc:spChg chg="add">
          <ac:chgData name="zaidtahir.jamil-W208791511" userId="S::w208791511@student.hccs.edu::d97bd1c0-5c68-47bf-bc88-85f4da064a04" providerId="AD" clId="Web-{316F9785-E733-BD88-047A-77DAF98DB870}" dt="2024-02-27T00:26:33.817" v="364"/>
          <ac:spMkLst>
            <pc:docMk/>
            <pc:sldMk cId="2426600529" sldId="268"/>
            <ac:spMk id="46" creationId="{3873B707-463F-40B0-8227-E8CC6C67EB25}"/>
          </ac:spMkLst>
        </pc:spChg>
        <pc:spChg chg="add">
          <ac:chgData name="zaidtahir.jamil-W208791511" userId="S::w208791511@student.hccs.edu::d97bd1c0-5c68-47bf-bc88-85f4da064a04" providerId="AD" clId="Web-{316F9785-E733-BD88-047A-77DAF98DB870}" dt="2024-02-27T00:26:33.817" v="364"/>
          <ac:spMkLst>
            <pc:docMk/>
            <pc:sldMk cId="2426600529" sldId="268"/>
            <ac:spMk id="47" creationId="{C13237C8-E62C-4F0D-A318-BD6FB6C2D138}"/>
          </ac:spMkLst>
        </pc:spChg>
        <pc:spChg chg="add">
          <ac:chgData name="zaidtahir.jamil-W208791511" userId="S::w208791511@student.hccs.edu::d97bd1c0-5c68-47bf-bc88-85f4da064a04" providerId="AD" clId="Web-{316F9785-E733-BD88-047A-77DAF98DB870}" dt="2024-02-27T00:26:33.817" v="364"/>
          <ac:spMkLst>
            <pc:docMk/>
            <pc:sldMk cId="2426600529" sldId="268"/>
            <ac:spMk id="48" creationId="{19C9EAEA-39D0-4B0E-A0EB-51E7B26740B1}"/>
          </ac:spMkLst>
        </pc:spChg>
        <pc:spChg chg="add">
          <ac:chgData name="zaidtahir.jamil-W208791511" userId="S::w208791511@student.hccs.edu::d97bd1c0-5c68-47bf-bc88-85f4da064a04" providerId="AD" clId="Web-{316F9785-E733-BD88-047A-77DAF98DB870}" dt="2024-02-27T00:26:33.817" v="364"/>
          <ac:spMkLst>
            <pc:docMk/>
            <pc:sldMk cId="2426600529" sldId="268"/>
            <ac:spMk id="49" creationId="{8CB5D2D7-DF65-4E86-BFBA-FFB9B5ACEB64}"/>
          </ac:spMkLst>
        </pc:spChg>
        <pc:grpChg chg="add del">
          <ac:chgData name="zaidtahir.jamil-W208791511" userId="S::w208791511@student.hccs.edu::d97bd1c0-5c68-47bf-bc88-85f4da064a04" providerId="AD" clId="Web-{316F9785-E733-BD88-047A-77DAF98DB870}" dt="2024-02-27T00:26:08.848" v="355"/>
          <ac:grpSpMkLst>
            <pc:docMk/>
            <pc:sldMk cId="2426600529" sldId="268"/>
            <ac:grpSpMk id="12" creationId="{1DE889C7-FAD6-4397-98E2-05D503484459}"/>
          </ac:grpSpMkLst>
        </pc:grpChg>
        <pc:grpChg chg="add">
          <ac:chgData name="zaidtahir.jamil-W208791511" userId="S::w208791511@student.hccs.edu::d97bd1c0-5c68-47bf-bc88-85f4da064a04" providerId="AD" clId="Web-{316F9785-E733-BD88-047A-77DAF98DB870}" dt="2024-02-27T00:26:33.817" v="364"/>
          <ac:grpSpMkLst>
            <pc:docMk/>
            <pc:sldMk cId="2426600529" sldId="268"/>
            <ac:grpSpMk id="44" creationId="{1DE889C7-FAD6-4397-98E2-05D503484459}"/>
          </ac:grpSpMkLst>
        </pc:grpChg>
        <pc:picChg chg="add mod ord">
          <ac:chgData name="zaidtahir.jamil-W208791511" userId="S::w208791511@student.hccs.edu::d97bd1c0-5c68-47bf-bc88-85f4da064a04" providerId="AD" clId="Web-{316F9785-E733-BD88-047A-77DAF98DB870}" dt="2024-02-27T00:26:33.817" v="364"/>
          <ac:picMkLst>
            <pc:docMk/>
            <pc:sldMk cId="2426600529" sldId="268"/>
            <ac:picMk id="4" creationId="{034AA091-DCCD-C316-BB4F-290449F83AC1}"/>
          </ac:picMkLst>
        </pc:picChg>
        <pc:picChg chg="add mod">
          <ac:chgData name="zaidtahir.jamil-W208791511" userId="S::w208791511@student.hccs.edu::d97bd1c0-5c68-47bf-bc88-85f4da064a04" providerId="AD" clId="Web-{316F9785-E733-BD88-047A-77DAF98DB870}" dt="2024-02-27T00:26:33.817" v="364"/>
          <ac:picMkLst>
            <pc:docMk/>
            <pc:sldMk cId="2426600529" sldId="268"/>
            <ac:picMk id="5" creationId="{A4E54CFC-BF64-63B0-00DC-80CE1CD23CB8}"/>
          </ac:picMkLst>
        </pc:picChg>
      </pc:sldChg>
      <pc:sldChg chg="new">
        <pc:chgData name="zaidtahir.jamil-W208791511" userId="S::w208791511@student.hccs.edu::d97bd1c0-5c68-47bf-bc88-85f4da064a04" providerId="AD" clId="Web-{316F9785-E733-BD88-047A-77DAF98DB870}" dt="2024-02-27T00:27:17.412" v="365"/>
        <pc:sldMkLst>
          <pc:docMk/>
          <pc:sldMk cId="116708321" sldId="269"/>
        </pc:sldMkLst>
      </pc:sldChg>
      <pc:sldMasterChg chg="add del addSldLayout delSldLayout">
        <pc:chgData name="zaidtahir.jamil-W208791511" userId="S::w208791511@student.hccs.edu::d97bd1c0-5c68-47bf-bc88-85f4da064a04" providerId="AD" clId="Web-{316F9785-E733-BD88-047A-77DAF98DB870}" dt="2024-02-27T00:04:40.455" v="265"/>
        <pc:sldMasterMkLst>
          <pc:docMk/>
          <pc:sldMasterMk cId="2460954070" sldId="2147483660"/>
        </pc:sldMasterMkLst>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2385387890" sldId="2147483661"/>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949138452" sldId="2147483662"/>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2591524520" sldId="2147483663"/>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1203092039" sldId="2147483664"/>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3733172339" sldId="2147483665"/>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3210312558" sldId="2147483666"/>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3146388984" sldId="2147483667"/>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3171841454" sldId="2147483668"/>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1718958274" sldId="2147483669"/>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2202905451" sldId="2147483670"/>
          </pc:sldLayoutMkLst>
        </pc:sldLayoutChg>
        <pc:sldLayoutChg chg="add del">
          <pc:chgData name="zaidtahir.jamil-W208791511" userId="S::w208791511@student.hccs.edu::d97bd1c0-5c68-47bf-bc88-85f4da064a04" providerId="AD" clId="Web-{316F9785-E733-BD88-047A-77DAF98DB870}" dt="2024-02-27T00:04:40.455" v="265"/>
          <pc:sldLayoutMkLst>
            <pc:docMk/>
            <pc:sldMasterMk cId="2460954070" sldId="2147483660"/>
            <pc:sldLayoutMk cId="3479445657" sldId="2147483671"/>
          </pc:sldLayoutMkLst>
        </pc:sldLayoutChg>
      </pc:sldMasterChg>
      <pc:sldMasterChg chg="add del addSldLayout delSldLayout modSldLayout">
        <pc:chgData name="zaidtahir.jamil-W208791511" userId="S::w208791511@student.hccs.edu::d97bd1c0-5c68-47bf-bc88-85f4da064a04" providerId="AD" clId="Web-{316F9785-E733-BD88-047A-77DAF98DB870}" dt="2024-02-27T00:04:40.455" v="265"/>
        <pc:sldMasterMkLst>
          <pc:docMk/>
          <pc:sldMasterMk cId="3375467882" sldId="2147483672"/>
        </pc:sldMasterMkLst>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219780335" sldId="2147483673"/>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3793728226" sldId="2147483674"/>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490999232" sldId="2147483675"/>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2391352291" sldId="2147483676"/>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2460954632" sldId="2147483677"/>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2417327070" sldId="2147483678"/>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3897748908" sldId="2147483679"/>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4263253198" sldId="2147483680"/>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3171446960" sldId="2147483681"/>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141584034" sldId="2147483682"/>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4147467965" sldId="2147483683"/>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1277890404" sldId="2147483684"/>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1902627937" sldId="2147483685"/>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3088584968" sldId="2147483686"/>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2815870361" sldId="2147483687"/>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3882948421" sldId="2147483688"/>
          </pc:sldLayoutMkLst>
        </pc:sldLayoutChg>
        <pc:sldLayoutChg chg="add del mod replId">
          <pc:chgData name="zaidtahir.jamil-W208791511" userId="S::w208791511@student.hccs.edu::d97bd1c0-5c68-47bf-bc88-85f4da064a04" providerId="AD" clId="Web-{316F9785-E733-BD88-047A-77DAF98DB870}" dt="2024-02-27T00:04:40.455" v="265"/>
          <pc:sldLayoutMkLst>
            <pc:docMk/>
            <pc:sldMasterMk cId="3375467882" sldId="2147483672"/>
            <pc:sldLayoutMk cId="2102152913" sldId="2147483689"/>
          </pc:sldLayoutMkLst>
        </pc:sldLayoutChg>
      </pc:sldMasterChg>
    </pc:docChg>
  </pc:docChgLst>
  <pc:docChgLst>
    <pc:chgData name="joseph.hiller-W212814130" userId="S::w212814130@student.hccs.edu::b827595c-f8e7-4ef7-9548-01c781f40c26" providerId="AD" clId="Web-{78EFB660-7FFF-27D4-FB22-A52F212C0099}"/>
    <pc:docChg chg="addSld modSld">
      <pc:chgData name="joseph.hiller-W212814130" userId="S::w212814130@student.hccs.edu::b827595c-f8e7-4ef7-9548-01c781f40c26" providerId="AD" clId="Web-{78EFB660-7FFF-27D4-FB22-A52F212C0099}" dt="2024-02-27T01:21:13.613" v="35"/>
      <pc:docMkLst>
        <pc:docMk/>
      </pc:docMkLst>
      <pc:sldChg chg="addSp modSp mod setBg">
        <pc:chgData name="joseph.hiller-W212814130" userId="S::w212814130@student.hccs.edu::b827595c-f8e7-4ef7-9548-01c781f40c26" providerId="AD" clId="Web-{78EFB660-7FFF-27D4-FB22-A52F212C0099}" dt="2024-02-27T01:10:28.296" v="12"/>
        <pc:sldMkLst>
          <pc:docMk/>
          <pc:sldMk cId="1688440108" sldId="259"/>
        </pc:sldMkLst>
        <pc:spChg chg="mod">
          <ac:chgData name="joseph.hiller-W212814130" userId="S::w212814130@student.hccs.edu::b827595c-f8e7-4ef7-9548-01c781f40c26" providerId="AD" clId="Web-{78EFB660-7FFF-27D4-FB22-A52F212C0099}" dt="2024-02-27T01:10:28.296" v="12"/>
          <ac:spMkLst>
            <pc:docMk/>
            <pc:sldMk cId="1688440108" sldId="259"/>
            <ac:spMk id="2" creationId="{197C34B0-6113-EFE0-88FE-56A3893E06C6}"/>
          </ac:spMkLst>
        </pc:spChg>
        <pc:spChg chg="mod">
          <ac:chgData name="joseph.hiller-W212814130" userId="S::w212814130@student.hccs.edu::b827595c-f8e7-4ef7-9548-01c781f40c26" providerId="AD" clId="Web-{78EFB660-7FFF-27D4-FB22-A52F212C0099}" dt="2024-02-27T01:10:28.296" v="12"/>
          <ac:spMkLst>
            <pc:docMk/>
            <pc:sldMk cId="1688440108" sldId="259"/>
            <ac:spMk id="3" creationId="{1FF07607-43E2-960C-D2F9-9C78D94E2331}"/>
          </ac:spMkLst>
        </pc:spChg>
        <pc:spChg chg="add">
          <ac:chgData name="joseph.hiller-W212814130" userId="S::w212814130@student.hccs.edu::b827595c-f8e7-4ef7-9548-01c781f40c26" providerId="AD" clId="Web-{78EFB660-7FFF-27D4-FB22-A52F212C0099}" dt="2024-02-27T01:10:28.296" v="12"/>
          <ac:spMkLst>
            <pc:docMk/>
            <pc:sldMk cId="1688440108" sldId="259"/>
            <ac:spMk id="8" creationId="{081EA652-8C6A-4E69-BEB9-170809474553}"/>
          </ac:spMkLst>
        </pc:spChg>
        <pc:spChg chg="add">
          <ac:chgData name="joseph.hiller-W212814130" userId="S::w212814130@student.hccs.edu::b827595c-f8e7-4ef7-9548-01c781f40c26" providerId="AD" clId="Web-{78EFB660-7FFF-27D4-FB22-A52F212C0099}" dt="2024-02-27T01:10:28.296" v="12"/>
          <ac:spMkLst>
            <pc:docMk/>
            <pc:sldMk cId="1688440108" sldId="259"/>
            <ac:spMk id="10" creationId="{5298780A-33B9-4EA2-8F67-DE68AD62841B}"/>
          </ac:spMkLst>
        </pc:spChg>
        <pc:spChg chg="add">
          <ac:chgData name="joseph.hiller-W212814130" userId="S::w212814130@student.hccs.edu::b827595c-f8e7-4ef7-9548-01c781f40c26" providerId="AD" clId="Web-{78EFB660-7FFF-27D4-FB22-A52F212C0099}" dt="2024-02-27T01:10:28.296" v="12"/>
          <ac:spMkLst>
            <pc:docMk/>
            <pc:sldMk cId="1688440108" sldId="259"/>
            <ac:spMk id="12" creationId="{7F488E8B-4E1E-4402-8935-D4E6C02615C7}"/>
          </ac:spMkLst>
        </pc:spChg>
        <pc:cxnChg chg="add">
          <ac:chgData name="joseph.hiller-W212814130" userId="S::w212814130@student.hccs.edu::b827595c-f8e7-4ef7-9548-01c781f40c26" providerId="AD" clId="Web-{78EFB660-7FFF-27D4-FB22-A52F212C0099}" dt="2024-02-27T01:10:28.296" v="12"/>
          <ac:cxnSpMkLst>
            <pc:docMk/>
            <pc:sldMk cId="1688440108" sldId="259"/>
            <ac:cxnSpMk id="14" creationId="{23AAC9B5-8015-485C-ACF9-A750390E9A56}"/>
          </ac:cxnSpMkLst>
        </pc:cxnChg>
      </pc:sldChg>
      <pc:sldChg chg="addSp modSp new mod setBg">
        <pc:chgData name="joseph.hiller-W212814130" userId="S::w212814130@student.hccs.edu::b827595c-f8e7-4ef7-9548-01c781f40c26" providerId="AD" clId="Web-{78EFB660-7FFF-27D4-FB22-A52F212C0099}" dt="2024-02-27T01:13:19.747" v="24" actId="20577"/>
        <pc:sldMkLst>
          <pc:docMk/>
          <pc:sldMk cId="3445167720" sldId="270"/>
        </pc:sldMkLst>
        <pc:spChg chg="mod">
          <ac:chgData name="joseph.hiller-W212814130" userId="S::w212814130@student.hccs.edu::b827595c-f8e7-4ef7-9548-01c781f40c26" providerId="AD" clId="Web-{78EFB660-7FFF-27D4-FB22-A52F212C0099}" dt="2024-02-27T01:12:07.210" v="20"/>
          <ac:spMkLst>
            <pc:docMk/>
            <pc:sldMk cId="3445167720" sldId="270"/>
            <ac:spMk id="2" creationId="{2988F85F-1F18-BA54-A2F9-AF53C50DBDB7}"/>
          </ac:spMkLst>
        </pc:spChg>
        <pc:spChg chg="mod">
          <ac:chgData name="joseph.hiller-W212814130" userId="S::w212814130@student.hccs.edu::b827595c-f8e7-4ef7-9548-01c781f40c26" providerId="AD" clId="Web-{78EFB660-7FFF-27D4-FB22-A52F212C0099}" dt="2024-02-27T01:13:19.747" v="24" actId="20577"/>
          <ac:spMkLst>
            <pc:docMk/>
            <pc:sldMk cId="3445167720" sldId="270"/>
            <ac:spMk id="3" creationId="{3F775FA2-18D1-8480-C3F9-755E15DC98EF}"/>
          </ac:spMkLst>
        </pc:spChg>
        <pc:spChg chg="add">
          <ac:chgData name="joseph.hiller-W212814130" userId="S::w212814130@student.hccs.edu::b827595c-f8e7-4ef7-9548-01c781f40c26" providerId="AD" clId="Web-{78EFB660-7FFF-27D4-FB22-A52F212C0099}" dt="2024-02-27T01:12:07.210" v="20"/>
          <ac:spMkLst>
            <pc:docMk/>
            <pc:sldMk cId="3445167720" sldId="270"/>
            <ac:spMk id="8" creationId="{C2554CA6-288E-4202-BC52-2E5A8F0C0AED}"/>
          </ac:spMkLst>
        </pc:spChg>
        <pc:spChg chg="add">
          <ac:chgData name="joseph.hiller-W212814130" userId="S::w212814130@student.hccs.edu::b827595c-f8e7-4ef7-9548-01c781f40c26" providerId="AD" clId="Web-{78EFB660-7FFF-27D4-FB22-A52F212C0099}" dt="2024-02-27T01:12:07.210" v="20"/>
          <ac:spMkLst>
            <pc:docMk/>
            <pc:sldMk cId="3445167720" sldId="270"/>
            <ac:spMk id="10" creationId="{B10BB131-AC8E-4A8E-A5D1-36260F720C3B}"/>
          </ac:spMkLst>
        </pc:spChg>
        <pc:spChg chg="add">
          <ac:chgData name="joseph.hiller-W212814130" userId="S::w212814130@student.hccs.edu::b827595c-f8e7-4ef7-9548-01c781f40c26" providerId="AD" clId="Web-{78EFB660-7FFF-27D4-FB22-A52F212C0099}" dt="2024-02-27T01:12:07.210" v="20"/>
          <ac:spMkLst>
            <pc:docMk/>
            <pc:sldMk cId="3445167720" sldId="270"/>
            <ac:spMk id="12" creationId="{5B7778FC-632E-4DCA-A7CB-0D7731CCF970}"/>
          </ac:spMkLst>
        </pc:spChg>
        <pc:spChg chg="add">
          <ac:chgData name="joseph.hiller-W212814130" userId="S::w212814130@student.hccs.edu::b827595c-f8e7-4ef7-9548-01c781f40c26" providerId="AD" clId="Web-{78EFB660-7FFF-27D4-FB22-A52F212C0099}" dt="2024-02-27T01:12:07.210" v="20"/>
          <ac:spMkLst>
            <pc:docMk/>
            <pc:sldMk cId="3445167720" sldId="270"/>
            <ac:spMk id="14" creationId="{FA23A907-97FB-4A8F-880A-DD77401C4296}"/>
          </ac:spMkLst>
        </pc:spChg>
      </pc:sldChg>
      <pc:sldChg chg="addSp modSp new mod setBg">
        <pc:chgData name="joseph.hiller-W212814130" userId="S::w212814130@student.hccs.edu::b827595c-f8e7-4ef7-9548-01c781f40c26" providerId="AD" clId="Web-{78EFB660-7FFF-27D4-FB22-A52F212C0099}" dt="2024-02-27T01:17:58.098" v="29"/>
        <pc:sldMkLst>
          <pc:docMk/>
          <pc:sldMk cId="1509795931" sldId="271"/>
        </pc:sldMkLst>
        <pc:spChg chg="mod">
          <ac:chgData name="joseph.hiller-W212814130" userId="S::w212814130@student.hccs.edu::b827595c-f8e7-4ef7-9548-01c781f40c26" providerId="AD" clId="Web-{78EFB660-7FFF-27D4-FB22-A52F212C0099}" dt="2024-02-27T01:17:58.098" v="29"/>
          <ac:spMkLst>
            <pc:docMk/>
            <pc:sldMk cId="1509795931" sldId="271"/>
            <ac:spMk id="2" creationId="{7C2776E1-202E-7563-05D2-D1B68B9340A8}"/>
          </ac:spMkLst>
        </pc:spChg>
        <pc:spChg chg="mod">
          <ac:chgData name="joseph.hiller-W212814130" userId="S::w212814130@student.hccs.edu::b827595c-f8e7-4ef7-9548-01c781f40c26" providerId="AD" clId="Web-{78EFB660-7FFF-27D4-FB22-A52F212C0099}" dt="2024-02-27T01:17:58.098" v="29"/>
          <ac:spMkLst>
            <pc:docMk/>
            <pc:sldMk cId="1509795931" sldId="271"/>
            <ac:spMk id="3" creationId="{C895C6B6-C328-2D9B-016D-E94ACB7AB391}"/>
          </ac:spMkLst>
        </pc:spChg>
        <pc:spChg chg="add">
          <ac:chgData name="joseph.hiller-W212814130" userId="S::w212814130@student.hccs.edu::b827595c-f8e7-4ef7-9548-01c781f40c26" providerId="AD" clId="Web-{78EFB660-7FFF-27D4-FB22-A52F212C0099}" dt="2024-02-27T01:17:58.098" v="29"/>
          <ac:spMkLst>
            <pc:docMk/>
            <pc:sldMk cId="1509795931" sldId="271"/>
            <ac:spMk id="8" creationId="{F837543A-6020-4505-A233-C9DB4BF74011}"/>
          </ac:spMkLst>
        </pc:spChg>
        <pc:spChg chg="add">
          <ac:chgData name="joseph.hiller-W212814130" userId="S::w212814130@student.hccs.edu::b827595c-f8e7-4ef7-9548-01c781f40c26" providerId="AD" clId="Web-{78EFB660-7FFF-27D4-FB22-A52F212C0099}" dt="2024-02-27T01:17:58.098" v="29"/>
          <ac:spMkLst>
            <pc:docMk/>
            <pc:sldMk cId="1509795931" sldId="271"/>
            <ac:spMk id="10" creationId="{35B16301-FB18-48BA-A6DD-C37CAF6F9A18}"/>
          </ac:spMkLst>
        </pc:spChg>
        <pc:spChg chg="add">
          <ac:chgData name="joseph.hiller-W212814130" userId="S::w212814130@student.hccs.edu::b827595c-f8e7-4ef7-9548-01c781f40c26" providerId="AD" clId="Web-{78EFB660-7FFF-27D4-FB22-A52F212C0099}" dt="2024-02-27T01:17:58.098" v="29"/>
          <ac:spMkLst>
            <pc:docMk/>
            <pc:sldMk cId="1509795931" sldId="271"/>
            <ac:spMk id="12" creationId="{C3C0D90E-074A-4F52-9B11-B52BEF4BCBE5}"/>
          </ac:spMkLst>
        </pc:spChg>
        <pc:spChg chg="add">
          <ac:chgData name="joseph.hiller-W212814130" userId="S::w212814130@student.hccs.edu::b827595c-f8e7-4ef7-9548-01c781f40c26" providerId="AD" clId="Web-{78EFB660-7FFF-27D4-FB22-A52F212C0099}" dt="2024-02-27T01:17:58.098" v="29"/>
          <ac:spMkLst>
            <pc:docMk/>
            <pc:sldMk cId="1509795931" sldId="271"/>
            <ac:spMk id="14" creationId="{CABBD4C1-E6F8-46F6-8152-A8A97490BF4D}"/>
          </ac:spMkLst>
        </pc:spChg>
        <pc:spChg chg="add">
          <ac:chgData name="joseph.hiller-W212814130" userId="S::w212814130@student.hccs.edu::b827595c-f8e7-4ef7-9548-01c781f40c26" providerId="AD" clId="Web-{78EFB660-7FFF-27D4-FB22-A52F212C0099}" dt="2024-02-27T01:17:58.098" v="29"/>
          <ac:spMkLst>
            <pc:docMk/>
            <pc:sldMk cId="1509795931" sldId="271"/>
            <ac:spMk id="16" creationId="{83BA5EF5-1FE9-4BF9-83BB-269BCDDF6156}"/>
          </ac:spMkLst>
        </pc:spChg>
        <pc:spChg chg="add">
          <ac:chgData name="joseph.hiller-W212814130" userId="S::w212814130@student.hccs.edu::b827595c-f8e7-4ef7-9548-01c781f40c26" providerId="AD" clId="Web-{78EFB660-7FFF-27D4-FB22-A52F212C0099}" dt="2024-02-27T01:17:58.098" v="29"/>
          <ac:spMkLst>
            <pc:docMk/>
            <pc:sldMk cId="1509795931" sldId="271"/>
            <ac:spMk id="20" creationId="{88853921-7BC9-4BDE-ACAB-133C683C82D6}"/>
          </ac:spMkLst>
        </pc:spChg>
        <pc:spChg chg="add">
          <ac:chgData name="joseph.hiller-W212814130" userId="S::w212814130@student.hccs.edu::b827595c-f8e7-4ef7-9548-01c781f40c26" providerId="AD" clId="Web-{78EFB660-7FFF-27D4-FB22-A52F212C0099}" dt="2024-02-27T01:17:58.098" v="29"/>
          <ac:spMkLst>
            <pc:docMk/>
            <pc:sldMk cId="1509795931" sldId="271"/>
            <ac:spMk id="22" creationId="{09192968-3AE7-4470-A61C-97294BB92731}"/>
          </ac:spMkLst>
        </pc:spChg>
        <pc:spChg chg="add">
          <ac:chgData name="joseph.hiller-W212814130" userId="S::w212814130@student.hccs.edu::b827595c-f8e7-4ef7-9548-01c781f40c26" providerId="AD" clId="Web-{78EFB660-7FFF-27D4-FB22-A52F212C0099}" dt="2024-02-27T01:17:58.098" v="29"/>
          <ac:spMkLst>
            <pc:docMk/>
            <pc:sldMk cId="1509795931" sldId="271"/>
            <ac:spMk id="24" creationId="{3AB72E55-43E4-4356-BFE8-E2102CB0B505}"/>
          </ac:spMkLst>
        </pc:spChg>
        <pc:cxnChg chg="add">
          <ac:chgData name="joseph.hiller-W212814130" userId="S::w212814130@student.hccs.edu::b827595c-f8e7-4ef7-9548-01c781f40c26" providerId="AD" clId="Web-{78EFB660-7FFF-27D4-FB22-A52F212C0099}" dt="2024-02-27T01:17:58.098" v="29"/>
          <ac:cxnSpMkLst>
            <pc:docMk/>
            <pc:sldMk cId="1509795931" sldId="271"/>
            <ac:cxnSpMk id="18" creationId="{4B3BCACB-5880-460B-9606-8C433A9AF99D}"/>
          </ac:cxnSpMkLst>
        </pc:cxnChg>
      </pc:sldChg>
      <pc:sldChg chg="addSp modSp new mod setBg">
        <pc:chgData name="joseph.hiller-W212814130" userId="S::w212814130@student.hccs.edu::b827595c-f8e7-4ef7-9548-01c781f40c26" providerId="AD" clId="Web-{78EFB660-7FFF-27D4-FB22-A52F212C0099}" dt="2024-02-27T01:21:13.613" v="35"/>
        <pc:sldMkLst>
          <pc:docMk/>
          <pc:sldMk cId="914655520" sldId="272"/>
        </pc:sldMkLst>
        <pc:spChg chg="mod">
          <ac:chgData name="joseph.hiller-W212814130" userId="S::w212814130@student.hccs.edu::b827595c-f8e7-4ef7-9548-01c781f40c26" providerId="AD" clId="Web-{78EFB660-7FFF-27D4-FB22-A52F212C0099}" dt="2024-02-27T01:21:13.613" v="35"/>
          <ac:spMkLst>
            <pc:docMk/>
            <pc:sldMk cId="914655520" sldId="272"/>
            <ac:spMk id="2" creationId="{D908CCB4-45D6-02B2-C45E-A09D4DFC1698}"/>
          </ac:spMkLst>
        </pc:spChg>
        <pc:spChg chg="mod">
          <ac:chgData name="joseph.hiller-W212814130" userId="S::w212814130@student.hccs.edu::b827595c-f8e7-4ef7-9548-01c781f40c26" providerId="AD" clId="Web-{78EFB660-7FFF-27D4-FB22-A52F212C0099}" dt="2024-02-27T01:21:13.613" v="35"/>
          <ac:spMkLst>
            <pc:docMk/>
            <pc:sldMk cId="914655520" sldId="272"/>
            <ac:spMk id="3" creationId="{51F7A9EE-FEE1-A899-4AF7-CF2F075E2CA8}"/>
          </ac:spMkLst>
        </pc:spChg>
        <pc:spChg chg="add">
          <ac:chgData name="joseph.hiller-W212814130" userId="S::w212814130@student.hccs.edu::b827595c-f8e7-4ef7-9548-01c781f40c26" providerId="AD" clId="Web-{78EFB660-7FFF-27D4-FB22-A52F212C0099}" dt="2024-02-27T01:21:13.613" v="35"/>
          <ac:spMkLst>
            <pc:docMk/>
            <pc:sldMk cId="914655520" sldId="272"/>
            <ac:spMk id="8" creationId="{1BB867FF-FC45-48F7-8104-F89BE54909F1}"/>
          </ac:spMkLst>
        </pc:spChg>
        <pc:spChg chg="add">
          <ac:chgData name="joseph.hiller-W212814130" userId="S::w212814130@student.hccs.edu::b827595c-f8e7-4ef7-9548-01c781f40c26" providerId="AD" clId="Web-{78EFB660-7FFF-27D4-FB22-A52F212C0099}" dt="2024-02-27T01:21:13.613" v="35"/>
          <ac:spMkLst>
            <pc:docMk/>
            <pc:sldMk cId="914655520" sldId="272"/>
            <ac:spMk id="10" creationId="{8BB56887-D0D5-4F0C-9E19-7247EB83C8B7}"/>
          </ac:spMkLst>
        </pc:spChg>
        <pc:spChg chg="add">
          <ac:chgData name="joseph.hiller-W212814130" userId="S::w212814130@student.hccs.edu::b827595c-f8e7-4ef7-9548-01c781f40c26" providerId="AD" clId="Web-{78EFB660-7FFF-27D4-FB22-A52F212C0099}" dt="2024-02-27T01:21:13.613" v="35"/>
          <ac:spMkLst>
            <pc:docMk/>
            <pc:sldMk cId="914655520" sldId="272"/>
            <ac:spMk id="12" creationId="{081E4A58-353D-44AE-B2FC-2A74E2E400F7}"/>
          </ac:spMkLst>
        </pc:spChg>
      </pc:sldChg>
    </pc:docChg>
  </pc:docChgLst>
  <pc:docChgLst>
    <pc:chgData name="misty.richardson-W4626687" userId="S::w4626687@student.hccs.edu::750cf8ba-a7f5-4dc9-95c5-3509a4433d86" providerId="AD" clId="Web-{AF73E52C-115E-4348-92BF-666A51781C40}"/>
    <pc:docChg chg="addSld modSld sldOrd">
      <pc:chgData name="misty.richardson-W4626687" userId="S::w4626687@student.hccs.edu::750cf8ba-a7f5-4dc9-95c5-3509a4433d86" providerId="AD" clId="Web-{AF73E52C-115E-4348-92BF-666A51781C40}" dt="2024-02-16T06:02:26.416" v="234" actId="14100"/>
      <pc:docMkLst>
        <pc:docMk/>
      </pc:docMkLst>
      <pc:sldChg chg="modSp">
        <pc:chgData name="misty.richardson-W4626687" userId="S::w4626687@student.hccs.edu::750cf8ba-a7f5-4dc9-95c5-3509a4433d86" providerId="AD" clId="Web-{AF73E52C-115E-4348-92BF-666A51781C40}" dt="2024-02-16T05:32:45.968" v="80" actId="20577"/>
        <pc:sldMkLst>
          <pc:docMk/>
          <pc:sldMk cId="109857222" sldId="256"/>
        </pc:sldMkLst>
        <pc:spChg chg="mod">
          <ac:chgData name="misty.richardson-W4626687" userId="S::w4626687@student.hccs.edu::750cf8ba-a7f5-4dc9-95c5-3509a4433d86" providerId="AD" clId="Web-{AF73E52C-115E-4348-92BF-666A51781C40}" dt="2024-02-16T05:32:30.171" v="79" actId="20577"/>
          <ac:spMkLst>
            <pc:docMk/>
            <pc:sldMk cId="109857222" sldId="256"/>
            <ac:spMk id="2" creationId="{00000000-0000-0000-0000-000000000000}"/>
          </ac:spMkLst>
        </pc:spChg>
        <pc:spChg chg="mod">
          <ac:chgData name="misty.richardson-W4626687" userId="S::w4626687@student.hccs.edu::750cf8ba-a7f5-4dc9-95c5-3509a4433d86" providerId="AD" clId="Web-{AF73E52C-115E-4348-92BF-666A51781C40}" dt="2024-02-16T05:32:45.968" v="80" actId="20577"/>
          <ac:spMkLst>
            <pc:docMk/>
            <pc:sldMk cId="109857222" sldId="256"/>
            <ac:spMk id="3" creationId="{00000000-0000-0000-0000-000000000000}"/>
          </ac:spMkLst>
        </pc:spChg>
      </pc:sldChg>
      <pc:sldChg chg="modSp new">
        <pc:chgData name="misty.richardson-W4626687" userId="S::w4626687@student.hccs.edu::750cf8ba-a7f5-4dc9-95c5-3509a4433d86" providerId="AD" clId="Web-{AF73E52C-115E-4348-92BF-666A51781C40}" dt="2024-02-16T05:35:23.676" v="90" actId="20577"/>
        <pc:sldMkLst>
          <pc:docMk/>
          <pc:sldMk cId="899960029" sldId="257"/>
        </pc:sldMkLst>
        <pc:spChg chg="mod">
          <ac:chgData name="misty.richardson-W4626687" userId="S::w4626687@student.hccs.edu::750cf8ba-a7f5-4dc9-95c5-3509a4433d86" providerId="AD" clId="Web-{AF73E52C-115E-4348-92BF-666A51781C40}" dt="2024-02-16T05:35:23.676" v="90" actId="20577"/>
          <ac:spMkLst>
            <pc:docMk/>
            <pc:sldMk cId="899960029" sldId="257"/>
            <ac:spMk id="2" creationId="{D7F79AA4-519F-44E5-B017-A0AC5F9CEBFA}"/>
          </ac:spMkLst>
        </pc:spChg>
      </pc:sldChg>
      <pc:sldChg chg="modSp new">
        <pc:chgData name="misty.richardson-W4626687" userId="S::w4626687@student.hccs.edu::750cf8ba-a7f5-4dc9-95c5-3509a4433d86" providerId="AD" clId="Web-{AF73E52C-115E-4348-92BF-666A51781C40}" dt="2024-02-16T05:36:22.959" v="94" actId="20577"/>
        <pc:sldMkLst>
          <pc:docMk/>
          <pc:sldMk cId="2251610679" sldId="258"/>
        </pc:sldMkLst>
        <pc:spChg chg="mod">
          <ac:chgData name="misty.richardson-W4626687" userId="S::w4626687@student.hccs.edu::750cf8ba-a7f5-4dc9-95c5-3509a4433d86" providerId="AD" clId="Web-{AF73E52C-115E-4348-92BF-666A51781C40}" dt="2024-02-16T05:36:22.959" v="94" actId="20577"/>
          <ac:spMkLst>
            <pc:docMk/>
            <pc:sldMk cId="2251610679" sldId="258"/>
            <ac:spMk id="2" creationId="{871DB524-E070-0249-17CE-8D673D5C25B2}"/>
          </ac:spMkLst>
        </pc:spChg>
      </pc:sldChg>
      <pc:sldChg chg="modSp new">
        <pc:chgData name="misty.richardson-W4626687" userId="S::w4626687@student.hccs.edu::750cf8ba-a7f5-4dc9-95c5-3509a4433d86" providerId="AD" clId="Web-{AF73E52C-115E-4348-92BF-666A51781C40}" dt="2024-02-16T05:36:34.741" v="98" actId="20577"/>
        <pc:sldMkLst>
          <pc:docMk/>
          <pc:sldMk cId="1688440108" sldId="259"/>
        </pc:sldMkLst>
        <pc:spChg chg="mod">
          <ac:chgData name="misty.richardson-W4626687" userId="S::w4626687@student.hccs.edu::750cf8ba-a7f5-4dc9-95c5-3509a4433d86" providerId="AD" clId="Web-{AF73E52C-115E-4348-92BF-666A51781C40}" dt="2024-02-16T05:36:34.741" v="98" actId="20577"/>
          <ac:spMkLst>
            <pc:docMk/>
            <pc:sldMk cId="1688440108" sldId="259"/>
            <ac:spMk id="2" creationId="{197C34B0-6113-EFE0-88FE-56A3893E06C6}"/>
          </ac:spMkLst>
        </pc:spChg>
      </pc:sldChg>
      <pc:sldChg chg="addSp delSp modSp new mod setBg">
        <pc:chgData name="misty.richardson-W4626687" userId="S::w4626687@student.hccs.edu::750cf8ba-a7f5-4dc9-95c5-3509a4433d86" providerId="AD" clId="Web-{AF73E52C-115E-4348-92BF-666A51781C40}" dt="2024-02-16T06:02:26.416" v="234" actId="14100"/>
        <pc:sldMkLst>
          <pc:docMk/>
          <pc:sldMk cId="2168701801" sldId="260"/>
        </pc:sldMkLst>
        <pc:spChg chg="mod">
          <ac:chgData name="misty.richardson-W4626687" userId="S::w4626687@student.hccs.edu::750cf8ba-a7f5-4dc9-95c5-3509a4433d86" providerId="AD" clId="Web-{AF73E52C-115E-4348-92BF-666A51781C40}" dt="2024-02-16T05:58:34.377" v="201"/>
          <ac:spMkLst>
            <pc:docMk/>
            <pc:sldMk cId="2168701801" sldId="260"/>
            <ac:spMk id="2" creationId="{7B99C799-B725-AE18-14FB-4C5EBFA6022F}"/>
          </ac:spMkLst>
        </pc:spChg>
        <pc:spChg chg="del">
          <ac:chgData name="misty.richardson-W4626687" userId="S::w4626687@student.hccs.edu::750cf8ba-a7f5-4dc9-95c5-3509a4433d86" providerId="AD" clId="Web-{AF73E52C-115E-4348-92BF-666A51781C40}" dt="2024-02-16T05:58:11.580" v="199"/>
          <ac:spMkLst>
            <pc:docMk/>
            <pc:sldMk cId="2168701801" sldId="260"/>
            <ac:spMk id="3" creationId="{F11F0512-8D81-9C5C-D842-02AB2E805D79}"/>
          </ac:spMkLst>
        </pc:spChg>
        <pc:spChg chg="add del">
          <ac:chgData name="misty.richardson-W4626687" userId="S::w4626687@student.hccs.edu::750cf8ba-a7f5-4dc9-95c5-3509a4433d86" providerId="AD" clId="Web-{AF73E52C-115E-4348-92BF-666A51781C40}" dt="2024-02-16T06:01:57.103" v="232"/>
          <ac:spMkLst>
            <pc:docMk/>
            <pc:sldMk cId="2168701801" sldId="260"/>
            <ac:spMk id="8" creationId="{69450E8E-7C47-09B6-3D83-4111CD07B852}"/>
          </ac:spMkLst>
        </pc:spChg>
        <pc:grpChg chg="add">
          <ac:chgData name="misty.richardson-W4626687" userId="S::w4626687@student.hccs.edu::750cf8ba-a7f5-4dc9-95c5-3509a4433d86" providerId="AD" clId="Web-{AF73E52C-115E-4348-92BF-666A51781C40}" dt="2024-02-16T05:58:34.377" v="201"/>
          <ac:grpSpMkLst>
            <pc:docMk/>
            <pc:sldMk cId="2168701801" sldId="260"/>
            <ac:grpSpMk id="11" creationId="{114ED94A-C85D-4CD3-4205-438D21CE6B38}"/>
          </ac:grpSpMkLst>
        </pc:grpChg>
        <pc:picChg chg="add del mod ord">
          <ac:chgData name="misty.richardson-W4626687" userId="S::w4626687@student.hccs.edu::750cf8ba-a7f5-4dc9-95c5-3509a4433d86" providerId="AD" clId="Web-{AF73E52C-115E-4348-92BF-666A51781C40}" dt="2024-02-16T05:59:10.816" v="205"/>
          <ac:picMkLst>
            <pc:docMk/>
            <pc:sldMk cId="2168701801" sldId="260"/>
            <ac:picMk id="4" creationId="{18F99BEC-8BB9-5C72-8938-81F378A95B43}"/>
          </ac:picMkLst>
        </pc:picChg>
        <pc:picChg chg="add mod ord">
          <ac:chgData name="misty.richardson-W4626687" userId="S::w4626687@student.hccs.edu::750cf8ba-a7f5-4dc9-95c5-3509a4433d86" providerId="AD" clId="Web-{AF73E52C-115E-4348-92BF-666A51781C40}" dt="2024-02-16T06:02:26.416" v="234" actId="14100"/>
          <ac:picMkLst>
            <pc:docMk/>
            <pc:sldMk cId="2168701801" sldId="260"/>
            <ac:picMk id="5" creationId="{4A127A22-0915-1F7B-A61C-F81ADA089F85}"/>
          </ac:picMkLst>
        </pc:picChg>
      </pc:sldChg>
      <pc:sldChg chg="modSp new">
        <pc:chgData name="misty.richardson-W4626687" userId="S::w4626687@student.hccs.edu::750cf8ba-a7f5-4dc9-95c5-3509a4433d86" providerId="AD" clId="Web-{AF73E52C-115E-4348-92BF-666A51781C40}" dt="2024-02-16T05:36:54.429" v="104" actId="20577"/>
        <pc:sldMkLst>
          <pc:docMk/>
          <pc:sldMk cId="1335297604" sldId="261"/>
        </pc:sldMkLst>
        <pc:spChg chg="mod">
          <ac:chgData name="misty.richardson-W4626687" userId="S::w4626687@student.hccs.edu::750cf8ba-a7f5-4dc9-95c5-3509a4433d86" providerId="AD" clId="Web-{AF73E52C-115E-4348-92BF-666A51781C40}" dt="2024-02-16T05:36:54.429" v="104" actId="20577"/>
          <ac:spMkLst>
            <pc:docMk/>
            <pc:sldMk cId="1335297604" sldId="261"/>
            <ac:spMk id="2" creationId="{19B12DD1-5739-C0E0-8D6E-052F3FA5CEB0}"/>
          </ac:spMkLst>
        </pc:spChg>
      </pc:sldChg>
      <pc:sldChg chg="modSp new">
        <pc:chgData name="misty.richardson-W4626687" userId="S::w4626687@student.hccs.edu::750cf8ba-a7f5-4dc9-95c5-3509a4433d86" providerId="AD" clId="Web-{AF73E52C-115E-4348-92BF-666A51781C40}" dt="2024-02-16T06:01:34.071" v="231" actId="20577"/>
        <pc:sldMkLst>
          <pc:docMk/>
          <pc:sldMk cId="1503474030" sldId="262"/>
        </pc:sldMkLst>
        <pc:spChg chg="mod">
          <ac:chgData name="misty.richardson-W4626687" userId="S::w4626687@student.hccs.edu::750cf8ba-a7f5-4dc9-95c5-3509a4433d86" providerId="AD" clId="Web-{AF73E52C-115E-4348-92BF-666A51781C40}" dt="2024-02-16T05:37:15.852" v="113" actId="20577"/>
          <ac:spMkLst>
            <pc:docMk/>
            <pc:sldMk cId="1503474030" sldId="262"/>
            <ac:spMk id="2" creationId="{B62C9BDD-DA2B-8AC3-B761-D0987BBB4A0E}"/>
          </ac:spMkLst>
        </pc:spChg>
        <pc:spChg chg="mod">
          <ac:chgData name="misty.richardson-W4626687" userId="S::w4626687@student.hccs.edu::750cf8ba-a7f5-4dc9-95c5-3509a4433d86" providerId="AD" clId="Web-{AF73E52C-115E-4348-92BF-666A51781C40}" dt="2024-02-16T06:01:34.071" v="231" actId="20577"/>
          <ac:spMkLst>
            <pc:docMk/>
            <pc:sldMk cId="1503474030" sldId="262"/>
            <ac:spMk id="3" creationId="{FC12CCBE-3751-3F73-AAC8-F4BD7A1C1D2D}"/>
          </ac:spMkLst>
        </pc:spChg>
      </pc:sldChg>
      <pc:sldChg chg="addSp delSp modSp new ord">
        <pc:chgData name="misty.richardson-W4626687" userId="S::w4626687@student.hccs.edu::750cf8ba-a7f5-4dc9-95c5-3509a4433d86" providerId="AD" clId="Web-{AF73E52C-115E-4348-92BF-666A51781C40}" dt="2024-02-16T05:52:29.616" v="150"/>
        <pc:sldMkLst>
          <pc:docMk/>
          <pc:sldMk cId="1970727927" sldId="263"/>
        </pc:sldMkLst>
        <pc:spChg chg="del">
          <ac:chgData name="misty.richardson-W4626687" userId="S::w4626687@student.hccs.edu::750cf8ba-a7f5-4dc9-95c5-3509a4433d86" providerId="AD" clId="Web-{AF73E52C-115E-4348-92BF-666A51781C40}" dt="2024-02-16T05:52:20.553" v="148"/>
          <ac:spMkLst>
            <pc:docMk/>
            <pc:sldMk cId="1970727927" sldId="263"/>
            <ac:spMk id="3" creationId="{17E6AD4D-1E54-E909-37BA-DC2BB0C27E4D}"/>
          </ac:spMkLst>
        </pc:spChg>
        <pc:picChg chg="add del mod">
          <ac:chgData name="misty.richardson-W4626687" userId="S::w4626687@student.hccs.edu::750cf8ba-a7f5-4dc9-95c5-3509a4433d86" providerId="AD" clId="Web-{AF73E52C-115E-4348-92BF-666A51781C40}" dt="2024-02-16T05:42:28.486" v="147"/>
          <ac:picMkLst>
            <pc:docMk/>
            <pc:sldMk cId="1970727927" sldId="263"/>
            <ac:picMk id="4" creationId="{C000B80E-D8D5-9F97-B36A-4784571CEF6E}"/>
          </ac:picMkLst>
        </pc:picChg>
        <pc:picChg chg="add mod ord">
          <ac:chgData name="misty.richardson-W4626687" userId="S::w4626687@student.hccs.edu::750cf8ba-a7f5-4dc9-95c5-3509a4433d86" providerId="AD" clId="Web-{AF73E52C-115E-4348-92BF-666A51781C40}" dt="2024-02-16T05:52:20.569" v="149"/>
          <ac:picMkLst>
            <pc:docMk/>
            <pc:sldMk cId="1970727927" sldId="263"/>
            <ac:picMk id="5" creationId="{2196D0B9-2062-317B-D25A-27937E00D373}"/>
          </ac:picMkLst>
        </pc:picChg>
      </pc:sldChg>
    </pc:docChg>
  </pc:docChgLst>
  <pc:docChgLst>
    <pc:chgData name="joseph.hiller-W212814130" userId="S::w212814130@student.hccs.edu::b827595c-f8e7-4ef7-9548-01c781f40c26" providerId="AD" clId="Web-{3C50729C-5139-235E-CC62-A59D301CC901}"/>
    <pc:docChg chg="addSld modSld">
      <pc:chgData name="joseph.hiller-W212814130" userId="S::w212814130@student.hccs.edu::b827595c-f8e7-4ef7-9548-01c781f40c26" providerId="AD" clId="Web-{3C50729C-5139-235E-CC62-A59D301CC901}" dt="2024-02-27T01:23:44.753" v="5" actId="20577"/>
      <pc:docMkLst>
        <pc:docMk/>
      </pc:docMkLst>
      <pc:sldChg chg="modSp">
        <pc:chgData name="joseph.hiller-W212814130" userId="S::w212814130@student.hccs.edu::b827595c-f8e7-4ef7-9548-01c781f40c26" providerId="AD" clId="Web-{3C50729C-5139-235E-CC62-A59D301CC901}" dt="2024-02-27T01:23:08.455" v="0" actId="20577"/>
        <pc:sldMkLst>
          <pc:docMk/>
          <pc:sldMk cId="914655520" sldId="272"/>
        </pc:sldMkLst>
        <pc:spChg chg="mod">
          <ac:chgData name="joseph.hiller-W212814130" userId="S::w212814130@student.hccs.edu::b827595c-f8e7-4ef7-9548-01c781f40c26" providerId="AD" clId="Web-{3C50729C-5139-235E-CC62-A59D301CC901}" dt="2024-02-27T01:23:08.455" v="0" actId="20577"/>
          <ac:spMkLst>
            <pc:docMk/>
            <pc:sldMk cId="914655520" sldId="272"/>
            <ac:spMk id="3" creationId="{51F7A9EE-FEE1-A899-4AF7-CF2F075E2CA8}"/>
          </ac:spMkLst>
        </pc:spChg>
      </pc:sldChg>
      <pc:sldChg chg="modSp new">
        <pc:chgData name="joseph.hiller-W212814130" userId="S::w212814130@student.hccs.edu::b827595c-f8e7-4ef7-9548-01c781f40c26" providerId="AD" clId="Web-{3C50729C-5139-235E-CC62-A59D301CC901}" dt="2024-02-27T01:23:44.753" v="5" actId="20577"/>
        <pc:sldMkLst>
          <pc:docMk/>
          <pc:sldMk cId="3863548815" sldId="273"/>
        </pc:sldMkLst>
        <pc:spChg chg="mod">
          <ac:chgData name="joseph.hiller-W212814130" userId="S::w212814130@student.hccs.edu::b827595c-f8e7-4ef7-9548-01c781f40c26" providerId="AD" clId="Web-{3C50729C-5139-235E-CC62-A59D301CC901}" dt="2024-02-27T01:23:30.502" v="3" actId="20577"/>
          <ac:spMkLst>
            <pc:docMk/>
            <pc:sldMk cId="3863548815" sldId="273"/>
            <ac:spMk id="2" creationId="{C2273F6F-DDCB-42CB-AA58-432C770C210B}"/>
          </ac:spMkLst>
        </pc:spChg>
        <pc:spChg chg="mod">
          <ac:chgData name="joseph.hiller-W212814130" userId="S::w212814130@student.hccs.edu::b827595c-f8e7-4ef7-9548-01c781f40c26" providerId="AD" clId="Web-{3C50729C-5139-235E-CC62-A59D301CC901}" dt="2024-02-27T01:23:44.753" v="5" actId="20577"/>
          <ac:spMkLst>
            <pc:docMk/>
            <pc:sldMk cId="3863548815" sldId="273"/>
            <ac:spMk id="3" creationId="{1A6F670B-A906-456C-A41D-597DF7A458C1}"/>
          </ac:spMkLst>
        </pc:spChg>
      </pc:sldChg>
    </pc:docChg>
  </pc:docChgLst>
  <pc:docChgLst>
    <pc:chgData name="misty.richardson-W4626687" userId="S::w4626687@student.hccs.edu::750cf8ba-a7f5-4dc9-95c5-3509a4433d86" providerId="AD" clId="Web-{CADBE01C-DF5B-E484-E9CF-56DEAD70C880}"/>
    <pc:docChg chg="delSld modSld sldOrd">
      <pc:chgData name="misty.richardson-W4626687" userId="S::w4626687@student.hccs.edu::750cf8ba-a7f5-4dc9-95c5-3509a4433d86" providerId="AD" clId="Web-{CADBE01C-DF5B-E484-E9CF-56DEAD70C880}" dt="2024-02-27T04:36:47.896" v="135" actId="14100"/>
      <pc:docMkLst>
        <pc:docMk/>
      </pc:docMkLst>
      <pc:sldChg chg="addSp delSp modSp mod setBg">
        <pc:chgData name="misty.richardson-W4626687" userId="S::w4626687@student.hccs.edu::750cf8ba-a7f5-4dc9-95c5-3509a4433d86" providerId="AD" clId="Web-{CADBE01C-DF5B-E484-E9CF-56DEAD70C880}" dt="2024-02-27T02:45:37.406" v="58" actId="1076"/>
        <pc:sldMkLst>
          <pc:docMk/>
          <pc:sldMk cId="109857222" sldId="256"/>
        </pc:sldMkLst>
        <pc:spChg chg="mod">
          <ac:chgData name="misty.richardson-W4626687" userId="S::w4626687@student.hccs.edu::750cf8ba-a7f5-4dc9-95c5-3509a4433d86" providerId="AD" clId="Web-{CADBE01C-DF5B-E484-E9CF-56DEAD70C880}" dt="2024-02-27T02:44:58.436" v="55" actId="14100"/>
          <ac:spMkLst>
            <pc:docMk/>
            <pc:sldMk cId="109857222" sldId="256"/>
            <ac:spMk id="2" creationId="{00000000-0000-0000-0000-000000000000}"/>
          </ac:spMkLst>
        </pc:spChg>
        <pc:spChg chg="mod">
          <ac:chgData name="misty.richardson-W4626687" userId="S::w4626687@student.hccs.edu::750cf8ba-a7f5-4dc9-95c5-3509a4433d86" providerId="AD" clId="Web-{CADBE01C-DF5B-E484-E9CF-56DEAD70C880}" dt="2024-02-27T02:45:37.406" v="58" actId="1076"/>
          <ac:spMkLst>
            <pc:docMk/>
            <pc:sldMk cId="109857222" sldId="256"/>
            <ac:spMk id="3" creationId="{00000000-0000-0000-0000-000000000000}"/>
          </ac:spMkLst>
        </pc:spChg>
        <pc:spChg chg="add mod">
          <ac:chgData name="misty.richardson-W4626687" userId="S::w4626687@student.hccs.edu::750cf8ba-a7f5-4dc9-95c5-3509a4433d86" providerId="AD" clId="Web-{CADBE01C-DF5B-E484-E9CF-56DEAD70C880}" dt="2024-02-27T02:41:49.040" v="17"/>
          <ac:spMkLst>
            <pc:docMk/>
            <pc:sldMk cId="109857222" sldId="256"/>
            <ac:spMk id="6" creationId="{8D072BBA-9A5A-2AEC-52B1-1D5583929C6D}"/>
          </ac:spMkLst>
        </pc:spChg>
        <pc:spChg chg="add">
          <ac:chgData name="misty.richardson-W4626687" userId="S::w4626687@student.hccs.edu::750cf8ba-a7f5-4dc9-95c5-3509a4433d86" providerId="AD" clId="Web-{CADBE01C-DF5B-E484-E9CF-56DEAD70C880}" dt="2024-02-27T02:41:49.040" v="17"/>
          <ac:spMkLst>
            <pc:docMk/>
            <pc:sldMk cId="109857222" sldId="256"/>
            <ac:spMk id="11" creationId="{0671A8AE-40A1-4631-A6B8-581AFF065482}"/>
          </ac:spMkLst>
        </pc:spChg>
        <pc:spChg chg="add">
          <ac:chgData name="misty.richardson-W4626687" userId="S::w4626687@student.hccs.edu::750cf8ba-a7f5-4dc9-95c5-3509a4433d86" providerId="AD" clId="Web-{CADBE01C-DF5B-E484-E9CF-56DEAD70C880}" dt="2024-02-27T02:41:49.040" v="17"/>
          <ac:spMkLst>
            <pc:docMk/>
            <pc:sldMk cId="109857222" sldId="256"/>
            <ac:spMk id="13" creationId="{AB58EF07-17C2-48CF-ABB0-EEF1F17CB8F0}"/>
          </ac:spMkLst>
        </pc:spChg>
        <pc:spChg chg="add">
          <ac:chgData name="misty.richardson-W4626687" userId="S::w4626687@student.hccs.edu::750cf8ba-a7f5-4dc9-95c5-3509a4433d86" providerId="AD" clId="Web-{CADBE01C-DF5B-E484-E9CF-56DEAD70C880}" dt="2024-02-27T02:41:49.040" v="17"/>
          <ac:spMkLst>
            <pc:docMk/>
            <pc:sldMk cId="109857222" sldId="256"/>
            <ac:spMk id="15" creationId="{AF2F604E-43BE-4DC3-B983-E071523364F8}"/>
          </ac:spMkLst>
        </pc:spChg>
        <pc:spChg chg="add">
          <ac:chgData name="misty.richardson-W4626687" userId="S::w4626687@student.hccs.edu::750cf8ba-a7f5-4dc9-95c5-3509a4433d86" providerId="AD" clId="Web-{CADBE01C-DF5B-E484-E9CF-56DEAD70C880}" dt="2024-02-27T02:41:49.040" v="17"/>
          <ac:spMkLst>
            <pc:docMk/>
            <pc:sldMk cId="109857222" sldId="256"/>
            <ac:spMk id="17" creationId="{08C9B587-E65E-4B52-B37C-ABEBB6E87928}"/>
          </ac:spMkLst>
        </pc:spChg>
        <pc:picChg chg="add del mod">
          <ac:chgData name="misty.richardson-W4626687" userId="S::w4626687@student.hccs.edu::750cf8ba-a7f5-4dc9-95c5-3509a4433d86" providerId="AD" clId="Web-{CADBE01C-DF5B-E484-E9CF-56DEAD70C880}" dt="2024-02-27T02:40:01.553" v="1"/>
          <ac:picMkLst>
            <pc:docMk/>
            <pc:sldMk cId="109857222" sldId="256"/>
            <ac:picMk id="4" creationId="{7A2F4654-E144-C86A-88A2-DBE03D999306}"/>
          </ac:picMkLst>
        </pc:picChg>
        <pc:picChg chg="add mod ord">
          <ac:chgData name="misty.richardson-W4626687" userId="S::w4626687@student.hccs.edu::750cf8ba-a7f5-4dc9-95c5-3509a4433d86" providerId="AD" clId="Web-{CADBE01C-DF5B-E484-E9CF-56DEAD70C880}" dt="2024-02-27T02:41:49.040" v="17"/>
          <ac:picMkLst>
            <pc:docMk/>
            <pc:sldMk cId="109857222" sldId="256"/>
            <ac:picMk id="5" creationId="{95AC8F7B-41C8-74BA-07C1-7C0855E1E297}"/>
          </ac:picMkLst>
        </pc:picChg>
      </pc:sldChg>
      <pc:sldChg chg="addSp delSp modSp ord">
        <pc:chgData name="misty.richardson-W4626687" userId="S::w4626687@student.hccs.edu::750cf8ba-a7f5-4dc9-95c5-3509a4433d86" providerId="AD" clId="Web-{CADBE01C-DF5B-E484-E9CF-56DEAD70C880}" dt="2024-02-27T04:20:42.049" v="109"/>
        <pc:sldMkLst>
          <pc:docMk/>
          <pc:sldMk cId="899960029" sldId="257"/>
        </pc:sldMkLst>
        <pc:spChg chg="mod">
          <ac:chgData name="misty.richardson-W4626687" userId="S::w4626687@student.hccs.edu::750cf8ba-a7f5-4dc9-95c5-3509a4433d86" providerId="AD" clId="Web-{CADBE01C-DF5B-E484-E9CF-56DEAD70C880}" dt="2024-02-27T03:58:54.017" v="86" actId="20577"/>
          <ac:spMkLst>
            <pc:docMk/>
            <pc:sldMk cId="899960029" sldId="257"/>
            <ac:spMk id="2" creationId="{1AC074F8-1377-1990-CE6F-5A2E3D077B65}"/>
          </ac:spMkLst>
        </pc:spChg>
        <pc:spChg chg="add del mod">
          <ac:chgData name="misty.richardson-W4626687" userId="S::w4626687@student.hccs.edu::750cf8ba-a7f5-4dc9-95c5-3509a4433d86" providerId="AD" clId="Web-{CADBE01C-DF5B-E484-E9CF-56DEAD70C880}" dt="2024-02-27T04:18:41.747" v="107"/>
          <ac:spMkLst>
            <pc:docMk/>
            <pc:sldMk cId="899960029" sldId="257"/>
            <ac:spMk id="4" creationId="{09AD396F-D728-B982-120A-B0CB724B46D6}"/>
          </ac:spMkLst>
        </pc:spChg>
        <pc:graphicFrameChg chg="add del">
          <ac:chgData name="misty.richardson-W4626687" userId="S::w4626687@student.hccs.edu::750cf8ba-a7f5-4dc9-95c5-3509a4433d86" providerId="AD" clId="Web-{CADBE01C-DF5B-E484-E9CF-56DEAD70C880}" dt="2024-02-27T04:18:41.732" v="106"/>
          <ac:graphicFrameMkLst>
            <pc:docMk/>
            <pc:sldMk cId="899960029" sldId="257"/>
            <ac:graphicFrameMk id="20" creationId="{3CA7BE3A-3FB0-014C-4A3D-84DEC8F9C8EA}"/>
          </ac:graphicFrameMkLst>
        </pc:graphicFrameChg>
        <pc:graphicFrameChg chg="add">
          <ac:chgData name="misty.richardson-W4626687" userId="S::w4626687@student.hccs.edu::750cf8ba-a7f5-4dc9-95c5-3509a4433d86" providerId="AD" clId="Web-{CADBE01C-DF5B-E484-E9CF-56DEAD70C880}" dt="2024-02-27T04:18:41.747" v="107"/>
          <ac:graphicFrameMkLst>
            <pc:docMk/>
            <pc:sldMk cId="899960029" sldId="257"/>
            <ac:graphicFrameMk id="22" creationId="{FBFECF40-69AD-A314-B07D-53B6333A7AE4}"/>
          </ac:graphicFrameMkLst>
        </pc:graphicFrameChg>
      </pc:sldChg>
      <pc:sldChg chg="addSp modSp ord">
        <pc:chgData name="misty.richardson-W4626687" userId="S::w4626687@student.hccs.edu::750cf8ba-a7f5-4dc9-95c5-3509a4433d86" providerId="AD" clId="Web-{CADBE01C-DF5B-E484-E9CF-56DEAD70C880}" dt="2024-02-27T04:36:47.896" v="135" actId="14100"/>
        <pc:sldMkLst>
          <pc:docMk/>
          <pc:sldMk cId="2251610679" sldId="258"/>
        </pc:sldMkLst>
        <pc:spChg chg="mod">
          <ac:chgData name="misty.richardson-W4626687" userId="S::w4626687@student.hccs.edu::750cf8ba-a7f5-4dc9-95c5-3509a4433d86" providerId="AD" clId="Web-{CADBE01C-DF5B-E484-E9CF-56DEAD70C880}" dt="2024-02-27T04:36:15.848" v="133"/>
          <ac:spMkLst>
            <pc:docMk/>
            <pc:sldMk cId="2251610679" sldId="258"/>
            <ac:spMk id="2" creationId="{871DB524-E070-0249-17CE-8D673D5C25B2}"/>
          </ac:spMkLst>
        </pc:spChg>
        <pc:spChg chg="mod">
          <ac:chgData name="misty.richardson-W4626687" userId="S::w4626687@student.hccs.edu::750cf8ba-a7f5-4dc9-95c5-3509a4433d86" providerId="AD" clId="Web-{CADBE01C-DF5B-E484-E9CF-56DEAD70C880}" dt="2024-02-27T04:36:47.896" v="135" actId="14100"/>
          <ac:spMkLst>
            <pc:docMk/>
            <pc:sldMk cId="2251610679" sldId="258"/>
            <ac:spMk id="3" creationId="{4AE3B8BF-17D1-0653-7F4F-FCA84FA4C5E0}"/>
          </ac:spMkLst>
        </pc:spChg>
        <pc:picChg chg="add mod">
          <ac:chgData name="misty.richardson-W4626687" userId="S::w4626687@student.hccs.edu::750cf8ba-a7f5-4dc9-95c5-3509a4433d86" providerId="AD" clId="Web-{CADBE01C-DF5B-E484-E9CF-56DEAD70C880}" dt="2024-02-27T02:48:22.801" v="63" actId="1076"/>
          <ac:picMkLst>
            <pc:docMk/>
            <pc:sldMk cId="2251610679" sldId="258"/>
            <ac:picMk id="7" creationId="{D26F8450-EDB1-10A4-FF00-F71E638B7250}"/>
          </ac:picMkLst>
        </pc:picChg>
      </pc:sldChg>
      <pc:sldChg chg="modSp">
        <pc:chgData name="misty.richardson-W4626687" userId="S::w4626687@student.hccs.edu::750cf8ba-a7f5-4dc9-95c5-3509a4433d86" providerId="AD" clId="Web-{CADBE01C-DF5B-E484-E9CF-56DEAD70C880}" dt="2024-02-27T03:52:33.300" v="78" actId="20577"/>
        <pc:sldMkLst>
          <pc:docMk/>
          <pc:sldMk cId="1688440108" sldId="259"/>
        </pc:sldMkLst>
        <pc:spChg chg="mod">
          <ac:chgData name="misty.richardson-W4626687" userId="S::w4626687@student.hccs.edu::750cf8ba-a7f5-4dc9-95c5-3509a4433d86" providerId="AD" clId="Web-{CADBE01C-DF5B-E484-E9CF-56DEAD70C880}" dt="2024-02-27T03:52:33.300" v="78" actId="20577"/>
          <ac:spMkLst>
            <pc:docMk/>
            <pc:sldMk cId="1688440108" sldId="259"/>
            <ac:spMk id="2" creationId="{197C34B0-6113-EFE0-88FE-56A3893E06C6}"/>
          </ac:spMkLst>
        </pc:spChg>
      </pc:sldChg>
      <pc:sldChg chg="del">
        <pc:chgData name="misty.richardson-W4626687" userId="S::w4626687@student.hccs.edu::750cf8ba-a7f5-4dc9-95c5-3509a4433d86" providerId="AD" clId="Web-{CADBE01C-DF5B-E484-E9CF-56DEAD70C880}" dt="2024-02-27T03:52:13.627" v="72"/>
        <pc:sldMkLst>
          <pc:docMk/>
          <pc:sldMk cId="2168701801" sldId="260"/>
        </pc:sldMkLst>
      </pc:sldChg>
      <pc:sldChg chg="modSp">
        <pc:chgData name="misty.richardson-W4626687" userId="S::w4626687@student.hccs.edu::750cf8ba-a7f5-4dc9-95c5-3509a4433d86" providerId="AD" clId="Web-{CADBE01C-DF5B-E484-E9CF-56DEAD70C880}" dt="2024-02-27T03:52:38.331" v="79" actId="20577"/>
        <pc:sldMkLst>
          <pc:docMk/>
          <pc:sldMk cId="1335297604" sldId="261"/>
        </pc:sldMkLst>
        <pc:spChg chg="mod">
          <ac:chgData name="misty.richardson-W4626687" userId="S::w4626687@student.hccs.edu::750cf8ba-a7f5-4dc9-95c5-3509a4433d86" providerId="AD" clId="Web-{CADBE01C-DF5B-E484-E9CF-56DEAD70C880}" dt="2024-02-27T03:52:38.331" v="79" actId="20577"/>
          <ac:spMkLst>
            <pc:docMk/>
            <pc:sldMk cId="1335297604" sldId="261"/>
            <ac:spMk id="2" creationId="{19B12DD1-5739-C0E0-8D6E-052F3FA5CEB0}"/>
          </ac:spMkLst>
        </pc:spChg>
      </pc:sldChg>
      <pc:sldChg chg="mod ord setBg">
        <pc:chgData name="misty.richardson-W4626687" userId="S::w4626687@student.hccs.edu::750cf8ba-a7f5-4dc9-95c5-3509a4433d86" providerId="AD" clId="Web-{CADBE01C-DF5B-E484-E9CF-56DEAD70C880}" dt="2024-02-27T04:20:27.642" v="108"/>
        <pc:sldMkLst>
          <pc:docMk/>
          <pc:sldMk cId="1970727927" sldId="263"/>
        </pc:sldMkLst>
      </pc:sldChg>
      <pc:sldChg chg="addSp delSp modSp">
        <pc:chgData name="misty.richardson-W4626687" userId="S::w4626687@student.hccs.edu::750cf8ba-a7f5-4dc9-95c5-3509a4433d86" providerId="AD" clId="Web-{CADBE01C-DF5B-E484-E9CF-56DEAD70C880}" dt="2024-02-27T04:33:06.794" v="128" actId="20577"/>
        <pc:sldMkLst>
          <pc:docMk/>
          <pc:sldMk cId="3745637069" sldId="265"/>
        </pc:sldMkLst>
        <pc:spChg chg="mod">
          <ac:chgData name="misty.richardson-W4626687" userId="S::w4626687@student.hccs.edu::750cf8ba-a7f5-4dc9-95c5-3509a4433d86" providerId="AD" clId="Web-{CADBE01C-DF5B-E484-E9CF-56DEAD70C880}" dt="2024-02-27T04:33:06.794" v="128" actId="20577"/>
          <ac:spMkLst>
            <pc:docMk/>
            <pc:sldMk cId="3745637069" sldId="265"/>
            <ac:spMk id="4" creationId="{65010DB7-E037-D1C5-E743-D7C42CF5D77D}"/>
          </ac:spMkLst>
        </pc:spChg>
        <pc:spChg chg="del">
          <ac:chgData name="misty.richardson-W4626687" userId="S::w4626687@student.hccs.edu::750cf8ba-a7f5-4dc9-95c5-3509a4433d86" providerId="AD" clId="Web-{CADBE01C-DF5B-E484-E9CF-56DEAD70C880}" dt="2024-02-27T04:25:15.668" v="112"/>
          <ac:spMkLst>
            <pc:docMk/>
            <pc:sldMk cId="3745637069" sldId="265"/>
            <ac:spMk id="9" creationId="{1A9F7B4E-B03D-4F64-BE33-00D074458D45}"/>
          </ac:spMkLst>
        </pc:spChg>
        <pc:spChg chg="del">
          <ac:chgData name="misty.richardson-W4626687" userId="S::w4626687@student.hccs.edu::750cf8ba-a7f5-4dc9-95c5-3509a4433d86" providerId="AD" clId="Web-{CADBE01C-DF5B-E484-E9CF-56DEAD70C880}" dt="2024-02-27T04:25:15.668" v="112"/>
          <ac:spMkLst>
            <pc:docMk/>
            <pc:sldMk cId="3745637069" sldId="265"/>
            <ac:spMk id="11" creationId="{7E2BE7F7-CA89-4002-ACCE-A478AEA24F5E}"/>
          </ac:spMkLst>
        </pc:spChg>
        <pc:spChg chg="add">
          <ac:chgData name="misty.richardson-W4626687" userId="S::w4626687@student.hccs.edu::750cf8ba-a7f5-4dc9-95c5-3509a4433d86" providerId="AD" clId="Web-{CADBE01C-DF5B-E484-E9CF-56DEAD70C880}" dt="2024-02-27T04:25:15.668" v="112"/>
          <ac:spMkLst>
            <pc:docMk/>
            <pc:sldMk cId="3745637069" sldId="265"/>
            <ac:spMk id="16" creationId="{0D7B6173-1D58-48E2-83CF-37350F315F75}"/>
          </ac:spMkLst>
        </pc:spChg>
        <pc:spChg chg="add">
          <ac:chgData name="misty.richardson-W4626687" userId="S::w4626687@student.hccs.edu::750cf8ba-a7f5-4dc9-95c5-3509a4433d86" providerId="AD" clId="Web-{CADBE01C-DF5B-E484-E9CF-56DEAD70C880}" dt="2024-02-27T04:25:15.668" v="112"/>
          <ac:spMkLst>
            <pc:docMk/>
            <pc:sldMk cId="3745637069" sldId="265"/>
            <ac:spMk id="18" creationId="{2F36CA75-CFBF-4844-B719-8FE9EBADA9AF}"/>
          </ac:spMkLst>
        </pc:spChg>
        <pc:spChg chg="add">
          <ac:chgData name="misty.richardson-W4626687" userId="S::w4626687@student.hccs.edu::750cf8ba-a7f5-4dc9-95c5-3509a4433d86" providerId="AD" clId="Web-{CADBE01C-DF5B-E484-E9CF-56DEAD70C880}" dt="2024-02-27T04:25:15.668" v="112"/>
          <ac:spMkLst>
            <pc:docMk/>
            <pc:sldMk cId="3745637069" sldId="265"/>
            <ac:spMk id="20" creationId="{3D4A84B9-E564-4DD0-97F8-DBF1C460C28A}"/>
          </ac:spMkLst>
        </pc:spChg>
        <pc:spChg chg="add">
          <ac:chgData name="misty.richardson-W4626687" userId="S::w4626687@student.hccs.edu::750cf8ba-a7f5-4dc9-95c5-3509a4433d86" providerId="AD" clId="Web-{CADBE01C-DF5B-E484-E9CF-56DEAD70C880}" dt="2024-02-27T04:25:15.668" v="112"/>
          <ac:spMkLst>
            <pc:docMk/>
            <pc:sldMk cId="3745637069" sldId="265"/>
            <ac:spMk id="22" creationId="{102382E0-0A09-46AE-B955-B911CAFE7F00}"/>
          </ac:spMkLst>
        </pc:spChg>
        <pc:spChg chg="add">
          <ac:chgData name="misty.richardson-W4626687" userId="S::w4626687@student.hccs.edu::750cf8ba-a7f5-4dc9-95c5-3509a4433d86" providerId="AD" clId="Web-{CADBE01C-DF5B-E484-E9CF-56DEAD70C880}" dt="2024-02-27T04:25:15.668" v="112"/>
          <ac:spMkLst>
            <pc:docMk/>
            <pc:sldMk cId="3745637069" sldId="265"/>
            <ac:spMk id="24" creationId="{7DE75D4A-0965-4973-BE75-DECCAC9A9614}"/>
          </ac:spMkLst>
        </pc:spChg>
        <pc:picChg chg="mod">
          <ac:chgData name="misty.richardson-W4626687" userId="S::w4626687@student.hccs.edu::750cf8ba-a7f5-4dc9-95c5-3509a4433d86" providerId="AD" clId="Web-{CADBE01C-DF5B-E484-E9CF-56DEAD70C880}" dt="2024-02-27T04:25:15.668" v="112"/>
          <ac:picMkLst>
            <pc:docMk/>
            <pc:sldMk cId="3745637069" sldId="265"/>
            <ac:picMk id="3" creationId="{D61E8BFF-4397-32E1-F49A-16B1A63CE311}"/>
          </ac:picMkLst>
        </pc:picChg>
        <pc:picChg chg="add">
          <ac:chgData name="misty.richardson-W4626687" userId="S::w4626687@student.hccs.edu::750cf8ba-a7f5-4dc9-95c5-3509a4433d86" providerId="AD" clId="Web-{CADBE01C-DF5B-E484-E9CF-56DEAD70C880}" dt="2024-02-27T04:25:15.668" v="112"/>
          <ac:picMkLst>
            <pc:docMk/>
            <pc:sldMk cId="3745637069" sldId="265"/>
            <ac:picMk id="26" creationId="{4A599609-F5C2-4A0B-A992-913F814A631A}"/>
          </ac:picMkLst>
        </pc:picChg>
      </pc:sldChg>
    </pc:docChg>
  </pc:docChgLst>
  <pc:docChgLst>
    <pc:chgData name="misty.richardson-W4626687" userId="S::w4626687@student.hccs.edu::750cf8ba-a7f5-4dc9-95c5-3509a4433d86" providerId="AD" clId="Web-{184B5444-C886-E6B1-952A-3A5493B0F3C3}"/>
    <pc:docChg chg="modSld sldOrd">
      <pc:chgData name="misty.richardson-W4626687" userId="S::w4626687@student.hccs.edu::750cf8ba-a7f5-4dc9-95c5-3509a4433d86" providerId="AD" clId="Web-{184B5444-C886-E6B1-952A-3A5493B0F3C3}" dt="2024-02-26T19:25:09.787" v="2"/>
      <pc:docMkLst>
        <pc:docMk/>
      </pc:docMkLst>
      <pc:sldChg chg="ord">
        <pc:chgData name="misty.richardson-W4626687" userId="S::w4626687@student.hccs.edu::750cf8ba-a7f5-4dc9-95c5-3509a4433d86" providerId="AD" clId="Web-{184B5444-C886-E6B1-952A-3A5493B0F3C3}" dt="2024-02-26T19:24:13.520" v="0"/>
        <pc:sldMkLst>
          <pc:docMk/>
          <pc:sldMk cId="1688440108" sldId="259"/>
        </pc:sldMkLst>
      </pc:sldChg>
      <pc:sldChg chg="delSp modSp mod setBg">
        <pc:chgData name="misty.richardson-W4626687" userId="S::w4626687@student.hccs.edu::750cf8ba-a7f5-4dc9-95c5-3509a4433d86" providerId="AD" clId="Web-{184B5444-C886-E6B1-952A-3A5493B0F3C3}" dt="2024-02-26T19:25:09.787" v="2"/>
        <pc:sldMkLst>
          <pc:docMk/>
          <pc:sldMk cId="1970727927" sldId="263"/>
        </pc:sldMkLst>
        <pc:spChg chg="del">
          <ac:chgData name="misty.richardson-W4626687" userId="S::w4626687@student.hccs.edu::750cf8ba-a7f5-4dc9-95c5-3509a4433d86" providerId="AD" clId="Web-{184B5444-C886-E6B1-952A-3A5493B0F3C3}" dt="2024-02-26T19:24:38.411" v="1"/>
          <ac:spMkLst>
            <pc:docMk/>
            <pc:sldMk cId="1970727927" sldId="263"/>
            <ac:spMk id="2" creationId="{CF6C12D6-B464-A346-23C3-58076CB51419}"/>
          </ac:spMkLst>
        </pc:spChg>
        <pc:picChg chg="mod">
          <ac:chgData name="misty.richardson-W4626687" userId="S::w4626687@student.hccs.edu::750cf8ba-a7f5-4dc9-95c5-3509a4433d86" providerId="AD" clId="Web-{184B5444-C886-E6B1-952A-3A5493B0F3C3}" dt="2024-02-26T19:24:38.411" v="1"/>
          <ac:picMkLst>
            <pc:docMk/>
            <pc:sldMk cId="1970727927" sldId="263"/>
            <ac:picMk id="5" creationId="{2196D0B9-2062-317B-D25A-27937E00D373}"/>
          </ac:picMkLst>
        </pc:picChg>
      </pc:sldChg>
    </pc:docChg>
  </pc:docChgLst>
  <pc:docChgLst>
    <pc:chgData name="misty.richardson-W4626687" userId="S::w4626687@student.hccs.edu::750cf8ba-a7f5-4dc9-95c5-3509a4433d86" providerId="AD" clId="Web-{01C74BBD-36BB-41EC-6FA2-30843309999C}"/>
    <pc:docChg chg="delSld">
      <pc:chgData name="misty.richardson-W4626687" userId="S::w4626687@student.hccs.edu::750cf8ba-a7f5-4dc9-95c5-3509a4433d86" providerId="AD" clId="Web-{01C74BBD-36BB-41EC-6FA2-30843309999C}" dt="2024-02-27T01:27:27.427" v="0"/>
      <pc:docMkLst>
        <pc:docMk/>
      </pc:docMkLst>
      <pc:sldChg chg="del">
        <pc:chgData name="misty.richardson-W4626687" userId="S::w4626687@student.hccs.edu::750cf8ba-a7f5-4dc9-95c5-3509a4433d86" providerId="AD" clId="Web-{01C74BBD-36BB-41EC-6FA2-30843309999C}" dt="2024-02-27T01:27:27.427" v="0"/>
        <pc:sldMkLst>
          <pc:docMk/>
          <pc:sldMk cId="116708321" sldId="269"/>
        </pc:sldMkLst>
      </pc:sldChg>
    </pc:docChg>
  </pc:docChgLst>
  <pc:docChgLst>
    <pc:chgData name="zaidtahir.jamil-W208791511" userId="S::w208791511@student.hccs.edu::d97bd1c0-5c68-47bf-bc88-85f4da064a04" providerId="AD" clId="Web-{BDB9FCBE-6156-9F2D-420D-6E2A80BC3C34}"/>
    <pc:docChg chg="addSld modSld">
      <pc:chgData name="zaidtahir.jamil-W208791511" userId="S::w208791511@student.hccs.edu::d97bd1c0-5c68-47bf-bc88-85f4da064a04" providerId="AD" clId="Web-{BDB9FCBE-6156-9F2D-420D-6E2A80BC3C34}" dt="2024-02-27T01:49:26.500" v="596" actId="20577"/>
      <pc:docMkLst>
        <pc:docMk/>
      </pc:docMkLst>
      <pc:sldChg chg="addSp delSp modSp">
        <pc:chgData name="zaidtahir.jamil-W208791511" userId="S::w208791511@student.hccs.edu::d97bd1c0-5c68-47bf-bc88-85f4da064a04" providerId="AD" clId="Web-{BDB9FCBE-6156-9F2D-420D-6E2A80BC3C34}" dt="2024-02-27T01:47:50.872" v="577"/>
        <pc:sldMkLst>
          <pc:docMk/>
          <pc:sldMk cId="2426600529" sldId="268"/>
        </pc:sldMkLst>
        <pc:spChg chg="mod">
          <ac:chgData name="zaidtahir.jamil-W208791511" userId="S::w208791511@student.hccs.edu::d97bd1c0-5c68-47bf-bc88-85f4da064a04" providerId="AD" clId="Web-{BDB9FCBE-6156-9F2D-420D-6E2A80BC3C34}" dt="2024-02-27T01:47:50.872" v="577"/>
          <ac:spMkLst>
            <pc:docMk/>
            <pc:sldMk cId="2426600529" sldId="268"/>
            <ac:spMk id="2" creationId="{A8B11007-2A02-B1AD-A395-5ADCB8C33D2F}"/>
          </ac:spMkLst>
        </pc:spChg>
        <pc:spChg chg="mod">
          <ac:chgData name="zaidtahir.jamil-W208791511" userId="S::w208791511@student.hccs.edu::d97bd1c0-5c68-47bf-bc88-85f4da064a04" providerId="AD" clId="Web-{BDB9FCBE-6156-9F2D-420D-6E2A80BC3C34}" dt="2024-02-27T01:47:50.872" v="577"/>
          <ac:spMkLst>
            <pc:docMk/>
            <pc:sldMk cId="2426600529" sldId="268"/>
            <ac:spMk id="3" creationId="{B649E633-0765-E565-60DB-FD67E04033DD}"/>
          </ac:spMkLst>
        </pc:spChg>
        <pc:spChg chg="add del">
          <ac:chgData name="zaidtahir.jamil-W208791511" userId="S::w208791511@student.hccs.edu::d97bd1c0-5c68-47bf-bc88-85f4da064a04" providerId="AD" clId="Web-{BDB9FCBE-6156-9F2D-420D-6E2A80BC3C34}" dt="2024-02-27T01:47:50.872" v="577"/>
          <ac:spMkLst>
            <pc:docMk/>
            <pc:sldMk cId="2426600529" sldId="268"/>
            <ac:spMk id="43" creationId="{6ECA6DCB-B7E1-40A9-9524-540C6DA40B1B}"/>
          </ac:spMkLst>
        </pc:spChg>
        <pc:spChg chg="add del">
          <ac:chgData name="zaidtahir.jamil-W208791511" userId="S::w208791511@student.hccs.edu::d97bd1c0-5c68-47bf-bc88-85f4da064a04" providerId="AD" clId="Web-{BDB9FCBE-6156-9F2D-420D-6E2A80BC3C34}" dt="2024-02-27T01:47:50.872" v="577"/>
          <ac:spMkLst>
            <pc:docMk/>
            <pc:sldMk cId="2426600529" sldId="268"/>
            <ac:spMk id="46" creationId="{3873B707-463F-40B0-8227-E8CC6C67EB25}"/>
          </ac:spMkLst>
        </pc:spChg>
        <pc:spChg chg="add del">
          <ac:chgData name="zaidtahir.jamil-W208791511" userId="S::w208791511@student.hccs.edu::d97bd1c0-5c68-47bf-bc88-85f4da064a04" providerId="AD" clId="Web-{BDB9FCBE-6156-9F2D-420D-6E2A80BC3C34}" dt="2024-02-27T01:47:50.872" v="577"/>
          <ac:spMkLst>
            <pc:docMk/>
            <pc:sldMk cId="2426600529" sldId="268"/>
            <ac:spMk id="47" creationId="{C13237C8-E62C-4F0D-A318-BD6FB6C2D138}"/>
          </ac:spMkLst>
        </pc:spChg>
        <pc:spChg chg="add del">
          <ac:chgData name="zaidtahir.jamil-W208791511" userId="S::w208791511@student.hccs.edu::d97bd1c0-5c68-47bf-bc88-85f4da064a04" providerId="AD" clId="Web-{BDB9FCBE-6156-9F2D-420D-6E2A80BC3C34}" dt="2024-02-27T01:47:50.872" v="577"/>
          <ac:spMkLst>
            <pc:docMk/>
            <pc:sldMk cId="2426600529" sldId="268"/>
            <ac:spMk id="48" creationId="{19C9EAEA-39D0-4B0E-A0EB-51E7B26740B1}"/>
          </ac:spMkLst>
        </pc:spChg>
        <pc:spChg chg="add del">
          <ac:chgData name="zaidtahir.jamil-W208791511" userId="S::w208791511@student.hccs.edu::d97bd1c0-5c68-47bf-bc88-85f4da064a04" providerId="AD" clId="Web-{BDB9FCBE-6156-9F2D-420D-6E2A80BC3C34}" dt="2024-02-27T01:47:50.872" v="577"/>
          <ac:spMkLst>
            <pc:docMk/>
            <pc:sldMk cId="2426600529" sldId="268"/>
            <ac:spMk id="49" creationId="{8CB5D2D7-DF65-4E86-BFBA-FFB9B5ACEB64}"/>
          </ac:spMkLst>
        </pc:spChg>
        <pc:spChg chg="add del">
          <ac:chgData name="zaidtahir.jamil-W208791511" userId="S::w208791511@student.hccs.edu::d97bd1c0-5c68-47bf-bc88-85f4da064a04" providerId="AD" clId="Web-{BDB9FCBE-6156-9F2D-420D-6E2A80BC3C34}" dt="2024-02-27T01:47:38.356" v="570"/>
          <ac:spMkLst>
            <pc:docMk/>
            <pc:sldMk cId="2426600529" sldId="268"/>
            <ac:spMk id="54" creationId="{61293230-B0F6-45B1-96D1-13D18E242995}"/>
          </ac:spMkLst>
        </pc:spChg>
        <pc:spChg chg="add del">
          <ac:chgData name="zaidtahir.jamil-W208791511" userId="S::w208791511@student.hccs.edu::d97bd1c0-5c68-47bf-bc88-85f4da064a04" providerId="AD" clId="Web-{BDB9FCBE-6156-9F2D-420D-6E2A80BC3C34}" dt="2024-02-27T01:47:38.356" v="570"/>
          <ac:spMkLst>
            <pc:docMk/>
            <pc:sldMk cId="2426600529" sldId="268"/>
            <ac:spMk id="56" creationId="{2B573B51-C170-49C0-A3D9-8D99730C45AE}"/>
          </ac:spMkLst>
        </pc:spChg>
        <pc:spChg chg="add del">
          <ac:chgData name="zaidtahir.jamil-W208791511" userId="S::w208791511@student.hccs.edu::d97bd1c0-5c68-47bf-bc88-85f4da064a04" providerId="AD" clId="Web-{BDB9FCBE-6156-9F2D-420D-6E2A80BC3C34}" dt="2024-02-27T01:47:38.356" v="570"/>
          <ac:spMkLst>
            <pc:docMk/>
            <pc:sldMk cId="2426600529" sldId="268"/>
            <ac:spMk id="58" creationId="{CC7BCC73-A901-44EB-B0E7-879E19267A6A}"/>
          </ac:spMkLst>
        </pc:spChg>
        <pc:spChg chg="add del">
          <ac:chgData name="zaidtahir.jamil-W208791511" userId="S::w208791511@student.hccs.edu::d97bd1c0-5c68-47bf-bc88-85f4da064a04" providerId="AD" clId="Web-{BDB9FCBE-6156-9F2D-420D-6E2A80BC3C34}" dt="2024-02-27T01:47:40.966" v="572"/>
          <ac:spMkLst>
            <pc:docMk/>
            <pc:sldMk cId="2426600529" sldId="268"/>
            <ac:spMk id="60" creationId="{D2B783EE-0239-4717-BBEA-8C9EAC61C824}"/>
          </ac:spMkLst>
        </pc:spChg>
        <pc:spChg chg="add del">
          <ac:chgData name="zaidtahir.jamil-W208791511" userId="S::w208791511@student.hccs.edu::d97bd1c0-5c68-47bf-bc88-85f4da064a04" providerId="AD" clId="Web-{BDB9FCBE-6156-9F2D-420D-6E2A80BC3C34}" dt="2024-02-27T01:47:40.966" v="572"/>
          <ac:spMkLst>
            <pc:docMk/>
            <pc:sldMk cId="2426600529" sldId="268"/>
            <ac:spMk id="61" creationId="{A7B99495-F43F-4D80-A44F-2CB4764EB90B}"/>
          </ac:spMkLst>
        </pc:spChg>
        <pc:spChg chg="add del">
          <ac:chgData name="zaidtahir.jamil-W208791511" userId="S::w208791511@student.hccs.edu::d97bd1c0-5c68-47bf-bc88-85f4da064a04" providerId="AD" clId="Web-{BDB9FCBE-6156-9F2D-420D-6E2A80BC3C34}" dt="2024-02-27T01:47:40.966" v="572"/>
          <ac:spMkLst>
            <pc:docMk/>
            <pc:sldMk cId="2426600529" sldId="268"/>
            <ac:spMk id="62" creationId="{70BEB1E7-2F88-40BC-B73D-42E5B6F80BFC}"/>
          </ac:spMkLst>
        </pc:spChg>
        <pc:spChg chg="add del">
          <ac:chgData name="zaidtahir.jamil-W208791511" userId="S::w208791511@student.hccs.edu::d97bd1c0-5c68-47bf-bc88-85f4da064a04" providerId="AD" clId="Web-{BDB9FCBE-6156-9F2D-420D-6E2A80BC3C34}" dt="2024-02-27T01:47:44.747" v="574"/>
          <ac:spMkLst>
            <pc:docMk/>
            <pc:sldMk cId="2426600529" sldId="268"/>
            <ac:spMk id="64" creationId="{61293230-B0F6-45B1-96D1-13D18E242995}"/>
          </ac:spMkLst>
        </pc:spChg>
        <pc:spChg chg="add del">
          <ac:chgData name="zaidtahir.jamil-W208791511" userId="S::w208791511@student.hccs.edu::d97bd1c0-5c68-47bf-bc88-85f4da064a04" providerId="AD" clId="Web-{BDB9FCBE-6156-9F2D-420D-6E2A80BC3C34}" dt="2024-02-27T01:47:44.747" v="574"/>
          <ac:spMkLst>
            <pc:docMk/>
            <pc:sldMk cId="2426600529" sldId="268"/>
            <ac:spMk id="65" creationId="{627FF48C-AF46-4D52-998F-ED0BDDEEF2E1}"/>
          </ac:spMkLst>
        </pc:spChg>
        <pc:spChg chg="add del">
          <ac:chgData name="zaidtahir.jamil-W208791511" userId="S::w208791511@student.hccs.edu::d97bd1c0-5c68-47bf-bc88-85f4da064a04" providerId="AD" clId="Web-{BDB9FCBE-6156-9F2D-420D-6E2A80BC3C34}" dt="2024-02-27T01:47:50.810" v="576"/>
          <ac:spMkLst>
            <pc:docMk/>
            <pc:sldMk cId="2426600529" sldId="268"/>
            <ac:spMk id="67" creationId="{61293230-B0F6-45B1-96D1-13D18E242995}"/>
          </ac:spMkLst>
        </pc:spChg>
        <pc:spChg chg="add del">
          <ac:chgData name="zaidtahir.jamil-W208791511" userId="S::w208791511@student.hccs.edu::d97bd1c0-5c68-47bf-bc88-85f4da064a04" providerId="AD" clId="Web-{BDB9FCBE-6156-9F2D-420D-6E2A80BC3C34}" dt="2024-02-27T01:47:50.810" v="576"/>
          <ac:spMkLst>
            <pc:docMk/>
            <pc:sldMk cId="2426600529" sldId="268"/>
            <ac:spMk id="68" creationId="{DB74BAD7-F0FC-4719-A31F-1ABDB62116DA}"/>
          </ac:spMkLst>
        </pc:spChg>
        <pc:spChg chg="add">
          <ac:chgData name="zaidtahir.jamil-W208791511" userId="S::w208791511@student.hccs.edu::d97bd1c0-5c68-47bf-bc88-85f4da064a04" providerId="AD" clId="Web-{BDB9FCBE-6156-9F2D-420D-6E2A80BC3C34}" dt="2024-02-27T01:47:50.872" v="577"/>
          <ac:spMkLst>
            <pc:docMk/>
            <pc:sldMk cId="2426600529" sldId="268"/>
            <ac:spMk id="70" creationId="{7666DE11-17E1-4DC7-B2B7-6DA2E6A9CE8B}"/>
          </ac:spMkLst>
        </pc:spChg>
        <pc:spChg chg="add">
          <ac:chgData name="zaidtahir.jamil-W208791511" userId="S::w208791511@student.hccs.edu::d97bd1c0-5c68-47bf-bc88-85f4da064a04" providerId="AD" clId="Web-{BDB9FCBE-6156-9F2D-420D-6E2A80BC3C34}" dt="2024-02-27T01:47:50.872" v="577"/>
          <ac:spMkLst>
            <pc:docMk/>
            <pc:sldMk cId="2426600529" sldId="268"/>
            <ac:spMk id="71" creationId="{D1008504-D2A4-4E91-8DFB-8E297027A048}"/>
          </ac:spMkLst>
        </pc:spChg>
        <pc:spChg chg="add">
          <ac:chgData name="zaidtahir.jamil-W208791511" userId="S::w208791511@student.hccs.edu::d97bd1c0-5c68-47bf-bc88-85f4da064a04" providerId="AD" clId="Web-{BDB9FCBE-6156-9F2D-420D-6E2A80BC3C34}" dt="2024-02-27T01:47:50.872" v="577"/>
          <ac:spMkLst>
            <pc:docMk/>
            <pc:sldMk cId="2426600529" sldId="268"/>
            <ac:spMk id="72" creationId="{17F535C9-7CC8-4CF6-ACB6-19C8F963D2AB}"/>
          </ac:spMkLst>
        </pc:spChg>
        <pc:spChg chg="add">
          <ac:chgData name="zaidtahir.jamil-W208791511" userId="S::w208791511@student.hccs.edu::d97bd1c0-5c68-47bf-bc88-85f4da064a04" providerId="AD" clId="Web-{BDB9FCBE-6156-9F2D-420D-6E2A80BC3C34}" dt="2024-02-27T01:47:50.872" v="577"/>
          <ac:spMkLst>
            <pc:docMk/>
            <pc:sldMk cId="2426600529" sldId="268"/>
            <ac:spMk id="73" creationId="{2BDED224-1C09-48A0-B193-062E88A12840}"/>
          </ac:spMkLst>
        </pc:spChg>
        <pc:spChg chg="add">
          <ac:chgData name="zaidtahir.jamil-W208791511" userId="S::w208791511@student.hccs.edu::d97bd1c0-5c68-47bf-bc88-85f4da064a04" providerId="AD" clId="Web-{BDB9FCBE-6156-9F2D-420D-6E2A80BC3C34}" dt="2024-02-27T01:47:50.872" v="577"/>
          <ac:spMkLst>
            <pc:docMk/>
            <pc:sldMk cId="2426600529" sldId="268"/>
            <ac:spMk id="74" creationId="{AFB74E1F-5C8C-4335-9A1B-CD83BD044AF6}"/>
          </ac:spMkLst>
        </pc:spChg>
        <pc:spChg chg="add">
          <ac:chgData name="zaidtahir.jamil-W208791511" userId="S::w208791511@student.hccs.edu::d97bd1c0-5c68-47bf-bc88-85f4da064a04" providerId="AD" clId="Web-{BDB9FCBE-6156-9F2D-420D-6E2A80BC3C34}" dt="2024-02-27T01:47:50.872" v="577"/>
          <ac:spMkLst>
            <pc:docMk/>
            <pc:sldMk cId="2426600529" sldId="268"/>
            <ac:spMk id="75" creationId="{BDB288CF-D271-4269-9FD5-964BE4D4B590}"/>
          </ac:spMkLst>
        </pc:spChg>
        <pc:grpChg chg="add del">
          <ac:chgData name="zaidtahir.jamil-W208791511" userId="S::w208791511@student.hccs.edu::d97bd1c0-5c68-47bf-bc88-85f4da064a04" providerId="AD" clId="Web-{BDB9FCBE-6156-9F2D-420D-6E2A80BC3C34}" dt="2024-02-27T01:47:50.872" v="577"/>
          <ac:grpSpMkLst>
            <pc:docMk/>
            <pc:sldMk cId="2426600529" sldId="268"/>
            <ac:grpSpMk id="44" creationId="{1DE889C7-FAD6-4397-98E2-05D503484459}"/>
          </ac:grpSpMkLst>
        </pc:grpChg>
        <pc:picChg chg="mod">
          <ac:chgData name="zaidtahir.jamil-W208791511" userId="S::w208791511@student.hccs.edu::d97bd1c0-5c68-47bf-bc88-85f4da064a04" providerId="AD" clId="Web-{BDB9FCBE-6156-9F2D-420D-6E2A80BC3C34}" dt="2024-02-27T01:47:50.872" v="577"/>
          <ac:picMkLst>
            <pc:docMk/>
            <pc:sldMk cId="2426600529" sldId="268"/>
            <ac:picMk id="4" creationId="{034AA091-DCCD-C316-BB4F-290449F83AC1}"/>
          </ac:picMkLst>
        </pc:picChg>
        <pc:picChg chg="mod ord">
          <ac:chgData name="zaidtahir.jamil-W208791511" userId="S::w208791511@student.hccs.edu::d97bd1c0-5c68-47bf-bc88-85f4da064a04" providerId="AD" clId="Web-{BDB9FCBE-6156-9F2D-420D-6E2A80BC3C34}" dt="2024-02-27T01:47:50.872" v="577"/>
          <ac:picMkLst>
            <pc:docMk/>
            <pc:sldMk cId="2426600529" sldId="268"/>
            <ac:picMk id="5" creationId="{A4E54CFC-BF64-63B0-00DC-80CE1CD23CB8}"/>
          </ac:picMkLst>
        </pc:picChg>
      </pc:sldChg>
      <pc:sldChg chg="modSp">
        <pc:chgData name="zaidtahir.jamil-W208791511" userId="S::w208791511@student.hccs.edu::d97bd1c0-5c68-47bf-bc88-85f4da064a04" providerId="AD" clId="Web-{BDB9FCBE-6156-9F2D-420D-6E2A80BC3C34}" dt="2024-02-27T01:26:55.883" v="42" actId="20577"/>
        <pc:sldMkLst>
          <pc:docMk/>
          <pc:sldMk cId="116708321" sldId="269"/>
        </pc:sldMkLst>
        <pc:spChg chg="mod">
          <ac:chgData name="zaidtahir.jamil-W208791511" userId="S::w208791511@student.hccs.edu::d97bd1c0-5c68-47bf-bc88-85f4da064a04" providerId="AD" clId="Web-{BDB9FCBE-6156-9F2D-420D-6E2A80BC3C34}" dt="2024-02-27T01:26:55.883" v="42" actId="20577"/>
          <ac:spMkLst>
            <pc:docMk/>
            <pc:sldMk cId="116708321" sldId="269"/>
            <ac:spMk id="2" creationId="{9E37AB19-999B-5F7F-AE23-CA12E22C7F53}"/>
          </ac:spMkLst>
        </pc:spChg>
      </pc:sldChg>
      <pc:sldChg chg="addSp delSp modSp new mod setBg">
        <pc:chgData name="zaidtahir.jamil-W208791511" userId="S::w208791511@student.hccs.edu::d97bd1c0-5c68-47bf-bc88-85f4da064a04" providerId="AD" clId="Web-{BDB9FCBE-6156-9F2D-420D-6E2A80BC3C34}" dt="2024-02-27T01:49:26.500" v="596" actId="20577"/>
        <pc:sldMkLst>
          <pc:docMk/>
          <pc:sldMk cId="3337547646" sldId="274"/>
        </pc:sldMkLst>
        <pc:spChg chg="mod">
          <ac:chgData name="zaidtahir.jamil-W208791511" userId="S::w208791511@student.hccs.edu::d97bd1c0-5c68-47bf-bc88-85f4da064a04" providerId="AD" clId="Web-{BDB9FCBE-6156-9F2D-420D-6E2A80BC3C34}" dt="2024-02-27T01:48:55.359" v="592" actId="20577"/>
          <ac:spMkLst>
            <pc:docMk/>
            <pc:sldMk cId="3337547646" sldId="274"/>
            <ac:spMk id="2" creationId="{2551739D-9A91-3FAD-C879-684EEBE90C73}"/>
          </ac:spMkLst>
        </pc:spChg>
        <pc:spChg chg="mod">
          <ac:chgData name="zaidtahir.jamil-W208791511" userId="S::w208791511@student.hccs.edu::d97bd1c0-5c68-47bf-bc88-85f4da064a04" providerId="AD" clId="Web-{BDB9FCBE-6156-9F2D-420D-6E2A80BC3C34}" dt="2024-02-27T01:49:26.500" v="596" actId="20577"/>
          <ac:spMkLst>
            <pc:docMk/>
            <pc:sldMk cId="3337547646" sldId="274"/>
            <ac:spMk id="3" creationId="{83433B72-5599-87BF-B5F9-A06D35B35E76}"/>
          </ac:spMkLst>
        </pc:spChg>
        <pc:spChg chg="add del">
          <ac:chgData name="zaidtahir.jamil-W208791511" userId="S::w208791511@student.hccs.edu::d97bd1c0-5c68-47bf-bc88-85f4da064a04" providerId="AD" clId="Web-{BDB9FCBE-6156-9F2D-420D-6E2A80BC3C34}" dt="2024-02-27T01:46:14.463" v="562"/>
          <ac:spMkLst>
            <pc:docMk/>
            <pc:sldMk cId="3337547646" sldId="274"/>
            <ac:spMk id="9" creationId="{058A14AF-9FB5-4CC7-BA35-E8E85D3EDF0E}"/>
          </ac:spMkLst>
        </pc:spChg>
        <pc:spChg chg="add del">
          <ac:chgData name="zaidtahir.jamil-W208791511" userId="S::w208791511@student.hccs.edu::d97bd1c0-5c68-47bf-bc88-85f4da064a04" providerId="AD" clId="Web-{BDB9FCBE-6156-9F2D-420D-6E2A80BC3C34}" dt="2024-02-27T01:46:14.463" v="562"/>
          <ac:spMkLst>
            <pc:docMk/>
            <pc:sldMk cId="3337547646" sldId="274"/>
            <ac:spMk id="11" creationId="{3A9A4357-BD1D-4622-A4FE-766E6AB8DE84}"/>
          </ac:spMkLst>
        </pc:spChg>
        <pc:spChg chg="add del">
          <ac:chgData name="zaidtahir.jamil-W208791511" userId="S::w208791511@student.hccs.edu::d97bd1c0-5c68-47bf-bc88-85f4da064a04" providerId="AD" clId="Web-{BDB9FCBE-6156-9F2D-420D-6E2A80BC3C34}" dt="2024-02-27T01:46:14.463" v="562"/>
          <ac:spMkLst>
            <pc:docMk/>
            <pc:sldMk cId="3337547646" sldId="274"/>
            <ac:spMk id="13" creationId="{E659831F-0D9A-4C63-9EBB-8435B85A440F}"/>
          </ac:spMkLst>
        </pc:spChg>
        <pc:spChg chg="add del">
          <ac:chgData name="zaidtahir.jamil-W208791511" userId="S::w208791511@student.hccs.edu::d97bd1c0-5c68-47bf-bc88-85f4da064a04" providerId="AD" clId="Web-{BDB9FCBE-6156-9F2D-420D-6E2A80BC3C34}" dt="2024-02-27T01:46:14.463" v="562"/>
          <ac:spMkLst>
            <pc:docMk/>
            <pc:sldMk cId="3337547646" sldId="274"/>
            <ac:spMk id="15" creationId="{E6995CE5-F890-4ABA-82A2-26507CE8D2A3}"/>
          </ac:spMkLst>
        </pc:spChg>
        <pc:spChg chg="add del">
          <ac:chgData name="zaidtahir.jamil-W208791511" userId="S::w208791511@student.hccs.edu::d97bd1c0-5c68-47bf-bc88-85f4da064a04" providerId="AD" clId="Web-{BDB9FCBE-6156-9F2D-420D-6E2A80BC3C34}" dt="2024-02-27T01:47:02.168" v="568"/>
          <ac:spMkLst>
            <pc:docMk/>
            <pc:sldMk cId="3337547646" sldId="274"/>
            <ac:spMk id="17" creationId="{7FF47CB7-972F-479F-A36D-9E72D26EC8DA}"/>
          </ac:spMkLst>
        </pc:spChg>
        <pc:spChg chg="add del">
          <ac:chgData name="zaidtahir.jamil-W208791511" userId="S::w208791511@student.hccs.edu::d97bd1c0-5c68-47bf-bc88-85f4da064a04" providerId="AD" clId="Web-{BDB9FCBE-6156-9F2D-420D-6E2A80BC3C34}" dt="2024-02-27T01:47:02.168" v="568"/>
          <ac:spMkLst>
            <pc:docMk/>
            <pc:sldMk cId="3337547646" sldId="274"/>
            <ac:spMk id="18" creationId="{0D153B68-5844-490D-8E67-F616D6D721CA}"/>
          </ac:spMkLst>
        </pc:spChg>
        <pc:spChg chg="add del">
          <ac:chgData name="zaidtahir.jamil-W208791511" userId="S::w208791511@student.hccs.edu::d97bd1c0-5c68-47bf-bc88-85f4da064a04" providerId="AD" clId="Web-{BDB9FCBE-6156-9F2D-420D-6E2A80BC3C34}" dt="2024-02-27T01:47:02.168" v="568"/>
          <ac:spMkLst>
            <pc:docMk/>
            <pc:sldMk cId="3337547646" sldId="274"/>
            <ac:spMk id="19" creationId="{9A0D773F-7A7D-4DBB-9DEA-86BB8B8F4BC8}"/>
          </ac:spMkLst>
        </pc:spChg>
        <pc:spChg chg="add">
          <ac:chgData name="zaidtahir.jamil-W208791511" userId="S::w208791511@student.hccs.edu::d97bd1c0-5c68-47bf-bc88-85f4da064a04" providerId="AD" clId="Web-{BDB9FCBE-6156-9F2D-420D-6E2A80BC3C34}" dt="2024-02-27T01:47:02.168" v="568"/>
          <ac:spMkLst>
            <pc:docMk/>
            <pc:sldMk cId="3337547646" sldId="274"/>
            <ac:spMk id="24" creationId="{7FF47CB7-972F-479F-A36D-9E72D26EC8DA}"/>
          </ac:spMkLst>
        </pc:spChg>
        <pc:spChg chg="add">
          <ac:chgData name="zaidtahir.jamil-W208791511" userId="S::w208791511@student.hccs.edu::d97bd1c0-5c68-47bf-bc88-85f4da064a04" providerId="AD" clId="Web-{BDB9FCBE-6156-9F2D-420D-6E2A80BC3C34}" dt="2024-02-27T01:47:02.168" v="568"/>
          <ac:spMkLst>
            <pc:docMk/>
            <pc:sldMk cId="3337547646" sldId="274"/>
            <ac:spMk id="26" creationId="{0D153B68-5844-490D-8E67-F616D6D721CA}"/>
          </ac:spMkLst>
        </pc:spChg>
        <pc:spChg chg="add">
          <ac:chgData name="zaidtahir.jamil-W208791511" userId="S::w208791511@student.hccs.edu::d97bd1c0-5c68-47bf-bc88-85f4da064a04" providerId="AD" clId="Web-{BDB9FCBE-6156-9F2D-420D-6E2A80BC3C34}" dt="2024-02-27T01:47:02.168" v="568"/>
          <ac:spMkLst>
            <pc:docMk/>
            <pc:sldMk cId="3337547646" sldId="274"/>
            <ac:spMk id="28" creationId="{9A0D773F-7A7D-4DBB-9DEA-86BB8B8F4BC8}"/>
          </ac:spMkLst>
        </pc:spChg>
        <pc:picChg chg="add mod">
          <ac:chgData name="zaidtahir.jamil-W208791511" userId="S::w208791511@student.hccs.edu::d97bd1c0-5c68-47bf-bc88-85f4da064a04" providerId="AD" clId="Web-{BDB9FCBE-6156-9F2D-420D-6E2A80BC3C34}" dt="2024-02-27T01:46:14.541" v="563"/>
          <ac:picMkLst>
            <pc:docMk/>
            <pc:sldMk cId="3337547646" sldId="274"/>
            <ac:picMk id="4" creationId="{0E0F030D-8707-4E24-B415-E90C7DF49824}"/>
          </ac:picMkLst>
        </pc:picChg>
      </pc:sldChg>
    </pc:docChg>
  </pc:docChgLst>
  <pc:docChgLst>
    <pc:chgData name="ambalika.rajendran-W216127896" userId="S::w216127896@student.hccs.edu::faa03710-368b-4c38-a4c2-894a69e852f3" providerId="AD" clId="Web-{C7C64DC8-FF78-ED77-D539-CCEBC9E6553C}"/>
    <pc:docChg chg="modSld">
      <pc:chgData name="ambalika.rajendran-W216127896" userId="S::w216127896@student.hccs.edu::faa03710-368b-4c38-a4c2-894a69e852f3" providerId="AD" clId="Web-{C7C64DC8-FF78-ED77-D539-CCEBC9E6553C}" dt="2024-02-25T03:23:37.342" v="16" actId="20577"/>
      <pc:docMkLst>
        <pc:docMk/>
      </pc:docMkLst>
      <pc:sldChg chg="addSp delSp modSp mod modClrScheme setClrOvrMap delDesignElem chgLayout">
        <pc:chgData name="ambalika.rajendran-W216127896" userId="S::w216127896@student.hccs.edu::faa03710-368b-4c38-a4c2-894a69e852f3" providerId="AD" clId="Web-{C7C64DC8-FF78-ED77-D539-CCEBC9E6553C}" dt="2024-02-25T03:23:37.342" v="16" actId="20577"/>
        <pc:sldMkLst>
          <pc:docMk/>
          <pc:sldMk cId="899960029" sldId="257"/>
        </pc:sldMkLst>
        <pc:spChg chg="add mod ord">
          <ac:chgData name="ambalika.rajendran-W216127896" userId="S::w216127896@student.hccs.edu::faa03710-368b-4c38-a4c2-894a69e852f3" providerId="AD" clId="Web-{C7C64DC8-FF78-ED77-D539-CCEBC9E6553C}" dt="2024-02-25T03:22:39.199" v="4" actId="20577"/>
          <ac:spMkLst>
            <pc:docMk/>
            <pc:sldMk cId="899960029" sldId="257"/>
            <ac:spMk id="2" creationId="{1AC074F8-1377-1990-CE6F-5A2E3D077B65}"/>
          </ac:spMkLst>
        </pc:spChg>
        <pc:spChg chg="mod ord">
          <ac:chgData name="ambalika.rajendran-W216127896" userId="S::w216127896@student.hccs.edu::faa03710-368b-4c38-a4c2-894a69e852f3" providerId="AD" clId="Web-{C7C64DC8-FF78-ED77-D539-CCEBC9E6553C}" dt="2024-02-25T03:23:37.342" v="16" actId="20577"/>
          <ac:spMkLst>
            <pc:docMk/>
            <pc:sldMk cId="899960029" sldId="257"/>
            <ac:spMk id="4" creationId="{09AD396F-D728-B982-120A-B0CB724B46D6}"/>
          </ac:spMkLst>
        </pc:spChg>
        <pc:spChg chg="add">
          <ac:chgData name="ambalika.rajendran-W216127896" userId="S::w216127896@student.hccs.edu::faa03710-368b-4c38-a4c2-894a69e852f3" providerId="AD" clId="Web-{C7C64DC8-FF78-ED77-D539-CCEBC9E6553C}" dt="2024-02-25T03:22:24.855" v="2"/>
          <ac:spMkLst>
            <pc:docMk/>
            <pc:sldMk cId="899960029" sldId="257"/>
            <ac:spMk id="18" creationId="{9228552E-C8B1-4A80-8448-0787CE0FC704}"/>
          </ac:spMkLst>
        </pc:spChg>
        <pc:spChg chg="del">
          <ac:chgData name="ambalika.rajendran-W216127896" userId="S::w216127896@student.hccs.edu::faa03710-368b-4c38-a4c2-894a69e852f3" providerId="AD" clId="Web-{C7C64DC8-FF78-ED77-D539-CCEBC9E6553C}" dt="2024-02-25T03:22:05.167" v="0"/>
          <ac:spMkLst>
            <pc:docMk/>
            <pc:sldMk cId="899960029" sldId="257"/>
            <ac:spMk id="23" creationId="{7E2BE7F7-CA89-4002-ACCE-A478AEA24F5E}"/>
          </ac:spMkLst>
        </pc:spChg>
        <pc:spChg chg="del">
          <ac:chgData name="ambalika.rajendran-W216127896" userId="S::w216127896@student.hccs.edu::faa03710-368b-4c38-a4c2-894a69e852f3" providerId="AD" clId="Web-{C7C64DC8-FF78-ED77-D539-CCEBC9E6553C}" dt="2024-02-25T03:22:05.167" v="0"/>
          <ac:spMkLst>
            <pc:docMk/>
            <pc:sldMk cId="899960029" sldId="257"/>
            <ac:spMk id="24" creationId="{1A9F7B4E-B03D-4F64-BE33-00D074458D45}"/>
          </ac:spMkLst>
        </pc:spChg>
        <pc:picChg chg="mod">
          <ac:chgData name="ambalika.rajendran-W216127896" userId="S::w216127896@student.hccs.edu::faa03710-368b-4c38-a4c2-894a69e852f3" providerId="AD" clId="Web-{C7C64DC8-FF78-ED77-D539-CCEBC9E6553C}" dt="2024-02-25T03:22:24.855" v="2"/>
          <ac:picMkLst>
            <pc:docMk/>
            <pc:sldMk cId="899960029" sldId="257"/>
            <ac:picMk id="16" creationId="{0E25BA3D-6A44-FF94-9979-4389F3C313F9}"/>
          </ac:picMkLst>
        </pc:picChg>
      </pc:sldChg>
    </pc:docChg>
  </pc:docChgLst>
  <pc:docChgLst>
    <pc:chgData name="joseph.hiller-W212814130" userId="S::w212814130@student.hccs.edu::b827595c-f8e7-4ef7-9548-01c781f40c26" providerId="AD" clId="Web-{9C85A085-ADE6-D90C-5756-004F983AA27D}"/>
    <pc:docChg chg="modSld">
      <pc:chgData name="joseph.hiller-W212814130" userId="S::w212814130@student.hccs.edu::b827595c-f8e7-4ef7-9548-01c781f40c26" providerId="AD" clId="Web-{9C85A085-ADE6-D90C-5756-004F983AA27D}" dt="2024-02-27T01:35:22.698" v="136" actId="20577"/>
      <pc:docMkLst>
        <pc:docMk/>
      </pc:docMkLst>
      <pc:sldChg chg="modSp">
        <pc:chgData name="joseph.hiller-W212814130" userId="S::w212814130@student.hccs.edu::b827595c-f8e7-4ef7-9548-01c781f40c26" providerId="AD" clId="Web-{9C85A085-ADE6-D90C-5756-004F983AA27D}" dt="2024-02-27T01:35:22.698" v="136" actId="20577"/>
        <pc:sldMkLst>
          <pc:docMk/>
          <pc:sldMk cId="1503474030" sldId="262"/>
        </pc:sldMkLst>
        <pc:spChg chg="mod">
          <ac:chgData name="joseph.hiller-W212814130" userId="S::w212814130@student.hccs.edu::b827595c-f8e7-4ef7-9548-01c781f40c26" providerId="AD" clId="Web-{9C85A085-ADE6-D90C-5756-004F983AA27D}" dt="2024-02-27T01:35:22.698" v="136" actId="20577"/>
          <ac:spMkLst>
            <pc:docMk/>
            <pc:sldMk cId="1503474030" sldId="262"/>
            <ac:spMk id="3" creationId="{FC12CCBE-3751-3F73-AAC8-F4BD7A1C1D2D}"/>
          </ac:spMkLst>
        </pc:spChg>
      </pc:sldChg>
      <pc:sldChg chg="modSp">
        <pc:chgData name="joseph.hiller-W212814130" userId="S::w212814130@student.hccs.edu::b827595c-f8e7-4ef7-9548-01c781f40c26" providerId="AD" clId="Web-{9C85A085-ADE6-D90C-5756-004F983AA27D}" dt="2024-02-27T01:25:17.781" v="23" actId="20577"/>
        <pc:sldMkLst>
          <pc:docMk/>
          <pc:sldMk cId="3445167720" sldId="270"/>
        </pc:sldMkLst>
        <pc:spChg chg="mod">
          <ac:chgData name="joseph.hiller-W212814130" userId="S::w212814130@student.hccs.edu::b827595c-f8e7-4ef7-9548-01c781f40c26" providerId="AD" clId="Web-{9C85A085-ADE6-D90C-5756-004F983AA27D}" dt="2024-02-27T01:25:17.781" v="23" actId="20577"/>
          <ac:spMkLst>
            <pc:docMk/>
            <pc:sldMk cId="3445167720" sldId="270"/>
            <ac:spMk id="3" creationId="{3F775FA2-18D1-8480-C3F9-755E15DC98EF}"/>
          </ac:spMkLst>
        </pc:spChg>
      </pc:sldChg>
      <pc:sldChg chg="modSp">
        <pc:chgData name="joseph.hiller-W212814130" userId="S::w212814130@student.hccs.edu::b827595c-f8e7-4ef7-9548-01c781f40c26" providerId="AD" clId="Web-{9C85A085-ADE6-D90C-5756-004F983AA27D}" dt="2024-02-27T01:29:31.651" v="26" actId="20577"/>
        <pc:sldMkLst>
          <pc:docMk/>
          <pc:sldMk cId="1509795931" sldId="271"/>
        </pc:sldMkLst>
        <pc:spChg chg="mod">
          <ac:chgData name="joseph.hiller-W212814130" userId="S::w212814130@student.hccs.edu::b827595c-f8e7-4ef7-9548-01c781f40c26" providerId="AD" clId="Web-{9C85A085-ADE6-D90C-5756-004F983AA27D}" dt="2024-02-27T01:29:31.651" v="26" actId="20577"/>
          <ac:spMkLst>
            <pc:docMk/>
            <pc:sldMk cId="1509795931" sldId="271"/>
            <ac:spMk id="3" creationId="{C895C6B6-C328-2D9B-016D-E94ACB7AB391}"/>
          </ac:spMkLst>
        </pc:spChg>
      </pc:sldChg>
      <pc:sldChg chg="addSp delSp modSp">
        <pc:chgData name="joseph.hiller-W212814130" userId="S::w212814130@student.hccs.edu::b827595c-f8e7-4ef7-9548-01c781f40c26" providerId="AD" clId="Web-{9C85A085-ADE6-D90C-5756-004F983AA27D}" dt="2024-02-27T01:24:24.138" v="7"/>
        <pc:sldMkLst>
          <pc:docMk/>
          <pc:sldMk cId="914655520" sldId="272"/>
        </pc:sldMkLst>
        <pc:spChg chg="mod">
          <ac:chgData name="joseph.hiller-W212814130" userId="S::w212814130@student.hccs.edu::b827595c-f8e7-4ef7-9548-01c781f40c26" providerId="AD" clId="Web-{9C85A085-ADE6-D90C-5756-004F983AA27D}" dt="2024-02-27T01:24:24.138" v="7"/>
          <ac:spMkLst>
            <pc:docMk/>
            <pc:sldMk cId="914655520" sldId="272"/>
            <ac:spMk id="3" creationId="{51F7A9EE-FEE1-A899-4AF7-CF2F075E2CA8}"/>
          </ac:spMkLst>
        </pc:spChg>
        <pc:spChg chg="del">
          <ac:chgData name="joseph.hiller-W212814130" userId="S::w212814130@student.hccs.edu::b827595c-f8e7-4ef7-9548-01c781f40c26" providerId="AD" clId="Web-{9C85A085-ADE6-D90C-5756-004F983AA27D}" dt="2024-02-27T01:24:24.138" v="7"/>
          <ac:spMkLst>
            <pc:docMk/>
            <pc:sldMk cId="914655520" sldId="272"/>
            <ac:spMk id="8" creationId="{1BB867FF-FC45-48F7-8104-F89BE54909F1}"/>
          </ac:spMkLst>
        </pc:spChg>
        <pc:spChg chg="del">
          <ac:chgData name="joseph.hiller-W212814130" userId="S::w212814130@student.hccs.edu::b827595c-f8e7-4ef7-9548-01c781f40c26" providerId="AD" clId="Web-{9C85A085-ADE6-D90C-5756-004F983AA27D}" dt="2024-02-27T01:24:24.138" v="7"/>
          <ac:spMkLst>
            <pc:docMk/>
            <pc:sldMk cId="914655520" sldId="272"/>
            <ac:spMk id="10" creationId="{8BB56887-D0D5-4F0C-9E19-7247EB83C8B7}"/>
          </ac:spMkLst>
        </pc:spChg>
        <pc:spChg chg="del">
          <ac:chgData name="joseph.hiller-W212814130" userId="S::w212814130@student.hccs.edu::b827595c-f8e7-4ef7-9548-01c781f40c26" providerId="AD" clId="Web-{9C85A085-ADE6-D90C-5756-004F983AA27D}" dt="2024-02-27T01:24:24.138" v="7"/>
          <ac:spMkLst>
            <pc:docMk/>
            <pc:sldMk cId="914655520" sldId="272"/>
            <ac:spMk id="12" creationId="{081E4A58-353D-44AE-B2FC-2A74E2E400F7}"/>
          </ac:spMkLst>
        </pc:spChg>
        <pc:spChg chg="add">
          <ac:chgData name="joseph.hiller-W212814130" userId="S::w212814130@student.hccs.edu::b827595c-f8e7-4ef7-9548-01c781f40c26" providerId="AD" clId="Web-{9C85A085-ADE6-D90C-5756-004F983AA27D}" dt="2024-02-27T01:24:24.138" v="7"/>
          <ac:spMkLst>
            <pc:docMk/>
            <pc:sldMk cId="914655520" sldId="272"/>
            <ac:spMk id="18" creationId="{CB6E2F43-29E9-49D9-91FC-E5FEFAAA70DE}"/>
          </ac:spMkLst>
        </pc:spChg>
        <pc:spChg chg="add">
          <ac:chgData name="joseph.hiller-W212814130" userId="S::w212814130@student.hccs.edu::b827595c-f8e7-4ef7-9548-01c781f40c26" providerId="AD" clId="Web-{9C85A085-ADE6-D90C-5756-004F983AA27D}" dt="2024-02-27T01:24:24.138" v="7"/>
          <ac:spMkLst>
            <pc:docMk/>
            <pc:sldMk cId="914655520" sldId="272"/>
            <ac:spMk id="20" creationId="{3BA62E19-CD42-4C09-B825-844B4943D49D}"/>
          </ac:spMkLst>
        </pc:spChg>
        <pc:spChg chg="add">
          <ac:chgData name="joseph.hiller-W212814130" userId="S::w212814130@student.hccs.edu::b827595c-f8e7-4ef7-9548-01c781f40c26" providerId="AD" clId="Web-{9C85A085-ADE6-D90C-5756-004F983AA27D}" dt="2024-02-27T01:24:24.138" v="7"/>
          <ac:spMkLst>
            <pc:docMk/>
            <pc:sldMk cId="914655520" sldId="272"/>
            <ac:spMk id="22" creationId="{8E63CC27-1C86-4653-8866-79C24C5C51FB}"/>
          </ac:spMkLst>
        </pc:spChg>
        <pc:picChg chg="add">
          <ac:chgData name="joseph.hiller-W212814130" userId="S::w212814130@student.hccs.edu::b827595c-f8e7-4ef7-9548-01c781f40c26" providerId="AD" clId="Web-{9C85A085-ADE6-D90C-5756-004F983AA27D}" dt="2024-02-27T01:24:24.138" v="7"/>
          <ac:picMkLst>
            <pc:docMk/>
            <pc:sldMk cId="914655520" sldId="272"/>
            <ac:picMk id="14" creationId="{C4A34F7D-01E5-43FD-0694-3D39EDA457E6}"/>
          </ac:picMkLst>
        </pc:picChg>
      </pc:sldChg>
      <pc:sldChg chg="addSp delSp modSp mod setBg">
        <pc:chgData name="joseph.hiller-W212814130" userId="S::w212814130@student.hccs.edu::b827595c-f8e7-4ef7-9548-01c781f40c26" providerId="AD" clId="Web-{9C85A085-ADE6-D90C-5756-004F983AA27D}" dt="2024-02-27T01:24:16.216" v="6"/>
        <pc:sldMkLst>
          <pc:docMk/>
          <pc:sldMk cId="3863548815" sldId="273"/>
        </pc:sldMkLst>
        <pc:spChg chg="mod">
          <ac:chgData name="joseph.hiller-W212814130" userId="S::w212814130@student.hccs.edu::b827595c-f8e7-4ef7-9548-01c781f40c26" providerId="AD" clId="Web-{9C85A085-ADE6-D90C-5756-004F983AA27D}" dt="2024-02-27T01:24:16.216" v="6"/>
          <ac:spMkLst>
            <pc:docMk/>
            <pc:sldMk cId="3863548815" sldId="273"/>
            <ac:spMk id="2" creationId="{C2273F6F-DDCB-42CB-AA58-432C770C210B}"/>
          </ac:spMkLst>
        </pc:spChg>
        <pc:spChg chg="mod">
          <ac:chgData name="joseph.hiller-W212814130" userId="S::w212814130@student.hccs.edu::b827595c-f8e7-4ef7-9548-01c781f40c26" providerId="AD" clId="Web-{9C85A085-ADE6-D90C-5756-004F983AA27D}" dt="2024-02-27T01:24:16.216" v="6"/>
          <ac:spMkLst>
            <pc:docMk/>
            <pc:sldMk cId="3863548815" sldId="273"/>
            <ac:spMk id="3" creationId="{1A6F670B-A906-456C-A41D-597DF7A458C1}"/>
          </ac:spMkLst>
        </pc:spChg>
        <pc:spChg chg="add del">
          <ac:chgData name="joseph.hiller-W212814130" userId="S::w212814130@student.hccs.edu::b827595c-f8e7-4ef7-9548-01c781f40c26" providerId="AD" clId="Web-{9C85A085-ADE6-D90C-5756-004F983AA27D}" dt="2024-02-27T01:24:08.856" v="1"/>
          <ac:spMkLst>
            <pc:docMk/>
            <pc:sldMk cId="3863548815" sldId="273"/>
            <ac:spMk id="8" creationId="{081EA652-8C6A-4E69-BEB9-170809474553}"/>
          </ac:spMkLst>
        </pc:spChg>
        <pc:spChg chg="add del">
          <ac:chgData name="joseph.hiller-W212814130" userId="S::w212814130@student.hccs.edu::b827595c-f8e7-4ef7-9548-01c781f40c26" providerId="AD" clId="Web-{9C85A085-ADE6-D90C-5756-004F983AA27D}" dt="2024-02-27T01:24:08.856" v="1"/>
          <ac:spMkLst>
            <pc:docMk/>
            <pc:sldMk cId="3863548815" sldId="273"/>
            <ac:spMk id="10" creationId="{5298780A-33B9-4EA2-8F67-DE68AD62841B}"/>
          </ac:spMkLst>
        </pc:spChg>
        <pc:spChg chg="add del">
          <ac:chgData name="joseph.hiller-W212814130" userId="S::w212814130@student.hccs.edu::b827595c-f8e7-4ef7-9548-01c781f40c26" providerId="AD" clId="Web-{9C85A085-ADE6-D90C-5756-004F983AA27D}" dt="2024-02-27T01:24:08.856" v="1"/>
          <ac:spMkLst>
            <pc:docMk/>
            <pc:sldMk cId="3863548815" sldId="273"/>
            <ac:spMk id="12" creationId="{7F488E8B-4E1E-4402-8935-D4E6C02615C7}"/>
          </ac:spMkLst>
        </pc:spChg>
        <pc:spChg chg="add del">
          <ac:chgData name="joseph.hiller-W212814130" userId="S::w212814130@student.hccs.edu::b827595c-f8e7-4ef7-9548-01c781f40c26" providerId="AD" clId="Web-{9C85A085-ADE6-D90C-5756-004F983AA27D}" dt="2024-02-27T01:24:13.184" v="3"/>
          <ac:spMkLst>
            <pc:docMk/>
            <pc:sldMk cId="3863548815" sldId="273"/>
            <ac:spMk id="14" creationId="{907EF6B7-1338-4443-8C46-6A318D952DFD}"/>
          </ac:spMkLst>
        </pc:spChg>
        <pc:spChg chg="add del">
          <ac:chgData name="joseph.hiller-W212814130" userId="S::w212814130@student.hccs.edu::b827595c-f8e7-4ef7-9548-01c781f40c26" providerId="AD" clId="Web-{9C85A085-ADE6-D90C-5756-004F983AA27D}" dt="2024-02-27T01:24:13.184" v="3"/>
          <ac:spMkLst>
            <pc:docMk/>
            <pc:sldMk cId="3863548815" sldId="273"/>
            <ac:spMk id="15" creationId="{DAAE4CDD-124C-4DCF-9584-B6033B545DD5}"/>
          </ac:spMkLst>
        </pc:spChg>
        <pc:spChg chg="add del">
          <ac:chgData name="joseph.hiller-W212814130" userId="S::w212814130@student.hccs.edu::b827595c-f8e7-4ef7-9548-01c781f40c26" providerId="AD" clId="Web-{9C85A085-ADE6-D90C-5756-004F983AA27D}" dt="2024-02-27T01:24:13.184" v="3"/>
          <ac:spMkLst>
            <pc:docMk/>
            <pc:sldMk cId="3863548815" sldId="273"/>
            <ac:spMk id="16" creationId="{081E4A58-353D-44AE-B2FC-2A74E2E400F7}"/>
          </ac:spMkLst>
        </pc:spChg>
        <pc:spChg chg="add del">
          <ac:chgData name="joseph.hiller-W212814130" userId="S::w212814130@student.hccs.edu::b827595c-f8e7-4ef7-9548-01c781f40c26" providerId="AD" clId="Web-{9C85A085-ADE6-D90C-5756-004F983AA27D}" dt="2024-02-27T01:24:16.200" v="5"/>
          <ac:spMkLst>
            <pc:docMk/>
            <pc:sldMk cId="3863548815" sldId="273"/>
            <ac:spMk id="18" creationId="{C2554CA6-288E-4202-BC52-2E5A8F0C0AED}"/>
          </ac:spMkLst>
        </pc:spChg>
        <pc:spChg chg="add del">
          <ac:chgData name="joseph.hiller-W212814130" userId="S::w212814130@student.hccs.edu::b827595c-f8e7-4ef7-9548-01c781f40c26" providerId="AD" clId="Web-{9C85A085-ADE6-D90C-5756-004F983AA27D}" dt="2024-02-27T01:24:16.200" v="5"/>
          <ac:spMkLst>
            <pc:docMk/>
            <pc:sldMk cId="3863548815" sldId="273"/>
            <ac:spMk id="19" creationId="{B10BB131-AC8E-4A8E-A5D1-36260F720C3B}"/>
          </ac:spMkLst>
        </pc:spChg>
        <pc:spChg chg="add del">
          <ac:chgData name="joseph.hiller-W212814130" userId="S::w212814130@student.hccs.edu::b827595c-f8e7-4ef7-9548-01c781f40c26" providerId="AD" clId="Web-{9C85A085-ADE6-D90C-5756-004F983AA27D}" dt="2024-02-27T01:24:16.200" v="5"/>
          <ac:spMkLst>
            <pc:docMk/>
            <pc:sldMk cId="3863548815" sldId="273"/>
            <ac:spMk id="20" creationId="{5B7778FC-632E-4DCA-A7CB-0D7731CCF970}"/>
          </ac:spMkLst>
        </pc:spChg>
        <pc:spChg chg="add del">
          <ac:chgData name="joseph.hiller-W212814130" userId="S::w212814130@student.hccs.edu::b827595c-f8e7-4ef7-9548-01c781f40c26" providerId="AD" clId="Web-{9C85A085-ADE6-D90C-5756-004F983AA27D}" dt="2024-02-27T01:24:16.200" v="5"/>
          <ac:spMkLst>
            <pc:docMk/>
            <pc:sldMk cId="3863548815" sldId="273"/>
            <ac:spMk id="21" creationId="{FA23A907-97FB-4A8F-880A-DD77401C4296}"/>
          </ac:spMkLst>
        </pc:spChg>
        <pc:spChg chg="add">
          <ac:chgData name="joseph.hiller-W212814130" userId="S::w212814130@student.hccs.edu::b827595c-f8e7-4ef7-9548-01c781f40c26" providerId="AD" clId="Web-{9C85A085-ADE6-D90C-5756-004F983AA27D}" dt="2024-02-27T01:24:16.216" v="6"/>
          <ac:spMkLst>
            <pc:docMk/>
            <pc:sldMk cId="3863548815" sldId="273"/>
            <ac:spMk id="22" creationId="{6691AC69-A76E-4DAB-B565-468B6B87ACF3}"/>
          </ac:spMkLst>
        </pc:spChg>
        <pc:spChg chg="add">
          <ac:chgData name="joseph.hiller-W212814130" userId="S::w212814130@student.hccs.edu::b827595c-f8e7-4ef7-9548-01c781f40c26" providerId="AD" clId="Web-{9C85A085-ADE6-D90C-5756-004F983AA27D}" dt="2024-02-27T01:24:16.216" v="6"/>
          <ac:spMkLst>
            <pc:docMk/>
            <pc:sldMk cId="3863548815" sldId="273"/>
            <ac:spMk id="23" creationId="{E92FEB64-6EEA-4759-B4A4-BD2C1E660BA8}"/>
          </ac:spMkLst>
        </pc:spChg>
        <pc:spChg chg="add">
          <ac:chgData name="joseph.hiller-W212814130" userId="S::w212814130@student.hccs.edu::b827595c-f8e7-4ef7-9548-01c781f40c26" providerId="AD" clId="Web-{9C85A085-ADE6-D90C-5756-004F983AA27D}" dt="2024-02-27T01:24:16.216" v="6"/>
          <ac:spMkLst>
            <pc:docMk/>
            <pc:sldMk cId="3863548815" sldId="273"/>
            <ac:spMk id="24" creationId="{B10BB131-AC8E-4A8E-A5D1-36260F720C3B}"/>
          </ac:spMkLst>
        </pc:spChg>
        <pc:spChg chg="add">
          <ac:chgData name="joseph.hiller-W212814130" userId="S::w212814130@student.hccs.edu::b827595c-f8e7-4ef7-9548-01c781f40c26" providerId="AD" clId="Web-{9C85A085-ADE6-D90C-5756-004F983AA27D}" dt="2024-02-27T01:24:16.216" v="6"/>
          <ac:spMkLst>
            <pc:docMk/>
            <pc:sldMk cId="3863548815" sldId="273"/>
            <ac:spMk id="25" creationId="{14847E93-7DC1-4D4B-8829-B19AA7137C50}"/>
          </ac:spMkLst>
        </pc:spChg>
        <pc:spChg chg="add">
          <ac:chgData name="joseph.hiller-W212814130" userId="S::w212814130@student.hccs.edu::b827595c-f8e7-4ef7-9548-01c781f40c26" providerId="AD" clId="Web-{9C85A085-ADE6-D90C-5756-004F983AA27D}" dt="2024-02-27T01:24:16.216" v="6"/>
          <ac:spMkLst>
            <pc:docMk/>
            <pc:sldMk cId="3863548815" sldId="273"/>
            <ac:spMk id="26" creationId="{5566D6E1-03A1-4D73-A4E0-35D74D568A04}"/>
          </ac:spMkLst>
        </pc:spChg>
        <pc:spChg chg="add">
          <ac:chgData name="joseph.hiller-W212814130" userId="S::w212814130@student.hccs.edu::b827595c-f8e7-4ef7-9548-01c781f40c26" providerId="AD" clId="Web-{9C85A085-ADE6-D90C-5756-004F983AA27D}" dt="2024-02-27T01:24:16.216" v="6"/>
          <ac:spMkLst>
            <pc:docMk/>
            <pc:sldMk cId="3863548815" sldId="273"/>
            <ac:spMk id="27" creationId="{9F835A99-04AC-494A-A572-AFE8413CC938}"/>
          </ac:spMkLst>
        </pc:spChg>
        <pc:spChg chg="add">
          <ac:chgData name="joseph.hiller-W212814130" userId="S::w212814130@student.hccs.edu::b827595c-f8e7-4ef7-9548-01c781f40c26" providerId="AD" clId="Web-{9C85A085-ADE6-D90C-5756-004F983AA27D}" dt="2024-02-27T01:24:16.216" v="6"/>
          <ac:spMkLst>
            <pc:docMk/>
            <pc:sldMk cId="3863548815" sldId="273"/>
            <ac:spMk id="28" creationId="{7B786209-1B0B-4CA9-9BDD-F7327066A84D}"/>
          </ac:spMkLst>
        </pc:spChg>
        <pc:spChg chg="add">
          <ac:chgData name="joseph.hiller-W212814130" userId="S::w212814130@student.hccs.edu::b827595c-f8e7-4ef7-9548-01c781f40c26" providerId="AD" clId="Web-{9C85A085-ADE6-D90C-5756-004F983AA27D}" dt="2024-02-27T01:24:16.216" v="6"/>
          <ac:spMkLst>
            <pc:docMk/>
            <pc:sldMk cId="3863548815" sldId="273"/>
            <ac:spMk id="29" creationId="{2D2964BB-484D-45AE-AD66-D407D0629652}"/>
          </ac:spMkLst>
        </pc:spChg>
      </pc:sldChg>
    </pc:docChg>
  </pc:docChgLst>
  <pc:docChgLst>
    <pc:chgData name="misty.richardson-W4626687" userId="S::w4626687@student.hccs.edu::750cf8ba-a7f5-4dc9-95c5-3509a4433d86" providerId="AD" clId="Web-{AC919778-BD14-CE18-319A-CD75AA7C6583}"/>
    <pc:docChg chg="modSld sldOrd addMainMaster delMainMaster">
      <pc:chgData name="misty.richardson-W4626687" userId="S::w4626687@student.hccs.edu::750cf8ba-a7f5-4dc9-95c5-3509a4433d86" providerId="AD" clId="Web-{AC919778-BD14-CE18-319A-CD75AA7C6583}" dt="2024-02-27T05:47:21.075" v="172"/>
      <pc:docMkLst>
        <pc:docMk/>
      </pc:docMkLst>
      <pc:sldChg chg="addSp delSp modSp mod modClrScheme setClrOvrMap chgLayout">
        <pc:chgData name="misty.richardson-W4626687" userId="S::w4626687@student.hccs.edu::750cf8ba-a7f5-4dc9-95c5-3509a4433d86" providerId="AD" clId="Web-{AC919778-BD14-CE18-319A-CD75AA7C6583}" dt="2024-02-27T05:05:44.467" v="69" actId="20577"/>
        <pc:sldMkLst>
          <pc:docMk/>
          <pc:sldMk cId="109857222" sldId="256"/>
        </pc:sldMkLst>
        <pc:spChg chg="mod ord">
          <ac:chgData name="misty.richardson-W4626687" userId="S::w4626687@student.hccs.edu::750cf8ba-a7f5-4dc9-95c5-3509a4433d86" providerId="AD" clId="Web-{AC919778-BD14-CE18-319A-CD75AA7C6583}" dt="2024-02-27T05:03:51.620" v="59"/>
          <ac:spMkLst>
            <pc:docMk/>
            <pc:sldMk cId="109857222" sldId="256"/>
            <ac:spMk id="2" creationId="{00000000-0000-0000-0000-000000000000}"/>
          </ac:spMkLst>
        </pc:spChg>
        <pc:spChg chg="mod ord">
          <ac:chgData name="misty.richardson-W4626687" userId="S::w4626687@student.hccs.edu::750cf8ba-a7f5-4dc9-95c5-3509a4433d86" providerId="AD" clId="Web-{AC919778-BD14-CE18-319A-CD75AA7C6583}" dt="2024-02-27T05:05:44.467" v="69" actId="20577"/>
          <ac:spMkLst>
            <pc:docMk/>
            <pc:sldMk cId="109857222" sldId="256"/>
            <ac:spMk id="3" creationId="{00000000-0000-0000-0000-000000000000}"/>
          </ac:spMkLst>
        </pc:spChg>
        <pc:spChg chg="del mod">
          <ac:chgData name="misty.richardson-W4626687" userId="S::w4626687@student.hccs.edu::750cf8ba-a7f5-4dc9-95c5-3509a4433d86" providerId="AD" clId="Web-{AC919778-BD14-CE18-319A-CD75AA7C6583}" dt="2024-02-27T05:04:21.964" v="62"/>
          <ac:spMkLst>
            <pc:docMk/>
            <pc:sldMk cId="109857222" sldId="256"/>
            <ac:spMk id="6" creationId="{8D072BBA-9A5A-2AEC-52B1-1D5583929C6D}"/>
          </ac:spMkLst>
        </pc:spChg>
        <pc:spChg chg="add del">
          <ac:chgData name="misty.richardson-W4626687" userId="S::w4626687@student.hccs.edu::750cf8ba-a7f5-4dc9-95c5-3509a4433d86" providerId="AD" clId="Web-{AC919778-BD14-CE18-319A-CD75AA7C6583}" dt="2024-02-27T05:01:51.271" v="46"/>
          <ac:spMkLst>
            <pc:docMk/>
            <pc:sldMk cId="109857222" sldId="256"/>
            <ac:spMk id="8" creationId="{0671A8AE-40A1-4631-A6B8-581AFF065482}"/>
          </ac:spMkLst>
        </pc:spChg>
        <pc:spChg chg="add del">
          <ac:chgData name="misty.richardson-W4626687" userId="S::w4626687@student.hccs.edu::750cf8ba-a7f5-4dc9-95c5-3509a4433d86" providerId="AD" clId="Web-{AC919778-BD14-CE18-319A-CD75AA7C6583}" dt="2024-02-27T05:01:51.271" v="46"/>
          <ac:spMkLst>
            <pc:docMk/>
            <pc:sldMk cId="109857222" sldId="256"/>
            <ac:spMk id="9" creationId="{AB58EF07-17C2-48CF-ABB0-EEF1F17CB8F0}"/>
          </ac:spMkLst>
        </pc:spChg>
        <pc:spChg chg="add del">
          <ac:chgData name="misty.richardson-W4626687" userId="S::w4626687@student.hccs.edu::750cf8ba-a7f5-4dc9-95c5-3509a4433d86" providerId="AD" clId="Web-{AC919778-BD14-CE18-319A-CD75AA7C6583}" dt="2024-02-27T05:01:51.271" v="46"/>
          <ac:spMkLst>
            <pc:docMk/>
            <pc:sldMk cId="109857222" sldId="256"/>
            <ac:spMk id="10" creationId="{AF2F604E-43BE-4DC3-B983-E071523364F8}"/>
          </ac:spMkLst>
        </pc:spChg>
        <pc:spChg chg="add del">
          <ac:chgData name="misty.richardson-W4626687" userId="S::w4626687@student.hccs.edu::750cf8ba-a7f5-4dc9-95c5-3509a4433d86" providerId="AD" clId="Web-{AC919778-BD14-CE18-319A-CD75AA7C6583}" dt="2024-02-27T05:01:51.271" v="46"/>
          <ac:spMkLst>
            <pc:docMk/>
            <pc:sldMk cId="109857222" sldId="256"/>
            <ac:spMk id="12" creationId="{08C9B587-E65E-4B52-B37C-ABEBB6E87928}"/>
          </ac:spMkLst>
        </pc:spChg>
        <pc:spChg chg="add">
          <ac:chgData name="misty.richardson-W4626687" userId="S::w4626687@student.hccs.edu::750cf8ba-a7f5-4dc9-95c5-3509a4433d86" providerId="AD" clId="Web-{AC919778-BD14-CE18-319A-CD75AA7C6583}" dt="2024-02-27T05:03:51.620" v="59"/>
          <ac:spMkLst>
            <pc:docMk/>
            <pc:sldMk cId="109857222" sldId="256"/>
            <ac:spMk id="14" creationId="{0671A8AE-40A1-4631-A6B8-581AFF065482}"/>
          </ac:spMkLst>
        </pc:spChg>
        <pc:spChg chg="add">
          <ac:chgData name="misty.richardson-W4626687" userId="S::w4626687@student.hccs.edu::750cf8ba-a7f5-4dc9-95c5-3509a4433d86" providerId="AD" clId="Web-{AC919778-BD14-CE18-319A-CD75AA7C6583}" dt="2024-02-27T05:03:51.620" v="59"/>
          <ac:spMkLst>
            <pc:docMk/>
            <pc:sldMk cId="109857222" sldId="256"/>
            <ac:spMk id="16" creationId="{AB58EF07-17C2-48CF-ABB0-EEF1F17CB8F0}"/>
          </ac:spMkLst>
        </pc:spChg>
        <pc:spChg chg="add">
          <ac:chgData name="misty.richardson-W4626687" userId="S::w4626687@student.hccs.edu::750cf8ba-a7f5-4dc9-95c5-3509a4433d86" providerId="AD" clId="Web-{AC919778-BD14-CE18-319A-CD75AA7C6583}" dt="2024-02-27T05:03:51.620" v="59"/>
          <ac:spMkLst>
            <pc:docMk/>
            <pc:sldMk cId="109857222" sldId="256"/>
            <ac:spMk id="18" creationId="{AF2F604E-43BE-4DC3-B983-E071523364F8}"/>
          </ac:spMkLst>
        </pc:spChg>
        <pc:spChg chg="add">
          <ac:chgData name="misty.richardson-W4626687" userId="S::w4626687@student.hccs.edu::750cf8ba-a7f5-4dc9-95c5-3509a4433d86" providerId="AD" clId="Web-{AC919778-BD14-CE18-319A-CD75AA7C6583}" dt="2024-02-27T05:03:51.620" v="59"/>
          <ac:spMkLst>
            <pc:docMk/>
            <pc:sldMk cId="109857222" sldId="256"/>
            <ac:spMk id="19" creationId="{08C9B587-E65E-4B52-B37C-ABEBB6E87928}"/>
          </ac:spMkLst>
        </pc:spChg>
        <pc:picChg chg="mod">
          <ac:chgData name="misty.richardson-W4626687" userId="S::w4626687@student.hccs.edu::750cf8ba-a7f5-4dc9-95c5-3509a4433d86" providerId="AD" clId="Web-{AC919778-BD14-CE18-319A-CD75AA7C6583}" dt="2024-02-27T05:03:51.620" v="59"/>
          <ac:picMkLst>
            <pc:docMk/>
            <pc:sldMk cId="109857222" sldId="256"/>
            <ac:picMk id="5" creationId="{95AC8F7B-41C8-74BA-07C1-7C0855E1E297}"/>
          </ac:picMkLst>
        </pc:picChg>
      </pc:sldChg>
      <pc:sldChg chg="modSp mod modClrScheme chgLayout">
        <pc:chgData name="misty.richardson-W4626687" userId="S::w4626687@student.hccs.edu::750cf8ba-a7f5-4dc9-95c5-3509a4433d86" providerId="AD" clId="Web-{AC919778-BD14-CE18-319A-CD75AA7C6583}" dt="2024-02-27T05:03:09.977" v="58"/>
        <pc:sldMkLst>
          <pc:docMk/>
          <pc:sldMk cId="899960029" sldId="257"/>
        </pc:sldMkLst>
        <pc:spChg chg="mod ord">
          <ac:chgData name="misty.richardson-W4626687" userId="S::w4626687@student.hccs.edu::750cf8ba-a7f5-4dc9-95c5-3509a4433d86" providerId="AD" clId="Web-{AC919778-BD14-CE18-319A-CD75AA7C6583}" dt="2024-02-27T05:03:09.977" v="58"/>
          <ac:spMkLst>
            <pc:docMk/>
            <pc:sldMk cId="899960029" sldId="257"/>
            <ac:spMk id="2" creationId="{1AC074F8-1377-1990-CE6F-5A2E3D077B65}"/>
          </ac:spMkLst>
        </pc:spChg>
        <pc:graphicFrameChg chg="mod ord">
          <ac:chgData name="misty.richardson-W4626687" userId="S::w4626687@student.hccs.edu::750cf8ba-a7f5-4dc9-95c5-3509a4433d86" providerId="AD" clId="Web-{AC919778-BD14-CE18-319A-CD75AA7C6583}" dt="2024-02-27T05:03:09.977" v="58"/>
          <ac:graphicFrameMkLst>
            <pc:docMk/>
            <pc:sldMk cId="899960029" sldId="257"/>
            <ac:graphicFrameMk id="22" creationId="{FBFECF40-69AD-A314-B07D-53B6333A7AE4}"/>
          </ac:graphicFrameMkLst>
        </pc:graphicFrameChg>
      </pc:sldChg>
      <pc:sldChg chg="addSp delSp modSp mod modClrScheme chgLayout">
        <pc:chgData name="misty.richardson-W4626687" userId="S::w4626687@student.hccs.edu::750cf8ba-a7f5-4dc9-95c5-3509a4433d86" providerId="AD" clId="Web-{AC919778-BD14-CE18-319A-CD75AA7C6583}" dt="2024-02-27T05:26:07.513" v="101"/>
        <pc:sldMkLst>
          <pc:docMk/>
          <pc:sldMk cId="2251610679" sldId="258"/>
        </pc:sldMkLst>
        <pc:spChg chg="mod ord">
          <ac:chgData name="misty.richardson-W4626687" userId="S::w4626687@student.hccs.edu::750cf8ba-a7f5-4dc9-95c5-3509a4433d86" providerId="AD" clId="Web-{AC919778-BD14-CE18-319A-CD75AA7C6583}" dt="2024-02-27T05:26:07.513" v="101"/>
          <ac:spMkLst>
            <pc:docMk/>
            <pc:sldMk cId="2251610679" sldId="258"/>
            <ac:spMk id="2" creationId="{871DB524-E070-0249-17CE-8D673D5C25B2}"/>
          </ac:spMkLst>
        </pc:spChg>
        <pc:spChg chg="mod ord">
          <ac:chgData name="misty.richardson-W4626687" userId="S::w4626687@student.hccs.edu::750cf8ba-a7f5-4dc9-95c5-3509a4433d86" providerId="AD" clId="Web-{AC919778-BD14-CE18-319A-CD75AA7C6583}" dt="2024-02-27T05:26:07.513" v="101"/>
          <ac:spMkLst>
            <pc:docMk/>
            <pc:sldMk cId="2251610679" sldId="258"/>
            <ac:spMk id="3" creationId="{4AE3B8BF-17D1-0653-7F4F-FCA84FA4C5E0}"/>
          </ac:spMkLst>
        </pc:spChg>
        <pc:spChg chg="add del">
          <ac:chgData name="misty.richardson-W4626687" userId="S::w4626687@student.hccs.edu::750cf8ba-a7f5-4dc9-95c5-3509a4433d86" providerId="AD" clId="Web-{AC919778-BD14-CE18-319A-CD75AA7C6583}" dt="2024-02-27T05:26:07.497" v="100"/>
          <ac:spMkLst>
            <pc:docMk/>
            <pc:sldMk cId="2251610679" sldId="258"/>
            <ac:spMk id="9" creationId="{A182D396-EC2D-4435-A2E7-2BE57CF6A1E0}"/>
          </ac:spMkLst>
        </pc:spChg>
        <pc:spChg chg="add del">
          <ac:chgData name="misty.richardson-W4626687" userId="S::w4626687@student.hccs.edu::750cf8ba-a7f5-4dc9-95c5-3509a4433d86" providerId="AD" clId="Web-{AC919778-BD14-CE18-319A-CD75AA7C6583}" dt="2024-02-27T05:26:07.497" v="100"/>
          <ac:spMkLst>
            <pc:docMk/>
            <pc:sldMk cId="2251610679" sldId="258"/>
            <ac:spMk id="11" creationId="{85B6A842-7411-4FE2-A63A-C0643166332F}"/>
          </ac:spMkLst>
        </pc:spChg>
        <pc:spChg chg="add del">
          <ac:chgData name="misty.richardson-W4626687" userId="S::w4626687@student.hccs.edu::750cf8ba-a7f5-4dc9-95c5-3509a4433d86" providerId="AD" clId="Web-{AC919778-BD14-CE18-319A-CD75AA7C6583}" dt="2024-02-27T05:26:07.497" v="100"/>
          <ac:spMkLst>
            <pc:docMk/>
            <pc:sldMk cId="2251610679" sldId="258"/>
            <ac:spMk id="13" creationId="{B0E1A1AC-EF07-4431-B59B-BD97DC04858D}"/>
          </ac:spMkLst>
        </pc:spChg>
        <pc:spChg chg="add">
          <ac:chgData name="misty.richardson-W4626687" userId="S::w4626687@student.hccs.edu::750cf8ba-a7f5-4dc9-95c5-3509a4433d86" providerId="AD" clId="Web-{AC919778-BD14-CE18-319A-CD75AA7C6583}" dt="2024-02-27T05:26:07.513" v="101"/>
          <ac:spMkLst>
            <pc:docMk/>
            <pc:sldMk cId="2251610679" sldId="258"/>
            <ac:spMk id="15" creationId="{7D5D2E51-A652-4FCB-ADE3-8974F2723C34}"/>
          </ac:spMkLst>
        </pc:spChg>
        <pc:spChg chg="add">
          <ac:chgData name="misty.richardson-W4626687" userId="S::w4626687@student.hccs.edu::750cf8ba-a7f5-4dc9-95c5-3509a4433d86" providerId="AD" clId="Web-{AC919778-BD14-CE18-319A-CD75AA7C6583}" dt="2024-02-27T05:26:07.513" v="101"/>
          <ac:spMkLst>
            <pc:docMk/>
            <pc:sldMk cId="2251610679" sldId="258"/>
            <ac:spMk id="17" creationId="{08E18253-076D-4D89-968E-FCD8887E2B27}"/>
          </ac:spMkLst>
        </pc:spChg>
        <pc:spChg chg="add">
          <ac:chgData name="misty.richardson-W4626687" userId="S::w4626687@student.hccs.edu::750cf8ba-a7f5-4dc9-95c5-3509a4433d86" providerId="AD" clId="Web-{AC919778-BD14-CE18-319A-CD75AA7C6583}" dt="2024-02-27T05:26:07.513" v="101"/>
          <ac:spMkLst>
            <pc:docMk/>
            <pc:sldMk cId="2251610679" sldId="258"/>
            <ac:spMk id="18" creationId="{8C07AF1D-AB44-447B-BC2F-DBECCC06C02A}"/>
          </ac:spMkLst>
        </pc:spChg>
        <pc:spChg chg="add">
          <ac:chgData name="misty.richardson-W4626687" userId="S::w4626687@student.hccs.edu::750cf8ba-a7f5-4dc9-95c5-3509a4433d86" providerId="AD" clId="Web-{AC919778-BD14-CE18-319A-CD75AA7C6583}" dt="2024-02-27T05:26:07.513" v="101"/>
          <ac:spMkLst>
            <pc:docMk/>
            <pc:sldMk cId="2251610679" sldId="258"/>
            <ac:spMk id="19" creationId="{F6EBCC24-DE3B-4BAD-9624-83E1C2D665DD}"/>
          </ac:spMkLst>
        </pc:spChg>
        <pc:spChg chg="add">
          <ac:chgData name="misty.richardson-W4626687" userId="S::w4626687@student.hccs.edu::750cf8ba-a7f5-4dc9-95c5-3509a4433d86" providerId="AD" clId="Web-{AC919778-BD14-CE18-319A-CD75AA7C6583}" dt="2024-02-27T05:26:07.513" v="101"/>
          <ac:spMkLst>
            <pc:docMk/>
            <pc:sldMk cId="2251610679" sldId="258"/>
            <ac:spMk id="20" creationId="{6FCD70E2-BD62-41E4-975D-E58B07928F6F}"/>
          </ac:spMkLst>
        </pc:spChg>
        <pc:picChg chg="mod ord">
          <ac:chgData name="misty.richardson-W4626687" userId="S::w4626687@student.hccs.edu::750cf8ba-a7f5-4dc9-95c5-3509a4433d86" providerId="AD" clId="Web-{AC919778-BD14-CE18-319A-CD75AA7C6583}" dt="2024-02-27T05:26:07.513" v="101"/>
          <ac:picMkLst>
            <pc:docMk/>
            <pc:sldMk cId="2251610679" sldId="258"/>
            <ac:picMk id="4" creationId="{9FB4DA33-41B9-AE9A-EA1F-9CF46764BCBD}"/>
          </ac:picMkLst>
        </pc:picChg>
        <pc:picChg chg="mod ord">
          <ac:chgData name="misty.richardson-W4626687" userId="S::w4626687@student.hccs.edu::750cf8ba-a7f5-4dc9-95c5-3509a4433d86" providerId="AD" clId="Web-{AC919778-BD14-CE18-319A-CD75AA7C6583}" dt="2024-02-27T05:26:07.513" v="101"/>
          <ac:picMkLst>
            <pc:docMk/>
            <pc:sldMk cId="2251610679" sldId="258"/>
            <ac:picMk id="5" creationId="{F72FAB1D-A3BF-39B9-CE36-15FBD519B402}"/>
          </ac:picMkLst>
        </pc:picChg>
        <pc:picChg chg="mod">
          <ac:chgData name="misty.richardson-W4626687" userId="S::w4626687@student.hccs.edu::750cf8ba-a7f5-4dc9-95c5-3509a4433d86" providerId="AD" clId="Web-{AC919778-BD14-CE18-319A-CD75AA7C6583}" dt="2024-02-27T05:26:07.513" v="101"/>
          <ac:picMkLst>
            <pc:docMk/>
            <pc:sldMk cId="2251610679" sldId="258"/>
            <ac:picMk id="7" creationId="{D26F8450-EDB1-10A4-FF00-F71E638B7250}"/>
          </ac:picMkLst>
        </pc:picChg>
      </pc:sldChg>
      <pc:sldChg chg="addSp modSp mod ord modClrScheme chgLayout">
        <pc:chgData name="misty.richardson-W4626687" userId="S::w4626687@student.hccs.edu::750cf8ba-a7f5-4dc9-95c5-3509a4433d86" providerId="AD" clId="Web-{AC919778-BD14-CE18-319A-CD75AA7C6583}" dt="2024-02-27T05:47:04.903" v="171" actId="20577"/>
        <pc:sldMkLst>
          <pc:docMk/>
          <pc:sldMk cId="1335297604" sldId="261"/>
        </pc:sldMkLst>
        <pc:spChg chg="mod ord">
          <ac:chgData name="misty.richardson-W4626687" userId="S::w4626687@student.hccs.edu::750cf8ba-a7f5-4dc9-95c5-3509a4433d86" providerId="AD" clId="Web-{AC919778-BD14-CE18-319A-CD75AA7C6583}" dt="2024-02-27T05:45:10.523" v="163" actId="20577"/>
          <ac:spMkLst>
            <pc:docMk/>
            <pc:sldMk cId="1335297604" sldId="261"/>
            <ac:spMk id="2" creationId="{19B12DD1-5739-C0E0-8D6E-052F3FA5CEB0}"/>
          </ac:spMkLst>
        </pc:spChg>
        <pc:spChg chg="mod ord">
          <ac:chgData name="misty.richardson-W4626687" userId="S::w4626687@student.hccs.edu::750cf8ba-a7f5-4dc9-95c5-3509a4433d86" providerId="AD" clId="Web-{AC919778-BD14-CE18-319A-CD75AA7C6583}" dt="2024-02-27T05:47:04.903" v="171" actId="20577"/>
          <ac:spMkLst>
            <pc:docMk/>
            <pc:sldMk cId="1335297604" sldId="261"/>
            <ac:spMk id="3" creationId="{64DAB65B-8C35-C6E9-6A41-7EDCD8B9C03A}"/>
          </ac:spMkLst>
        </pc:spChg>
        <pc:spChg chg="add">
          <ac:chgData name="misty.richardson-W4626687" userId="S::w4626687@student.hccs.edu::750cf8ba-a7f5-4dc9-95c5-3509a4433d86" providerId="AD" clId="Web-{AC919778-BD14-CE18-319A-CD75AA7C6583}" dt="2024-02-27T05:44:37.913" v="160"/>
          <ac:spMkLst>
            <pc:docMk/>
            <pc:sldMk cId="1335297604" sldId="261"/>
            <ac:spMk id="6" creationId="{F13C74B1-5B17-4795-BED0-7140497B445A}"/>
          </ac:spMkLst>
        </pc:spChg>
        <pc:spChg chg="add">
          <ac:chgData name="misty.richardson-W4626687" userId="S::w4626687@student.hccs.edu::750cf8ba-a7f5-4dc9-95c5-3509a4433d86" providerId="AD" clId="Web-{AC919778-BD14-CE18-319A-CD75AA7C6583}" dt="2024-02-27T05:44:37.913" v="160"/>
          <ac:spMkLst>
            <pc:docMk/>
            <pc:sldMk cId="1335297604" sldId="261"/>
            <ac:spMk id="7" creationId="{D4974D33-8DC5-464E-8C6D-BE58F0669C17}"/>
          </ac:spMkLst>
        </pc:spChg>
        <pc:picChg chg="mod">
          <ac:chgData name="misty.richardson-W4626687" userId="S::w4626687@student.hccs.edu::750cf8ba-a7f5-4dc9-95c5-3509a4433d86" providerId="AD" clId="Web-{AC919778-BD14-CE18-319A-CD75AA7C6583}" dt="2024-02-27T05:44:37.913" v="160"/>
          <ac:picMkLst>
            <pc:docMk/>
            <pc:sldMk cId="1335297604" sldId="261"/>
            <ac:picMk id="4" creationId="{8DE00530-B9B2-CB23-D084-3929063A0A4A}"/>
          </ac:picMkLst>
        </pc:picChg>
      </pc:sldChg>
      <pc:sldChg chg="modSp mod modClrScheme chgLayout">
        <pc:chgData name="misty.richardson-W4626687" userId="S::w4626687@student.hccs.edu::750cf8ba-a7f5-4dc9-95c5-3509a4433d86" providerId="AD" clId="Web-{AC919778-BD14-CE18-319A-CD75AA7C6583}" dt="2024-02-27T05:35:37.799" v="133" actId="20577"/>
        <pc:sldMkLst>
          <pc:docMk/>
          <pc:sldMk cId="1503474030" sldId="262"/>
        </pc:sldMkLst>
        <pc:spChg chg="mod ord">
          <ac:chgData name="misty.richardson-W4626687" userId="S::w4626687@student.hccs.edu::750cf8ba-a7f5-4dc9-95c5-3509a4433d86" providerId="AD" clId="Web-{AC919778-BD14-CE18-319A-CD75AA7C6583}" dt="2024-02-27T05:35:37.799" v="133" actId="20577"/>
          <ac:spMkLst>
            <pc:docMk/>
            <pc:sldMk cId="1503474030" sldId="262"/>
            <ac:spMk id="2" creationId="{B62C9BDD-DA2B-8AC3-B761-D0987BBB4A0E}"/>
          </ac:spMkLst>
        </pc:spChg>
        <pc:spChg chg="mod ord">
          <ac:chgData name="misty.richardson-W4626687" userId="S::w4626687@student.hccs.edu::750cf8ba-a7f5-4dc9-95c5-3509a4433d86" providerId="AD" clId="Web-{AC919778-BD14-CE18-319A-CD75AA7C6583}" dt="2024-02-27T05:03:09.977" v="58"/>
          <ac:spMkLst>
            <pc:docMk/>
            <pc:sldMk cId="1503474030" sldId="262"/>
            <ac:spMk id="3" creationId="{FC12CCBE-3751-3F73-AAC8-F4BD7A1C1D2D}"/>
          </ac:spMkLst>
        </pc:spChg>
      </pc:sldChg>
      <pc:sldChg chg="modSp mod ord setBg modClrScheme chgLayout">
        <pc:chgData name="misty.richardson-W4626687" userId="S::w4626687@student.hccs.edu::750cf8ba-a7f5-4dc9-95c5-3509a4433d86" providerId="AD" clId="Web-{AC919778-BD14-CE18-319A-CD75AA7C6583}" dt="2024-02-27T05:47:21.075" v="172"/>
        <pc:sldMkLst>
          <pc:docMk/>
          <pc:sldMk cId="1970727927" sldId="263"/>
        </pc:sldMkLst>
        <pc:picChg chg="mod ord">
          <ac:chgData name="misty.richardson-W4626687" userId="S::w4626687@student.hccs.edu::750cf8ba-a7f5-4dc9-95c5-3509a4433d86" providerId="AD" clId="Web-{AC919778-BD14-CE18-319A-CD75AA7C6583}" dt="2024-02-27T05:03:09.977" v="58"/>
          <ac:picMkLst>
            <pc:docMk/>
            <pc:sldMk cId="1970727927" sldId="263"/>
            <ac:picMk id="5" creationId="{2196D0B9-2062-317B-D25A-27937E00D373}"/>
          </ac:picMkLst>
        </pc:picChg>
      </pc:sldChg>
      <pc:sldChg chg="addSp modSp mod modClrScheme chgLayout">
        <pc:chgData name="misty.richardson-W4626687" userId="S::w4626687@student.hccs.edu::750cf8ba-a7f5-4dc9-95c5-3509a4433d86" providerId="AD" clId="Web-{AC919778-BD14-CE18-319A-CD75AA7C6583}" dt="2024-02-27T05:31:27.681" v="125" actId="20577"/>
        <pc:sldMkLst>
          <pc:docMk/>
          <pc:sldMk cId="2764128168" sldId="264"/>
        </pc:sldMkLst>
        <pc:spChg chg="mod ord">
          <ac:chgData name="misty.richardson-W4626687" userId="S::w4626687@student.hccs.edu::750cf8ba-a7f5-4dc9-95c5-3509a4433d86" providerId="AD" clId="Web-{AC919778-BD14-CE18-319A-CD75AA7C6583}" dt="2024-02-27T05:30:14.319" v="117" actId="20577"/>
          <ac:spMkLst>
            <pc:docMk/>
            <pc:sldMk cId="2764128168" sldId="264"/>
            <ac:spMk id="2" creationId="{837FC93F-FC08-888B-27A8-55D265977481}"/>
          </ac:spMkLst>
        </pc:spChg>
        <pc:spChg chg="mod ord">
          <ac:chgData name="misty.richardson-W4626687" userId="S::w4626687@student.hccs.edu::750cf8ba-a7f5-4dc9-95c5-3509a4433d86" providerId="AD" clId="Web-{AC919778-BD14-CE18-319A-CD75AA7C6583}" dt="2024-02-27T05:31:27.681" v="125" actId="20577"/>
          <ac:spMkLst>
            <pc:docMk/>
            <pc:sldMk cId="2764128168" sldId="264"/>
            <ac:spMk id="3" creationId="{CF57EA88-8234-EB76-5AA1-1023AF310D4A}"/>
          </ac:spMkLst>
        </pc:spChg>
        <pc:spChg chg="add">
          <ac:chgData name="misty.richardson-W4626687" userId="S::w4626687@student.hccs.edu::750cf8ba-a7f5-4dc9-95c5-3509a4433d86" providerId="AD" clId="Web-{AC919778-BD14-CE18-319A-CD75AA7C6583}" dt="2024-02-27T05:29:39.661" v="114"/>
          <ac:spMkLst>
            <pc:docMk/>
            <pc:sldMk cId="2764128168" sldId="264"/>
            <ac:spMk id="9" creationId="{327D73B4-9F5C-4A64-A179-51B9500CB8B5}"/>
          </ac:spMkLst>
        </pc:spChg>
        <pc:spChg chg="add">
          <ac:chgData name="misty.richardson-W4626687" userId="S::w4626687@student.hccs.edu::750cf8ba-a7f5-4dc9-95c5-3509a4433d86" providerId="AD" clId="Web-{AC919778-BD14-CE18-319A-CD75AA7C6583}" dt="2024-02-27T05:29:39.661" v="114"/>
          <ac:spMkLst>
            <pc:docMk/>
            <pc:sldMk cId="2764128168" sldId="264"/>
            <ac:spMk id="10" creationId="{E3020543-B24B-4EC4-8FFC-8DD88EEA91A8}"/>
          </ac:spMkLst>
        </pc:spChg>
        <pc:spChg chg="add">
          <ac:chgData name="misty.richardson-W4626687" userId="S::w4626687@student.hccs.edu::750cf8ba-a7f5-4dc9-95c5-3509a4433d86" providerId="AD" clId="Web-{AC919778-BD14-CE18-319A-CD75AA7C6583}" dt="2024-02-27T05:29:39.661" v="114"/>
          <ac:spMkLst>
            <pc:docMk/>
            <pc:sldMk cId="2764128168" sldId="264"/>
            <ac:spMk id="11" creationId="{95CBC9A5-2EC2-43B3-BE31-8C21041EA4A7}"/>
          </ac:spMkLst>
        </pc:spChg>
        <pc:spChg chg="add">
          <ac:chgData name="misty.richardson-W4626687" userId="S::w4626687@student.hccs.edu::750cf8ba-a7f5-4dc9-95c5-3509a4433d86" providerId="AD" clId="Web-{AC919778-BD14-CE18-319A-CD75AA7C6583}" dt="2024-02-27T05:29:39.661" v="114"/>
          <ac:spMkLst>
            <pc:docMk/>
            <pc:sldMk cId="2764128168" sldId="264"/>
            <ac:spMk id="18" creationId="{7400EEA6-B330-4DBC-A821-469627E96203}"/>
          </ac:spMkLst>
        </pc:spChg>
        <pc:spChg chg="add">
          <ac:chgData name="misty.richardson-W4626687" userId="S::w4626687@student.hccs.edu::750cf8ba-a7f5-4dc9-95c5-3509a4433d86" providerId="AD" clId="Web-{AC919778-BD14-CE18-319A-CD75AA7C6583}" dt="2024-02-27T05:29:39.661" v="114"/>
          <ac:spMkLst>
            <pc:docMk/>
            <pc:sldMk cId="2764128168" sldId="264"/>
            <ac:spMk id="20" creationId="{6CB927A4-E432-4310-9CD5-E89FF5063179}"/>
          </ac:spMkLst>
        </pc:spChg>
        <pc:spChg chg="add">
          <ac:chgData name="misty.richardson-W4626687" userId="S::w4626687@student.hccs.edu::750cf8ba-a7f5-4dc9-95c5-3509a4433d86" providerId="AD" clId="Web-{AC919778-BD14-CE18-319A-CD75AA7C6583}" dt="2024-02-27T05:29:39.661" v="114"/>
          <ac:spMkLst>
            <pc:docMk/>
            <pc:sldMk cId="2764128168" sldId="264"/>
            <ac:spMk id="22" creationId="{5EF6BFFD-743B-47E9-AC55-ACA07581FBE4}"/>
          </ac:spMkLst>
        </pc:spChg>
        <pc:spChg chg="add">
          <ac:chgData name="misty.richardson-W4626687" userId="S::w4626687@student.hccs.edu::750cf8ba-a7f5-4dc9-95c5-3509a4433d86" providerId="AD" clId="Web-{AC919778-BD14-CE18-319A-CD75AA7C6583}" dt="2024-02-27T05:29:39.661" v="114"/>
          <ac:spMkLst>
            <pc:docMk/>
            <pc:sldMk cId="2764128168" sldId="264"/>
            <ac:spMk id="24" creationId="{8D3BEFDA-0C8B-4C24-AF49-B7E58C98DB64}"/>
          </ac:spMkLst>
        </pc:spChg>
        <pc:spChg chg="add">
          <ac:chgData name="misty.richardson-W4626687" userId="S::w4626687@student.hccs.edu::750cf8ba-a7f5-4dc9-95c5-3509a4433d86" providerId="AD" clId="Web-{AC919778-BD14-CE18-319A-CD75AA7C6583}" dt="2024-02-27T05:29:39.661" v="114"/>
          <ac:spMkLst>
            <pc:docMk/>
            <pc:sldMk cId="2764128168" sldId="264"/>
            <ac:spMk id="26" creationId="{1453BF6C-B012-48B7-B4E8-6D7AC7C27D02}"/>
          </ac:spMkLst>
        </pc:spChg>
        <pc:picChg chg="mod ord">
          <ac:chgData name="misty.richardson-W4626687" userId="S::w4626687@student.hccs.edu::750cf8ba-a7f5-4dc9-95c5-3509a4433d86" providerId="AD" clId="Web-{AC919778-BD14-CE18-319A-CD75AA7C6583}" dt="2024-02-27T05:29:39.661" v="114"/>
          <ac:picMkLst>
            <pc:docMk/>
            <pc:sldMk cId="2764128168" sldId="264"/>
            <ac:picMk id="4" creationId="{9B98BE87-198F-6830-FD1A-3F0BA44F7750}"/>
          </ac:picMkLst>
        </pc:picChg>
        <pc:picChg chg="mod">
          <ac:chgData name="misty.richardson-W4626687" userId="S::w4626687@student.hccs.edu::750cf8ba-a7f5-4dc9-95c5-3509a4433d86" providerId="AD" clId="Web-{AC919778-BD14-CE18-319A-CD75AA7C6583}" dt="2024-02-27T05:29:39.661" v="114"/>
          <ac:picMkLst>
            <pc:docMk/>
            <pc:sldMk cId="2764128168" sldId="264"/>
            <ac:picMk id="5" creationId="{BBB1DACA-4EC9-E872-9DEF-462FC6DE5A38}"/>
          </ac:picMkLst>
        </pc:picChg>
        <pc:picChg chg="mod">
          <ac:chgData name="misty.richardson-W4626687" userId="S::w4626687@student.hccs.edu::750cf8ba-a7f5-4dc9-95c5-3509a4433d86" providerId="AD" clId="Web-{AC919778-BD14-CE18-319A-CD75AA7C6583}" dt="2024-02-27T05:29:39.661" v="114"/>
          <ac:picMkLst>
            <pc:docMk/>
            <pc:sldMk cId="2764128168" sldId="264"/>
            <ac:picMk id="6" creationId="{CA1D9283-9F00-A199-74C9-0027DFCAAF0D}"/>
          </ac:picMkLst>
        </pc:picChg>
        <pc:picChg chg="mod ord">
          <ac:chgData name="misty.richardson-W4626687" userId="S::w4626687@student.hccs.edu::750cf8ba-a7f5-4dc9-95c5-3509a4433d86" providerId="AD" clId="Web-{AC919778-BD14-CE18-319A-CD75AA7C6583}" dt="2024-02-27T05:29:39.661" v="114"/>
          <ac:picMkLst>
            <pc:docMk/>
            <pc:sldMk cId="2764128168" sldId="264"/>
            <ac:picMk id="7" creationId="{301CF147-BEE5-A2B4-87DA-79DA244E2F67}"/>
          </ac:picMkLst>
        </pc:picChg>
        <pc:cxnChg chg="add">
          <ac:chgData name="misty.richardson-W4626687" userId="S::w4626687@student.hccs.edu::750cf8ba-a7f5-4dc9-95c5-3509a4433d86" providerId="AD" clId="Web-{AC919778-BD14-CE18-319A-CD75AA7C6583}" dt="2024-02-27T05:29:39.661" v="114"/>
          <ac:cxnSpMkLst>
            <pc:docMk/>
            <pc:sldMk cId="2764128168" sldId="264"/>
            <ac:cxnSpMk id="28" creationId="{C49DA8F6-BCC1-4447-B54C-57856834B94B}"/>
          </ac:cxnSpMkLst>
        </pc:cxnChg>
      </pc:sldChg>
      <pc:sldChg chg="modSp mod modClrScheme chgLayout">
        <pc:chgData name="misty.richardson-W4626687" userId="S::w4626687@student.hccs.edu::750cf8ba-a7f5-4dc9-95c5-3509a4433d86" providerId="AD" clId="Web-{AC919778-BD14-CE18-319A-CD75AA7C6583}" dt="2024-02-27T05:14:18.658" v="82" actId="20577"/>
        <pc:sldMkLst>
          <pc:docMk/>
          <pc:sldMk cId="3745637069" sldId="265"/>
        </pc:sldMkLst>
        <pc:spChg chg="mod">
          <ac:chgData name="misty.richardson-W4626687" userId="S::w4626687@student.hccs.edu::750cf8ba-a7f5-4dc9-95c5-3509a4433d86" providerId="AD" clId="Web-{AC919778-BD14-CE18-319A-CD75AA7C6583}" dt="2024-02-27T05:14:18.658" v="82" actId="20577"/>
          <ac:spMkLst>
            <pc:docMk/>
            <pc:sldMk cId="3745637069" sldId="265"/>
            <ac:spMk id="4" creationId="{65010DB7-E037-D1C5-E743-D7C42CF5D77D}"/>
          </ac:spMkLst>
        </pc:spChg>
      </pc:sldChg>
      <pc:sldChg chg="addSp modSp mod modClrScheme chgLayout">
        <pc:chgData name="misty.richardson-W4626687" userId="S::w4626687@student.hccs.edu::750cf8ba-a7f5-4dc9-95c5-3509a4433d86" providerId="AD" clId="Web-{AC919778-BD14-CE18-319A-CD75AA7C6583}" dt="2024-02-27T05:28:06.173" v="113" actId="20577"/>
        <pc:sldMkLst>
          <pc:docMk/>
          <pc:sldMk cId="2875006268" sldId="266"/>
        </pc:sldMkLst>
        <pc:spChg chg="mod">
          <ac:chgData name="misty.richardson-W4626687" userId="S::w4626687@student.hccs.edu::750cf8ba-a7f5-4dc9-95c5-3509a4433d86" providerId="AD" clId="Web-{AC919778-BD14-CE18-319A-CD75AA7C6583}" dt="2024-02-27T05:28:06.173" v="113" actId="20577"/>
          <ac:spMkLst>
            <pc:docMk/>
            <pc:sldMk cId="2875006268" sldId="266"/>
            <ac:spMk id="5" creationId="{6B30BEDA-3385-B4FE-34C0-38297084300C}"/>
          </ac:spMkLst>
        </pc:spChg>
        <pc:spChg chg="add">
          <ac:chgData name="misty.richardson-W4626687" userId="S::w4626687@student.hccs.edu::750cf8ba-a7f5-4dc9-95c5-3509a4433d86" providerId="AD" clId="Web-{AC919778-BD14-CE18-319A-CD75AA7C6583}" dt="2024-02-27T05:26:39.139" v="103"/>
          <ac:spMkLst>
            <pc:docMk/>
            <pc:sldMk cId="2875006268" sldId="266"/>
            <ac:spMk id="11" creationId="{2172A0AC-3DCE-4672-BCAF-28FEF91F6020}"/>
          </ac:spMkLst>
        </pc:spChg>
        <pc:spChg chg="add">
          <ac:chgData name="misty.richardson-W4626687" userId="S::w4626687@student.hccs.edu::750cf8ba-a7f5-4dc9-95c5-3509a4433d86" providerId="AD" clId="Web-{AC919778-BD14-CE18-319A-CD75AA7C6583}" dt="2024-02-27T05:26:39.139" v="103"/>
          <ac:spMkLst>
            <pc:docMk/>
            <pc:sldMk cId="2875006268" sldId="266"/>
            <ac:spMk id="13" creationId="{AE6F1C77-EDC9-4C5F-8C1C-62DD46BDA3C3}"/>
          </ac:spMkLst>
        </pc:spChg>
        <pc:picChg chg="mod">
          <ac:chgData name="misty.richardson-W4626687" userId="S::w4626687@student.hccs.edu::750cf8ba-a7f5-4dc9-95c5-3509a4433d86" providerId="AD" clId="Web-{AC919778-BD14-CE18-319A-CD75AA7C6583}" dt="2024-02-27T05:26:39.139" v="103"/>
          <ac:picMkLst>
            <pc:docMk/>
            <pc:sldMk cId="2875006268" sldId="266"/>
            <ac:picMk id="4" creationId="{B8F35FC4-D963-0D91-E1BC-B7B99166E834}"/>
          </ac:picMkLst>
        </pc:picChg>
        <pc:picChg chg="mod">
          <ac:chgData name="misty.richardson-W4626687" userId="S::w4626687@student.hccs.edu::750cf8ba-a7f5-4dc9-95c5-3509a4433d86" providerId="AD" clId="Web-{AC919778-BD14-CE18-319A-CD75AA7C6583}" dt="2024-02-27T05:26:39.139" v="103"/>
          <ac:picMkLst>
            <pc:docMk/>
            <pc:sldMk cId="2875006268" sldId="266"/>
            <ac:picMk id="6" creationId="{68364A9E-9917-8D87-963C-0640311458DE}"/>
          </ac:picMkLst>
        </pc:picChg>
      </pc:sldChg>
      <pc:sldChg chg="modSp mod modClrScheme chgLayout">
        <pc:chgData name="misty.richardson-W4626687" userId="S::w4626687@student.hccs.edu::750cf8ba-a7f5-4dc9-95c5-3509a4433d86" providerId="AD" clId="Web-{AC919778-BD14-CE18-319A-CD75AA7C6583}" dt="2024-02-27T05:10:16.087" v="75"/>
        <pc:sldMkLst>
          <pc:docMk/>
          <pc:sldMk cId="581156973" sldId="267"/>
        </pc:sldMkLst>
        <pc:spChg chg="mod ord">
          <ac:chgData name="misty.richardson-W4626687" userId="S::w4626687@student.hccs.edu::750cf8ba-a7f5-4dc9-95c5-3509a4433d86" providerId="AD" clId="Web-{AC919778-BD14-CE18-319A-CD75AA7C6583}" dt="2024-02-27T05:10:16.087" v="75"/>
          <ac:spMkLst>
            <pc:docMk/>
            <pc:sldMk cId="581156973" sldId="267"/>
            <ac:spMk id="2" creationId="{1B719130-A0EB-FCF6-9883-C27418428686}"/>
          </ac:spMkLst>
        </pc:spChg>
        <pc:spChg chg="mod ord">
          <ac:chgData name="misty.richardson-W4626687" userId="S::w4626687@student.hccs.edu::750cf8ba-a7f5-4dc9-95c5-3509a4433d86" providerId="AD" clId="Web-{AC919778-BD14-CE18-319A-CD75AA7C6583}" dt="2024-02-27T05:10:16.087" v="75"/>
          <ac:spMkLst>
            <pc:docMk/>
            <pc:sldMk cId="581156973" sldId="267"/>
            <ac:spMk id="3" creationId="{46C9A6FF-97AC-DBFC-B9D4-E749487734B5}"/>
          </ac:spMkLst>
        </pc:spChg>
        <pc:picChg chg="mod">
          <ac:chgData name="misty.richardson-W4626687" userId="S::w4626687@student.hccs.edu::750cf8ba-a7f5-4dc9-95c5-3509a4433d86" providerId="AD" clId="Web-{AC919778-BD14-CE18-319A-CD75AA7C6583}" dt="2024-02-27T05:10:16.087" v="75"/>
          <ac:picMkLst>
            <pc:docMk/>
            <pc:sldMk cId="581156973" sldId="267"/>
            <ac:picMk id="4" creationId="{3023D86A-5525-79CF-E851-7D62983AE40B}"/>
          </ac:picMkLst>
        </pc:picChg>
      </pc:sldChg>
      <pc:sldChg chg="delSp modSp mod modClrScheme delDesignElem chgLayout">
        <pc:chgData name="misty.richardson-W4626687" userId="S::w4626687@student.hccs.edu::750cf8ba-a7f5-4dc9-95c5-3509a4433d86" providerId="AD" clId="Web-{AC919778-BD14-CE18-319A-CD75AA7C6583}" dt="2024-02-27T05:03:09.977" v="58"/>
        <pc:sldMkLst>
          <pc:docMk/>
          <pc:sldMk cId="2426600529" sldId="268"/>
        </pc:sldMkLst>
        <pc:spChg chg="mod ord">
          <ac:chgData name="misty.richardson-W4626687" userId="S::w4626687@student.hccs.edu::750cf8ba-a7f5-4dc9-95c5-3509a4433d86" providerId="AD" clId="Web-{AC919778-BD14-CE18-319A-CD75AA7C6583}" dt="2024-02-27T05:03:09.977" v="58"/>
          <ac:spMkLst>
            <pc:docMk/>
            <pc:sldMk cId="2426600529" sldId="268"/>
            <ac:spMk id="2" creationId="{A8B11007-2A02-B1AD-A395-5ADCB8C33D2F}"/>
          </ac:spMkLst>
        </pc:spChg>
        <pc:spChg chg="mod ord">
          <ac:chgData name="misty.richardson-W4626687" userId="S::w4626687@student.hccs.edu::750cf8ba-a7f5-4dc9-95c5-3509a4433d86" providerId="AD" clId="Web-{AC919778-BD14-CE18-319A-CD75AA7C6583}" dt="2024-02-27T05:03:09.977" v="58"/>
          <ac:spMkLst>
            <pc:docMk/>
            <pc:sldMk cId="2426600529" sldId="268"/>
            <ac:spMk id="3" creationId="{B649E633-0765-E565-60DB-FD67E04033DD}"/>
          </ac:spMkLst>
        </pc:spChg>
        <pc:spChg chg="del">
          <ac:chgData name="misty.richardson-W4626687" userId="S::w4626687@student.hccs.edu::750cf8ba-a7f5-4dc9-95c5-3509a4433d86" providerId="AD" clId="Web-{AC919778-BD14-CE18-319A-CD75AA7C6583}" dt="2024-02-27T05:02:39.383" v="56"/>
          <ac:spMkLst>
            <pc:docMk/>
            <pc:sldMk cId="2426600529" sldId="268"/>
            <ac:spMk id="7" creationId="{D2B783EE-0239-4717-BBEA-8C9EAC61C824}"/>
          </ac:spMkLst>
        </pc:spChg>
        <pc:spChg chg="del">
          <ac:chgData name="misty.richardson-W4626687" userId="S::w4626687@student.hccs.edu::750cf8ba-a7f5-4dc9-95c5-3509a4433d86" providerId="AD" clId="Web-{AC919778-BD14-CE18-319A-CD75AA7C6583}" dt="2024-02-27T05:02:39.383" v="56"/>
          <ac:spMkLst>
            <pc:docMk/>
            <pc:sldMk cId="2426600529" sldId="268"/>
            <ac:spMk id="8" creationId="{A7B99495-F43F-4D80-A44F-2CB4764EB90B}"/>
          </ac:spMkLst>
        </pc:spChg>
        <pc:spChg chg="del">
          <ac:chgData name="misty.richardson-W4626687" userId="S::w4626687@student.hccs.edu::750cf8ba-a7f5-4dc9-95c5-3509a4433d86" providerId="AD" clId="Web-{AC919778-BD14-CE18-319A-CD75AA7C6583}" dt="2024-02-27T05:02:39.383" v="56"/>
          <ac:spMkLst>
            <pc:docMk/>
            <pc:sldMk cId="2426600529" sldId="268"/>
            <ac:spMk id="9" creationId="{70BEB1E7-2F88-40BC-B73D-42E5B6F80BFC}"/>
          </ac:spMkLst>
        </pc:spChg>
      </pc:sldChg>
      <pc:sldChg chg="addSp modSp mod modClrScheme chgLayout">
        <pc:chgData name="misty.richardson-W4626687" userId="S::w4626687@student.hccs.edu::750cf8ba-a7f5-4dc9-95c5-3509a4433d86" providerId="AD" clId="Web-{AC919778-BD14-CE18-319A-CD75AA7C6583}" dt="2024-02-27T05:40:37.529" v="140" actId="20577"/>
        <pc:sldMkLst>
          <pc:docMk/>
          <pc:sldMk cId="1509795931" sldId="271"/>
        </pc:sldMkLst>
        <pc:spChg chg="mod ord">
          <ac:chgData name="misty.richardson-W4626687" userId="S::w4626687@student.hccs.edu::750cf8ba-a7f5-4dc9-95c5-3509a4433d86" providerId="AD" clId="Web-{AC919778-BD14-CE18-319A-CD75AA7C6583}" dt="2024-02-27T05:38:09.086" v="134"/>
          <ac:spMkLst>
            <pc:docMk/>
            <pc:sldMk cId="1509795931" sldId="271"/>
            <ac:spMk id="2" creationId="{7C2776E1-202E-7563-05D2-D1B68B9340A8}"/>
          </ac:spMkLst>
        </pc:spChg>
        <pc:spChg chg="mod ord">
          <ac:chgData name="misty.richardson-W4626687" userId="S::w4626687@student.hccs.edu::750cf8ba-a7f5-4dc9-95c5-3509a4433d86" providerId="AD" clId="Web-{AC919778-BD14-CE18-319A-CD75AA7C6583}" dt="2024-02-27T05:40:37.529" v="140" actId="20577"/>
          <ac:spMkLst>
            <pc:docMk/>
            <pc:sldMk cId="1509795931" sldId="271"/>
            <ac:spMk id="3" creationId="{C895C6B6-C328-2D9B-016D-E94ACB7AB391}"/>
          </ac:spMkLst>
        </pc:spChg>
        <pc:spChg chg="add">
          <ac:chgData name="misty.richardson-W4626687" userId="S::w4626687@student.hccs.edu::750cf8ba-a7f5-4dc9-95c5-3509a4433d86" providerId="AD" clId="Web-{AC919778-BD14-CE18-319A-CD75AA7C6583}" dt="2024-02-27T05:38:09.086" v="134"/>
          <ac:spMkLst>
            <pc:docMk/>
            <pc:sldMk cId="1509795931" sldId="271"/>
            <ac:spMk id="5" creationId="{327D73B4-9F5C-4A64-A179-51B9500CB8B5}"/>
          </ac:spMkLst>
        </pc:spChg>
        <pc:spChg chg="add">
          <ac:chgData name="misty.richardson-W4626687" userId="S::w4626687@student.hccs.edu::750cf8ba-a7f5-4dc9-95c5-3509a4433d86" providerId="AD" clId="Web-{AC919778-BD14-CE18-319A-CD75AA7C6583}" dt="2024-02-27T05:38:09.086" v="134"/>
          <ac:spMkLst>
            <pc:docMk/>
            <pc:sldMk cId="1509795931" sldId="271"/>
            <ac:spMk id="6" creationId="{C1F06963-6374-4B48-844F-071A9BAAAE02}"/>
          </ac:spMkLst>
        </pc:spChg>
        <pc:spChg chg="add">
          <ac:chgData name="misty.richardson-W4626687" userId="S::w4626687@student.hccs.edu::750cf8ba-a7f5-4dc9-95c5-3509a4433d86" providerId="AD" clId="Web-{AC919778-BD14-CE18-319A-CD75AA7C6583}" dt="2024-02-27T05:38:09.086" v="134"/>
          <ac:spMkLst>
            <pc:docMk/>
            <pc:sldMk cId="1509795931" sldId="271"/>
            <ac:spMk id="7" creationId="{6CB927A4-E432-4310-9CD5-E89FF5063179}"/>
          </ac:spMkLst>
        </pc:spChg>
        <pc:spChg chg="add">
          <ac:chgData name="misty.richardson-W4626687" userId="S::w4626687@student.hccs.edu::750cf8ba-a7f5-4dc9-95c5-3509a4433d86" providerId="AD" clId="Web-{AC919778-BD14-CE18-319A-CD75AA7C6583}" dt="2024-02-27T05:38:09.086" v="134"/>
          <ac:spMkLst>
            <pc:docMk/>
            <pc:sldMk cId="1509795931" sldId="271"/>
            <ac:spMk id="9" creationId="{1453BF6C-B012-48B7-B4E8-6D7AC7C27D02}"/>
          </ac:spMkLst>
        </pc:spChg>
        <pc:spChg chg="add">
          <ac:chgData name="misty.richardson-W4626687" userId="S::w4626687@student.hccs.edu::750cf8ba-a7f5-4dc9-95c5-3509a4433d86" providerId="AD" clId="Web-{AC919778-BD14-CE18-319A-CD75AA7C6583}" dt="2024-02-27T05:38:09.086" v="134"/>
          <ac:spMkLst>
            <pc:docMk/>
            <pc:sldMk cId="1509795931" sldId="271"/>
            <ac:spMk id="11" creationId="{E3020543-B24B-4EC4-8FFC-8DD88EEA91A8}"/>
          </ac:spMkLst>
        </pc:spChg>
        <pc:cxnChg chg="add">
          <ac:chgData name="misty.richardson-W4626687" userId="S::w4626687@student.hccs.edu::750cf8ba-a7f5-4dc9-95c5-3509a4433d86" providerId="AD" clId="Web-{AC919778-BD14-CE18-319A-CD75AA7C6583}" dt="2024-02-27T05:38:09.086" v="134"/>
          <ac:cxnSpMkLst>
            <pc:docMk/>
            <pc:sldMk cId="1509795931" sldId="271"/>
            <ac:cxnSpMk id="13" creationId="{C49DA8F6-BCC1-4447-B54C-57856834B94B}"/>
          </ac:cxnSpMkLst>
        </pc:cxnChg>
      </pc:sldChg>
      <pc:sldChg chg="modSp mod modClrScheme chgLayout">
        <pc:chgData name="misty.richardson-W4626687" userId="S::w4626687@student.hccs.edu::750cf8ba-a7f5-4dc9-95c5-3509a4433d86" providerId="AD" clId="Web-{AC919778-BD14-CE18-319A-CD75AA7C6583}" dt="2024-02-27T05:24:11.915" v="98" actId="20577"/>
        <pc:sldMkLst>
          <pc:docMk/>
          <pc:sldMk cId="914655520" sldId="272"/>
        </pc:sldMkLst>
        <pc:spChg chg="mod ord">
          <ac:chgData name="misty.richardson-W4626687" userId="S::w4626687@student.hccs.edu::750cf8ba-a7f5-4dc9-95c5-3509a4433d86" providerId="AD" clId="Web-{AC919778-BD14-CE18-319A-CD75AA7C6583}" dt="2024-02-27T05:22:50.443" v="88" actId="20577"/>
          <ac:spMkLst>
            <pc:docMk/>
            <pc:sldMk cId="914655520" sldId="272"/>
            <ac:spMk id="2" creationId="{D908CCB4-45D6-02B2-C45E-A09D4DFC1698}"/>
          </ac:spMkLst>
        </pc:spChg>
        <pc:spChg chg="mod ord">
          <ac:chgData name="misty.richardson-W4626687" userId="S::w4626687@student.hccs.edu::750cf8ba-a7f5-4dc9-95c5-3509a4433d86" providerId="AD" clId="Web-{AC919778-BD14-CE18-319A-CD75AA7C6583}" dt="2024-02-27T05:24:11.915" v="98" actId="20577"/>
          <ac:spMkLst>
            <pc:docMk/>
            <pc:sldMk cId="914655520" sldId="272"/>
            <ac:spMk id="3" creationId="{51F7A9EE-FEE1-A899-4AF7-CF2F075E2CA8}"/>
          </ac:spMkLst>
        </pc:spChg>
      </pc:sldChg>
      <pc:sldChg chg="addSp modSp mod modClrScheme chgLayout">
        <pc:chgData name="misty.richardson-W4626687" userId="S::w4626687@student.hccs.edu::750cf8ba-a7f5-4dc9-95c5-3509a4433d86" providerId="AD" clId="Web-{AC919778-BD14-CE18-319A-CD75AA7C6583}" dt="2024-02-27T05:35:02.095" v="130" actId="20577"/>
        <pc:sldMkLst>
          <pc:docMk/>
          <pc:sldMk cId="3863548815" sldId="273"/>
        </pc:sldMkLst>
        <pc:spChg chg="mod ord">
          <ac:chgData name="misty.richardson-W4626687" userId="S::w4626687@student.hccs.edu::750cf8ba-a7f5-4dc9-95c5-3509a4433d86" providerId="AD" clId="Web-{AC919778-BD14-CE18-319A-CD75AA7C6583}" dt="2024-02-27T05:34:18.327" v="129" actId="20577"/>
          <ac:spMkLst>
            <pc:docMk/>
            <pc:sldMk cId="3863548815" sldId="273"/>
            <ac:spMk id="2" creationId="{C2273F6F-DDCB-42CB-AA58-432C770C210B}"/>
          </ac:spMkLst>
        </pc:spChg>
        <pc:spChg chg="mod ord">
          <ac:chgData name="misty.richardson-W4626687" userId="S::w4626687@student.hccs.edu::750cf8ba-a7f5-4dc9-95c5-3509a4433d86" providerId="AD" clId="Web-{AC919778-BD14-CE18-319A-CD75AA7C6583}" dt="2024-02-27T05:35:02.095" v="130" actId="20577"/>
          <ac:spMkLst>
            <pc:docMk/>
            <pc:sldMk cId="3863548815" sldId="273"/>
            <ac:spMk id="3" creationId="{1A6F670B-A906-456C-A41D-597DF7A458C1}"/>
          </ac:spMkLst>
        </pc:spChg>
        <pc:picChg chg="add">
          <ac:chgData name="misty.richardson-W4626687" userId="S::w4626687@student.hccs.edu::750cf8ba-a7f5-4dc9-95c5-3509a4433d86" providerId="AD" clId="Web-{AC919778-BD14-CE18-319A-CD75AA7C6583}" dt="2024-02-27T05:33:51.998" v="126"/>
          <ac:picMkLst>
            <pc:docMk/>
            <pc:sldMk cId="3863548815" sldId="273"/>
            <ac:picMk id="5" creationId="{FE650C72-AD6E-F4FF-81D4-D5C051FF3341}"/>
          </ac:picMkLst>
        </pc:picChg>
        <pc:cxnChg chg="add">
          <ac:chgData name="misty.richardson-W4626687" userId="S::w4626687@student.hccs.edu::750cf8ba-a7f5-4dc9-95c5-3509a4433d86" providerId="AD" clId="Web-{AC919778-BD14-CE18-319A-CD75AA7C6583}" dt="2024-02-27T05:33:51.998" v="126"/>
          <ac:cxnSpMkLst>
            <pc:docMk/>
            <pc:sldMk cId="3863548815" sldId="273"/>
            <ac:cxnSpMk id="9" creationId="{1503BFE4-729B-D9D0-C17B-501E6AF1127A}"/>
          </ac:cxnSpMkLst>
        </pc:cxnChg>
      </pc:sldChg>
      <pc:sldMasterChg chg="del delSldLayout">
        <pc:chgData name="misty.richardson-W4626687" userId="S::w4626687@student.hccs.edu::750cf8ba-a7f5-4dc9-95c5-3509a4433d86" providerId="AD" clId="Web-{AC919778-BD14-CE18-319A-CD75AA7C6583}" dt="2024-02-27T05:02:39.383" v="56"/>
        <pc:sldMasterMkLst>
          <pc:docMk/>
          <pc:sldMasterMk cId="881721426" sldId="2147483672"/>
        </pc:sldMasterMkLst>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4055923113" sldId="2147483673"/>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954654358" sldId="2147483674"/>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3770530336" sldId="2147483675"/>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4191120420" sldId="2147483676"/>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3117820084" sldId="2147483677"/>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1558670042" sldId="2147483678"/>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1781327159" sldId="2147483679"/>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2266862175" sldId="2147483680"/>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492008838" sldId="2147483681"/>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1068611738" sldId="2147483682"/>
          </pc:sldLayoutMkLst>
        </pc:sldLayoutChg>
        <pc:sldLayoutChg chg="del">
          <pc:chgData name="misty.richardson-W4626687" userId="S::w4626687@student.hccs.edu::750cf8ba-a7f5-4dc9-95c5-3509a4433d86" providerId="AD" clId="Web-{AC919778-BD14-CE18-319A-CD75AA7C6583}" dt="2024-02-27T05:02:39.383" v="56"/>
          <pc:sldLayoutMkLst>
            <pc:docMk/>
            <pc:sldMasterMk cId="881721426" sldId="2147483672"/>
            <pc:sldLayoutMk cId="3018784997" sldId="2147483683"/>
          </pc:sldLayoutMkLst>
        </pc:sldLayoutChg>
      </pc:sldMasterChg>
      <pc:sldMasterChg chg="add del addSldLayout delSldLayout modSldLayout">
        <pc:chgData name="misty.richardson-W4626687" userId="S::w4626687@student.hccs.edu::750cf8ba-a7f5-4dc9-95c5-3509a4433d86" providerId="AD" clId="Web-{AC919778-BD14-CE18-319A-CD75AA7C6583}" dt="2024-02-27T05:03:09.977" v="58"/>
        <pc:sldMasterMkLst>
          <pc:docMk/>
          <pc:sldMasterMk cId="3455464482" sldId="2147483684"/>
        </pc:sldMasterMkLst>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4053290259" sldId="2147483685"/>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1569038172" sldId="2147483686"/>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326329695" sldId="2147483687"/>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2322605312" sldId="2147483688"/>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1785887686" sldId="2147483689"/>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1303817915" sldId="2147483690"/>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3054870214" sldId="2147483691"/>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2177456586" sldId="2147483692"/>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3768846059" sldId="2147483693"/>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510649823" sldId="2147483694"/>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3455464482" sldId="2147483684"/>
            <pc:sldLayoutMk cId="3532496342" sldId="2147483695"/>
          </pc:sldLayoutMkLst>
        </pc:sldLayoutChg>
      </pc:sldMasterChg>
      <pc:sldMasterChg chg="add del addSldLayout delSldLayout modSldLayout">
        <pc:chgData name="misty.richardson-W4626687" userId="S::w4626687@student.hccs.edu::750cf8ba-a7f5-4dc9-95c5-3509a4433d86" providerId="AD" clId="Web-{AC919778-BD14-CE18-319A-CD75AA7C6583}" dt="2024-02-27T05:03:09.977" v="58"/>
        <pc:sldMasterMkLst>
          <pc:docMk/>
          <pc:sldMasterMk cId="2666863767" sldId="2147483696"/>
        </pc:sldMasterMkLst>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2219860051" sldId="2147483697"/>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347252356" sldId="2147483698"/>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2719303266" sldId="2147483699"/>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3498107222" sldId="2147483700"/>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3619152870" sldId="2147483701"/>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2930666109" sldId="2147483702"/>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941830400" sldId="2147483703"/>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562208377" sldId="2147483704"/>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802794505" sldId="2147483705"/>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2678595941" sldId="2147483706"/>
          </pc:sldLayoutMkLst>
        </pc:sldLayoutChg>
        <pc:sldLayoutChg chg="add del mod replId">
          <pc:chgData name="misty.richardson-W4626687" userId="S::w4626687@student.hccs.edu::750cf8ba-a7f5-4dc9-95c5-3509a4433d86" providerId="AD" clId="Web-{AC919778-BD14-CE18-319A-CD75AA7C6583}" dt="2024-02-27T05:03:09.977" v="58"/>
          <pc:sldLayoutMkLst>
            <pc:docMk/>
            <pc:sldMasterMk cId="2666863767" sldId="2147483696"/>
            <pc:sldLayoutMk cId="3879551634" sldId="2147483707"/>
          </pc:sldLayoutMkLst>
        </pc:sldLayoutChg>
      </pc:sldMasterChg>
    </pc:docChg>
  </pc:docChgLst>
  <pc:docChgLst>
    <pc:chgData name="misty.richardson-W4626687" userId="S::w4626687@student.hccs.edu::750cf8ba-a7f5-4dc9-95c5-3509a4433d86" providerId="AD" clId="Web-{FC119EA8-4C05-02B6-B0D1-AE40874E0439}"/>
    <pc:docChg chg="delSld modSld addMainMaster delMainMaster">
      <pc:chgData name="misty.richardson-W4626687" userId="S::w4626687@student.hccs.edu::750cf8ba-a7f5-4dc9-95c5-3509a4433d86" providerId="AD" clId="Web-{FC119EA8-4C05-02B6-B0D1-AE40874E0439}" dt="2024-02-27T05:19:50.932" v="64" actId="20577"/>
      <pc:docMkLst>
        <pc:docMk/>
      </pc:docMkLst>
      <pc:sldChg chg="delSp modSp mod modClrScheme delDesignElem chgLayout">
        <pc:chgData name="misty.richardson-W4626687" userId="S::w4626687@student.hccs.edu::750cf8ba-a7f5-4dc9-95c5-3509a4433d86" providerId="AD" clId="Web-{FC119EA8-4C05-02B6-B0D1-AE40874E0439}" dt="2024-02-27T04:46:34.001" v="50"/>
        <pc:sldMkLst>
          <pc:docMk/>
          <pc:sldMk cId="109857222" sldId="256"/>
        </pc:sldMkLst>
        <pc:spChg chg="mod ord">
          <ac:chgData name="misty.richardson-W4626687" userId="S::w4626687@student.hccs.edu::750cf8ba-a7f5-4dc9-95c5-3509a4433d86" providerId="AD" clId="Web-{FC119EA8-4C05-02B6-B0D1-AE40874E0439}" dt="2024-02-27T04:46:34.001" v="50"/>
          <ac:spMkLst>
            <pc:docMk/>
            <pc:sldMk cId="109857222" sldId="256"/>
            <ac:spMk id="2" creationId="{00000000-0000-0000-0000-000000000000}"/>
          </ac:spMkLst>
        </pc:spChg>
        <pc:spChg chg="mod ord">
          <ac:chgData name="misty.richardson-W4626687" userId="S::w4626687@student.hccs.edu::750cf8ba-a7f5-4dc9-95c5-3509a4433d86" providerId="AD" clId="Web-{FC119EA8-4C05-02B6-B0D1-AE40874E0439}" dt="2024-02-27T04:46:34.001" v="50"/>
          <ac:spMkLst>
            <pc:docMk/>
            <pc:sldMk cId="109857222" sldId="256"/>
            <ac:spMk id="3" creationId="{00000000-0000-0000-0000-000000000000}"/>
          </ac:spMkLst>
        </pc:spChg>
        <pc:spChg chg="del">
          <ac:chgData name="misty.richardson-W4626687" userId="S::w4626687@student.hccs.edu::750cf8ba-a7f5-4dc9-95c5-3509a4433d86" providerId="AD" clId="Web-{FC119EA8-4C05-02B6-B0D1-AE40874E0439}" dt="2024-02-27T04:46:34.001" v="50"/>
          <ac:spMkLst>
            <pc:docMk/>
            <pc:sldMk cId="109857222" sldId="256"/>
            <ac:spMk id="11" creationId="{0671A8AE-40A1-4631-A6B8-581AFF065482}"/>
          </ac:spMkLst>
        </pc:spChg>
        <pc:spChg chg="del">
          <ac:chgData name="misty.richardson-W4626687" userId="S::w4626687@student.hccs.edu::750cf8ba-a7f5-4dc9-95c5-3509a4433d86" providerId="AD" clId="Web-{FC119EA8-4C05-02B6-B0D1-AE40874E0439}" dt="2024-02-27T04:46:34.001" v="50"/>
          <ac:spMkLst>
            <pc:docMk/>
            <pc:sldMk cId="109857222" sldId="256"/>
            <ac:spMk id="13" creationId="{AB58EF07-17C2-48CF-ABB0-EEF1F17CB8F0}"/>
          </ac:spMkLst>
        </pc:spChg>
        <pc:spChg chg="del">
          <ac:chgData name="misty.richardson-W4626687" userId="S::w4626687@student.hccs.edu::750cf8ba-a7f5-4dc9-95c5-3509a4433d86" providerId="AD" clId="Web-{FC119EA8-4C05-02B6-B0D1-AE40874E0439}" dt="2024-02-27T04:46:34.001" v="50"/>
          <ac:spMkLst>
            <pc:docMk/>
            <pc:sldMk cId="109857222" sldId="256"/>
            <ac:spMk id="15" creationId="{AF2F604E-43BE-4DC3-B983-E071523364F8}"/>
          </ac:spMkLst>
        </pc:spChg>
        <pc:spChg chg="del">
          <ac:chgData name="misty.richardson-W4626687" userId="S::w4626687@student.hccs.edu::750cf8ba-a7f5-4dc9-95c5-3509a4433d86" providerId="AD" clId="Web-{FC119EA8-4C05-02B6-B0D1-AE40874E0439}" dt="2024-02-27T04:46:34.001" v="50"/>
          <ac:spMkLst>
            <pc:docMk/>
            <pc:sldMk cId="109857222" sldId="256"/>
            <ac:spMk id="17" creationId="{08C9B587-E65E-4B52-B37C-ABEBB6E87928}"/>
          </ac:spMkLst>
        </pc:spChg>
      </pc:sldChg>
      <pc:sldChg chg="delSp modSp mod delDesignElem chgLayout">
        <pc:chgData name="misty.richardson-W4626687" userId="S::w4626687@student.hccs.edu::750cf8ba-a7f5-4dc9-95c5-3509a4433d86" providerId="AD" clId="Web-{FC119EA8-4C05-02B6-B0D1-AE40874E0439}" dt="2024-02-27T04:46:34.001" v="50"/>
        <pc:sldMkLst>
          <pc:docMk/>
          <pc:sldMk cId="899960029" sldId="257"/>
        </pc:sldMkLst>
        <pc:spChg chg="mod ord">
          <ac:chgData name="misty.richardson-W4626687" userId="S::w4626687@student.hccs.edu::750cf8ba-a7f5-4dc9-95c5-3509a4433d86" providerId="AD" clId="Web-{FC119EA8-4C05-02B6-B0D1-AE40874E0439}" dt="2024-02-27T04:46:34.001" v="50"/>
          <ac:spMkLst>
            <pc:docMk/>
            <pc:sldMk cId="899960029" sldId="257"/>
            <ac:spMk id="2" creationId="{1AC074F8-1377-1990-CE6F-5A2E3D077B65}"/>
          </ac:spMkLst>
        </pc:spChg>
        <pc:spChg chg="del">
          <ac:chgData name="misty.richardson-W4626687" userId="S::w4626687@student.hccs.edu::750cf8ba-a7f5-4dc9-95c5-3509a4433d86" providerId="AD" clId="Web-{FC119EA8-4C05-02B6-B0D1-AE40874E0439}" dt="2024-02-27T04:46:34.001" v="50"/>
          <ac:spMkLst>
            <pc:docMk/>
            <pc:sldMk cId="899960029" sldId="257"/>
            <ac:spMk id="18" creationId="{9228552E-C8B1-4A80-8448-0787CE0FC704}"/>
          </ac:spMkLst>
        </pc:spChg>
        <pc:graphicFrameChg chg="mod ord">
          <ac:chgData name="misty.richardson-W4626687" userId="S::w4626687@student.hccs.edu::750cf8ba-a7f5-4dc9-95c5-3509a4433d86" providerId="AD" clId="Web-{FC119EA8-4C05-02B6-B0D1-AE40874E0439}" dt="2024-02-27T04:46:34.001" v="50"/>
          <ac:graphicFrameMkLst>
            <pc:docMk/>
            <pc:sldMk cId="899960029" sldId="257"/>
            <ac:graphicFrameMk id="22" creationId="{FBFECF40-69AD-A314-B07D-53B6333A7AE4}"/>
          </ac:graphicFrameMkLst>
        </pc:graphicFrameChg>
      </pc:sldChg>
      <pc:sldChg chg="delSp modSp mod modClrScheme delDesignElem chgLayout">
        <pc:chgData name="misty.richardson-W4626687" userId="S::w4626687@student.hccs.edu::750cf8ba-a7f5-4dc9-95c5-3509a4433d86" providerId="AD" clId="Web-{FC119EA8-4C05-02B6-B0D1-AE40874E0439}" dt="2024-02-27T04:46:34.001" v="50"/>
        <pc:sldMkLst>
          <pc:docMk/>
          <pc:sldMk cId="2251610679" sldId="258"/>
        </pc:sldMkLst>
        <pc:spChg chg="mod ord">
          <ac:chgData name="misty.richardson-W4626687" userId="S::w4626687@student.hccs.edu::750cf8ba-a7f5-4dc9-95c5-3509a4433d86" providerId="AD" clId="Web-{FC119EA8-4C05-02B6-B0D1-AE40874E0439}" dt="2024-02-27T04:46:34.001" v="50"/>
          <ac:spMkLst>
            <pc:docMk/>
            <pc:sldMk cId="2251610679" sldId="258"/>
            <ac:spMk id="2" creationId="{871DB524-E070-0249-17CE-8D673D5C25B2}"/>
          </ac:spMkLst>
        </pc:spChg>
        <pc:spChg chg="mod ord">
          <ac:chgData name="misty.richardson-W4626687" userId="S::w4626687@student.hccs.edu::750cf8ba-a7f5-4dc9-95c5-3509a4433d86" providerId="AD" clId="Web-{FC119EA8-4C05-02B6-B0D1-AE40874E0439}" dt="2024-02-27T04:46:34.001" v="50"/>
          <ac:spMkLst>
            <pc:docMk/>
            <pc:sldMk cId="2251610679" sldId="258"/>
            <ac:spMk id="3" creationId="{4AE3B8BF-17D1-0653-7F4F-FCA84FA4C5E0}"/>
          </ac:spMkLst>
        </pc:spChg>
        <pc:spChg chg="del">
          <ac:chgData name="misty.richardson-W4626687" userId="S::w4626687@student.hccs.edu::750cf8ba-a7f5-4dc9-95c5-3509a4433d86" providerId="AD" clId="Web-{FC119EA8-4C05-02B6-B0D1-AE40874E0439}" dt="2024-02-27T04:46:34.001" v="50"/>
          <ac:spMkLst>
            <pc:docMk/>
            <pc:sldMk cId="2251610679" sldId="258"/>
            <ac:spMk id="10" creationId="{A7AE9375-4664-4DB2-922D-2782A6E439AC}"/>
          </ac:spMkLst>
        </pc:spChg>
        <pc:spChg chg="del">
          <ac:chgData name="misty.richardson-W4626687" userId="S::w4626687@student.hccs.edu::750cf8ba-a7f5-4dc9-95c5-3509a4433d86" providerId="AD" clId="Web-{FC119EA8-4C05-02B6-B0D1-AE40874E0439}" dt="2024-02-27T04:46:34.001" v="50"/>
          <ac:spMkLst>
            <pc:docMk/>
            <pc:sldMk cId="2251610679" sldId="258"/>
            <ac:spMk id="14" creationId="{C87417AF-190E-4D6E-AFA6-7D3E84B0B430}"/>
          </ac:spMkLst>
        </pc:spChg>
        <pc:spChg chg="del">
          <ac:chgData name="misty.richardson-W4626687" userId="S::w4626687@student.hccs.edu::750cf8ba-a7f5-4dc9-95c5-3509a4433d86" providerId="AD" clId="Web-{FC119EA8-4C05-02B6-B0D1-AE40874E0439}" dt="2024-02-27T04:46:34.001" v="50"/>
          <ac:spMkLst>
            <pc:docMk/>
            <pc:sldMk cId="2251610679" sldId="258"/>
            <ac:spMk id="16" creationId="{80B30ED8-273E-4C07-8568-2FE5CC5C483D}"/>
          </ac:spMkLst>
        </pc:spChg>
        <pc:cxnChg chg="del">
          <ac:chgData name="misty.richardson-W4626687" userId="S::w4626687@student.hccs.edu::750cf8ba-a7f5-4dc9-95c5-3509a4433d86" providerId="AD" clId="Web-{FC119EA8-4C05-02B6-B0D1-AE40874E0439}" dt="2024-02-27T04:46:34.001" v="50"/>
          <ac:cxnSpMkLst>
            <pc:docMk/>
            <pc:sldMk cId="2251610679" sldId="258"/>
            <ac:cxnSpMk id="12" creationId="{EE504C98-6397-41C1-A8D8-2D9C4ED307E0}"/>
          </ac:cxnSpMkLst>
        </pc:cxnChg>
      </pc:sldChg>
      <pc:sldChg chg="del">
        <pc:chgData name="misty.richardson-W4626687" userId="S::w4626687@student.hccs.edu::750cf8ba-a7f5-4dc9-95c5-3509a4433d86" providerId="AD" clId="Web-{FC119EA8-4C05-02B6-B0D1-AE40874E0439}" dt="2024-02-27T04:13:35.315" v="32"/>
        <pc:sldMkLst>
          <pc:docMk/>
          <pc:sldMk cId="1688440108" sldId="259"/>
        </pc:sldMkLst>
      </pc:sldChg>
      <pc:sldChg chg="delSp modSp mod modClrScheme delDesignElem chgLayout">
        <pc:chgData name="misty.richardson-W4626687" userId="S::w4626687@student.hccs.edu::750cf8ba-a7f5-4dc9-95c5-3509a4433d86" providerId="AD" clId="Web-{FC119EA8-4C05-02B6-B0D1-AE40874E0439}" dt="2024-02-27T05:19:50.932" v="64" actId="20577"/>
        <pc:sldMkLst>
          <pc:docMk/>
          <pc:sldMk cId="1335297604" sldId="261"/>
        </pc:sldMkLst>
        <pc:spChg chg="mod ord">
          <ac:chgData name="misty.richardson-W4626687" userId="S::w4626687@student.hccs.edu::750cf8ba-a7f5-4dc9-95c5-3509a4433d86" providerId="AD" clId="Web-{FC119EA8-4C05-02B6-B0D1-AE40874E0439}" dt="2024-02-27T04:46:34.001" v="50"/>
          <ac:spMkLst>
            <pc:docMk/>
            <pc:sldMk cId="1335297604" sldId="261"/>
            <ac:spMk id="2" creationId="{19B12DD1-5739-C0E0-8D6E-052F3FA5CEB0}"/>
          </ac:spMkLst>
        </pc:spChg>
        <pc:spChg chg="mod ord">
          <ac:chgData name="misty.richardson-W4626687" userId="S::w4626687@student.hccs.edu::750cf8ba-a7f5-4dc9-95c5-3509a4433d86" providerId="AD" clId="Web-{FC119EA8-4C05-02B6-B0D1-AE40874E0439}" dt="2024-02-27T05:19:50.932" v="64" actId="20577"/>
          <ac:spMkLst>
            <pc:docMk/>
            <pc:sldMk cId="1335297604" sldId="261"/>
            <ac:spMk id="3" creationId="{64DAB65B-8C35-C6E9-6A41-7EDCD8B9C03A}"/>
          </ac:spMkLst>
        </pc:spChg>
        <pc:spChg chg="del">
          <ac:chgData name="misty.richardson-W4626687" userId="S::w4626687@student.hccs.edu::750cf8ba-a7f5-4dc9-95c5-3509a4433d86" providerId="AD" clId="Web-{FC119EA8-4C05-02B6-B0D1-AE40874E0439}" dt="2024-02-27T04:46:34.001" v="50"/>
          <ac:spMkLst>
            <pc:docMk/>
            <pc:sldMk cId="1335297604" sldId="261"/>
            <ac:spMk id="24" creationId="{7FF47CB7-972F-479F-A36D-9E72D26EC8DA}"/>
          </ac:spMkLst>
        </pc:spChg>
        <pc:spChg chg="del">
          <ac:chgData name="misty.richardson-W4626687" userId="S::w4626687@student.hccs.edu::750cf8ba-a7f5-4dc9-95c5-3509a4433d86" providerId="AD" clId="Web-{FC119EA8-4C05-02B6-B0D1-AE40874E0439}" dt="2024-02-27T04:46:34.001" v="50"/>
          <ac:spMkLst>
            <pc:docMk/>
            <pc:sldMk cId="1335297604" sldId="261"/>
            <ac:spMk id="25" creationId="{0D153B68-5844-490D-8E67-F616D6D721CA}"/>
          </ac:spMkLst>
        </pc:spChg>
        <pc:spChg chg="del">
          <ac:chgData name="misty.richardson-W4626687" userId="S::w4626687@student.hccs.edu::750cf8ba-a7f5-4dc9-95c5-3509a4433d86" providerId="AD" clId="Web-{FC119EA8-4C05-02B6-B0D1-AE40874E0439}" dt="2024-02-27T04:46:34.001" v="50"/>
          <ac:spMkLst>
            <pc:docMk/>
            <pc:sldMk cId="1335297604" sldId="261"/>
            <ac:spMk id="26" creationId="{9A0D773F-7A7D-4DBB-9DEA-86BB8B8F4BC8}"/>
          </ac:spMkLst>
        </pc:spChg>
      </pc:sldChg>
      <pc:sldChg chg="modSp mod modClrScheme chgLayout">
        <pc:chgData name="misty.richardson-W4626687" userId="S::w4626687@student.hccs.edu::750cf8ba-a7f5-4dc9-95c5-3509a4433d86" providerId="AD" clId="Web-{FC119EA8-4C05-02B6-B0D1-AE40874E0439}" dt="2024-02-27T04:46:34.001" v="50"/>
        <pc:sldMkLst>
          <pc:docMk/>
          <pc:sldMk cId="1503474030" sldId="262"/>
        </pc:sldMkLst>
        <pc:spChg chg="mod ord">
          <ac:chgData name="misty.richardson-W4626687" userId="S::w4626687@student.hccs.edu::750cf8ba-a7f5-4dc9-95c5-3509a4433d86" providerId="AD" clId="Web-{FC119EA8-4C05-02B6-B0D1-AE40874E0439}" dt="2024-02-27T04:46:34.001" v="50"/>
          <ac:spMkLst>
            <pc:docMk/>
            <pc:sldMk cId="1503474030" sldId="262"/>
            <ac:spMk id="2" creationId="{B62C9BDD-DA2B-8AC3-B761-D0987BBB4A0E}"/>
          </ac:spMkLst>
        </pc:spChg>
        <pc:spChg chg="mod ord">
          <ac:chgData name="misty.richardson-W4626687" userId="S::w4626687@student.hccs.edu::750cf8ba-a7f5-4dc9-95c5-3509a4433d86" providerId="AD" clId="Web-{FC119EA8-4C05-02B6-B0D1-AE40874E0439}" dt="2024-02-27T04:46:34.001" v="50"/>
          <ac:spMkLst>
            <pc:docMk/>
            <pc:sldMk cId="1503474030" sldId="262"/>
            <ac:spMk id="3" creationId="{FC12CCBE-3751-3F73-AAC8-F4BD7A1C1D2D}"/>
          </ac:spMkLst>
        </pc:spChg>
      </pc:sldChg>
      <pc:sldChg chg="modSp mod modClrScheme chgLayout">
        <pc:chgData name="misty.richardson-W4626687" userId="S::w4626687@student.hccs.edu::750cf8ba-a7f5-4dc9-95c5-3509a4433d86" providerId="AD" clId="Web-{FC119EA8-4C05-02B6-B0D1-AE40874E0439}" dt="2024-02-27T04:46:34.001" v="50"/>
        <pc:sldMkLst>
          <pc:docMk/>
          <pc:sldMk cId="1970727927" sldId="263"/>
        </pc:sldMkLst>
        <pc:picChg chg="mod ord">
          <ac:chgData name="misty.richardson-W4626687" userId="S::w4626687@student.hccs.edu::750cf8ba-a7f5-4dc9-95c5-3509a4433d86" providerId="AD" clId="Web-{FC119EA8-4C05-02B6-B0D1-AE40874E0439}" dt="2024-02-27T04:46:34.001" v="50"/>
          <ac:picMkLst>
            <pc:docMk/>
            <pc:sldMk cId="1970727927" sldId="263"/>
            <ac:picMk id="5" creationId="{2196D0B9-2062-317B-D25A-27937E00D373}"/>
          </ac:picMkLst>
        </pc:picChg>
      </pc:sldChg>
      <pc:sldChg chg="delSp modSp mod modClrScheme delDesignElem chgLayout">
        <pc:chgData name="misty.richardson-W4626687" userId="S::w4626687@student.hccs.edu::750cf8ba-a7f5-4dc9-95c5-3509a4433d86" providerId="AD" clId="Web-{FC119EA8-4C05-02B6-B0D1-AE40874E0439}" dt="2024-02-27T04:46:34.001" v="50"/>
        <pc:sldMkLst>
          <pc:docMk/>
          <pc:sldMk cId="2764128168" sldId="264"/>
        </pc:sldMkLst>
        <pc:spChg chg="mod ord">
          <ac:chgData name="misty.richardson-W4626687" userId="S::w4626687@student.hccs.edu::750cf8ba-a7f5-4dc9-95c5-3509a4433d86" providerId="AD" clId="Web-{FC119EA8-4C05-02B6-B0D1-AE40874E0439}" dt="2024-02-27T04:46:34.001" v="50"/>
          <ac:spMkLst>
            <pc:docMk/>
            <pc:sldMk cId="2764128168" sldId="264"/>
            <ac:spMk id="2" creationId="{837FC93F-FC08-888B-27A8-55D265977481}"/>
          </ac:spMkLst>
        </pc:spChg>
        <pc:spChg chg="mod ord">
          <ac:chgData name="misty.richardson-W4626687" userId="S::w4626687@student.hccs.edu::750cf8ba-a7f5-4dc9-95c5-3509a4433d86" providerId="AD" clId="Web-{FC119EA8-4C05-02B6-B0D1-AE40874E0439}" dt="2024-02-27T04:46:34.001" v="50"/>
          <ac:spMkLst>
            <pc:docMk/>
            <pc:sldMk cId="2764128168" sldId="264"/>
            <ac:spMk id="3" creationId="{CF57EA88-8234-EB76-5AA1-1023AF310D4A}"/>
          </ac:spMkLst>
        </pc:spChg>
        <pc:spChg chg="del">
          <ac:chgData name="misty.richardson-W4626687" userId="S::w4626687@student.hccs.edu::750cf8ba-a7f5-4dc9-95c5-3509a4433d86" providerId="AD" clId="Web-{FC119EA8-4C05-02B6-B0D1-AE40874E0439}" dt="2024-02-27T04:46:34.001" v="50"/>
          <ac:spMkLst>
            <pc:docMk/>
            <pc:sldMk cId="2764128168" sldId="264"/>
            <ac:spMk id="21" creationId="{A7AE9375-4664-4DB2-922D-2782A6E439AC}"/>
          </ac:spMkLst>
        </pc:spChg>
        <pc:cxnChg chg="del">
          <ac:chgData name="misty.richardson-W4626687" userId="S::w4626687@student.hccs.edu::750cf8ba-a7f5-4dc9-95c5-3509a4433d86" providerId="AD" clId="Web-{FC119EA8-4C05-02B6-B0D1-AE40874E0439}" dt="2024-02-27T04:46:34.001" v="50"/>
          <ac:cxnSpMkLst>
            <pc:docMk/>
            <pc:sldMk cId="2764128168" sldId="264"/>
            <ac:cxnSpMk id="23" creationId="{EE504C98-6397-41C1-A8D8-2D9C4ED307E0}"/>
          </ac:cxnSpMkLst>
        </pc:cxnChg>
        <pc:cxnChg chg="del">
          <ac:chgData name="misty.richardson-W4626687" userId="S::w4626687@student.hccs.edu::750cf8ba-a7f5-4dc9-95c5-3509a4433d86" providerId="AD" clId="Web-{FC119EA8-4C05-02B6-B0D1-AE40874E0439}" dt="2024-02-27T04:46:34.001" v="50"/>
          <ac:cxnSpMkLst>
            <pc:docMk/>
            <pc:sldMk cId="2764128168" sldId="264"/>
            <ac:cxnSpMk id="25" creationId="{B7188D9B-1674-419B-A379-D1632A7EC3A2}"/>
          </ac:cxnSpMkLst>
        </pc:cxnChg>
      </pc:sldChg>
      <pc:sldChg chg="delSp mod modClrScheme delDesignElem chgLayout">
        <pc:chgData name="misty.richardson-W4626687" userId="S::w4626687@student.hccs.edu::750cf8ba-a7f5-4dc9-95c5-3509a4433d86" providerId="AD" clId="Web-{FC119EA8-4C05-02B6-B0D1-AE40874E0439}" dt="2024-02-27T04:46:34.001" v="50"/>
        <pc:sldMkLst>
          <pc:docMk/>
          <pc:sldMk cId="3745637069" sldId="265"/>
        </pc:sldMkLst>
        <pc:spChg chg="del">
          <ac:chgData name="misty.richardson-W4626687" userId="S::w4626687@student.hccs.edu::750cf8ba-a7f5-4dc9-95c5-3509a4433d86" providerId="AD" clId="Web-{FC119EA8-4C05-02B6-B0D1-AE40874E0439}" dt="2024-02-27T04:46:34.001" v="50"/>
          <ac:spMkLst>
            <pc:docMk/>
            <pc:sldMk cId="3745637069" sldId="265"/>
            <ac:spMk id="16" creationId="{0D7B6173-1D58-48E2-83CF-37350F315F75}"/>
          </ac:spMkLst>
        </pc:spChg>
        <pc:spChg chg="del">
          <ac:chgData name="misty.richardson-W4626687" userId="S::w4626687@student.hccs.edu::750cf8ba-a7f5-4dc9-95c5-3509a4433d86" providerId="AD" clId="Web-{FC119EA8-4C05-02B6-B0D1-AE40874E0439}" dt="2024-02-27T04:46:34.001" v="50"/>
          <ac:spMkLst>
            <pc:docMk/>
            <pc:sldMk cId="3745637069" sldId="265"/>
            <ac:spMk id="18" creationId="{2F36CA75-CFBF-4844-B719-8FE9EBADA9AF}"/>
          </ac:spMkLst>
        </pc:spChg>
        <pc:spChg chg="del">
          <ac:chgData name="misty.richardson-W4626687" userId="S::w4626687@student.hccs.edu::750cf8ba-a7f5-4dc9-95c5-3509a4433d86" providerId="AD" clId="Web-{FC119EA8-4C05-02B6-B0D1-AE40874E0439}" dt="2024-02-27T04:46:34.001" v="50"/>
          <ac:spMkLst>
            <pc:docMk/>
            <pc:sldMk cId="3745637069" sldId="265"/>
            <ac:spMk id="20" creationId="{3D4A84B9-E564-4DD0-97F8-DBF1C460C28A}"/>
          </ac:spMkLst>
        </pc:spChg>
        <pc:spChg chg="del">
          <ac:chgData name="misty.richardson-W4626687" userId="S::w4626687@student.hccs.edu::750cf8ba-a7f5-4dc9-95c5-3509a4433d86" providerId="AD" clId="Web-{FC119EA8-4C05-02B6-B0D1-AE40874E0439}" dt="2024-02-27T04:46:34.001" v="50"/>
          <ac:spMkLst>
            <pc:docMk/>
            <pc:sldMk cId="3745637069" sldId="265"/>
            <ac:spMk id="22" creationId="{102382E0-0A09-46AE-B955-B911CAFE7F00}"/>
          </ac:spMkLst>
        </pc:spChg>
        <pc:spChg chg="del">
          <ac:chgData name="misty.richardson-W4626687" userId="S::w4626687@student.hccs.edu::750cf8ba-a7f5-4dc9-95c5-3509a4433d86" providerId="AD" clId="Web-{FC119EA8-4C05-02B6-B0D1-AE40874E0439}" dt="2024-02-27T04:46:34.001" v="50"/>
          <ac:spMkLst>
            <pc:docMk/>
            <pc:sldMk cId="3745637069" sldId="265"/>
            <ac:spMk id="24" creationId="{7DE75D4A-0965-4973-BE75-DECCAC9A9614}"/>
          </ac:spMkLst>
        </pc:spChg>
        <pc:picChg chg="del">
          <ac:chgData name="misty.richardson-W4626687" userId="S::w4626687@student.hccs.edu::750cf8ba-a7f5-4dc9-95c5-3509a4433d86" providerId="AD" clId="Web-{FC119EA8-4C05-02B6-B0D1-AE40874E0439}" dt="2024-02-27T04:46:34.001" v="50"/>
          <ac:picMkLst>
            <pc:docMk/>
            <pc:sldMk cId="3745637069" sldId="265"/>
            <ac:picMk id="26" creationId="{4A599609-F5C2-4A0B-A992-913F814A631A}"/>
          </ac:picMkLst>
        </pc:picChg>
      </pc:sldChg>
      <pc:sldChg chg="delSp mod modClrScheme delDesignElem chgLayout">
        <pc:chgData name="misty.richardson-W4626687" userId="S::w4626687@student.hccs.edu::750cf8ba-a7f5-4dc9-95c5-3509a4433d86" providerId="AD" clId="Web-{FC119EA8-4C05-02B6-B0D1-AE40874E0439}" dt="2024-02-27T04:46:34.001" v="50"/>
        <pc:sldMkLst>
          <pc:docMk/>
          <pc:sldMk cId="2875006268" sldId="266"/>
        </pc:sldMkLst>
        <pc:spChg chg="del">
          <ac:chgData name="misty.richardson-W4626687" userId="S::w4626687@student.hccs.edu::750cf8ba-a7f5-4dc9-95c5-3509a4433d86" providerId="AD" clId="Web-{FC119EA8-4C05-02B6-B0D1-AE40874E0439}" dt="2024-02-27T04:46:34.001" v="50"/>
          <ac:spMkLst>
            <pc:docMk/>
            <pc:sldMk cId="2875006268" sldId="266"/>
            <ac:spMk id="28" creationId="{AAB8EDC3-1C0D-4505-A2C7-839A5161FB53}"/>
          </ac:spMkLst>
        </pc:spChg>
        <pc:spChg chg="del">
          <ac:chgData name="misty.richardson-W4626687" userId="S::w4626687@student.hccs.edu::750cf8ba-a7f5-4dc9-95c5-3509a4433d86" providerId="AD" clId="Web-{FC119EA8-4C05-02B6-B0D1-AE40874E0439}" dt="2024-02-27T04:46:34.001" v="50"/>
          <ac:spMkLst>
            <pc:docMk/>
            <pc:sldMk cId="2875006268" sldId="266"/>
            <ac:spMk id="30" creationId="{2069E294-3813-4588-9E9C-AEA08F9C4DA1}"/>
          </ac:spMkLst>
        </pc:spChg>
      </pc:sldChg>
      <pc:sldChg chg="delSp modSp mod modClrScheme delDesignElem chgLayout">
        <pc:chgData name="misty.richardson-W4626687" userId="S::w4626687@student.hccs.edu::750cf8ba-a7f5-4dc9-95c5-3509a4433d86" providerId="AD" clId="Web-{FC119EA8-4C05-02B6-B0D1-AE40874E0439}" dt="2024-02-27T04:46:34.001" v="50"/>
        <pc:sldMkLst>
          <pc:docMk/>
          <pc:sldMk cId="581156973" sldId="267"/>
        </pc:sldMkLst>
        <pc:spChg chg="mod ord">
          <ac:chgData name="misty.richardson-W4626687" userId="S::w4626687@student.hccs.edu::750cf8ba-a7f5-4dc9-95c5-3509a4433d86" providerId="AD" clId="Web-{FC119EA8-4C05-02B6-B0D1-AE40874E0439}" dt="2024-02-27T04:46:34.001" v="50"/>
          <ac:spMkLst>
            <pc:docMk/>
            <pc:sldMk cId="581156973" sldId="267"/>
            <ac:spMk id="2" creationId="{1B719130-A0EB-FCF6-9883-C27418428686}"/>
          </ac:spMkLst>
        </pc:spChg>
        <pc:spChg chg="mod ord">
          <ac:chgData name="misty.richardson-W4626687" userId="S::w4626687@student.hccs.edu::750cf8ba-a7f5-4dc9-95c5-3509a4433d86" providerId="AD" clId="Web-{FC119EA8-4C05-02B6-B0D1-AE40874E0439}" dt="2024-02-27T04:46:34.001" v="50"/>
          <ac:spMkLst>
            <pc:docMk/>
            <pc:sldMk cId="581156973" sldId="267"/>
            <ac:spMk id="3" creationId="{46C9A6FF-97AC-DBFC-B9D4-E749487734B5}"/>
          </ac:spMkLst>
        </pc:spChg>
        <pc:spChg chg="del">
          <ac:chgData name="misty.richardson-W4626687" userId="S::w4626687@student.hccs.edu::750cf8ba-a7f5-4dc9-95c5-3509a4433d86" providerId="AD" clId="Web-{FC119EA8-4C05-02B6-B0D1-AE40874E0439}" dt="2024-02-27T04:46:34.001" v="50"/>
          <ac:spMkLst>
            <pc:docMk/>
            <pc:sldMk cId="581156973" sldId="267"/>
            <ac:spMk id="23" creationId="{131BAD53-4E89-4F62-BBB7-26359763ED39}"/>
          </ac:spMkLst>
        </pc:spChg>
        <pc:spChg chg="del">
          <ac:chgData name="misty.richardson-W4626687" userId="S::w4626687@student.hccs.edu::750cf8ba-a7f5-4dc9-95c5-3509a4433d86" providerId="AD" clId="Web-{FC119EA8-4C05-02B6-B0D1-AE40874E0439}" dt="2024-02-27T04:46:34.001" v="50"/>
          <ac:spMkLst>
            <pc:docMk/>
            <pc:sldMk cId="581156973" sldId="267"/>
            <ac:spMk id="25" creationId="{62756DA2-40EB-4C6F-B962-5822FFB54FB6}"/>
          </ac:spMkLst>
        </pc:spChg>
      </pc:sldChg>
      <pc:sldChg chg="addSp delSp modSp mod modClrScheme delDesignElem chgLayout">
        <pc:chgData name="misty.richardson-W4626687" userId="S::w4626687@student.hccs.edu::750cf8ba-a7f5-4dc9-95c5-3509a4433d86" providerId="AD" clId="Web-{FC119EA8-4C05-02B6-B0D1-AE40874E0439}" dt="2024-02-27T04:50:05.196" v="62" actId="1076"/>
        <pc:sldMkLst>
          <pc:docMk/>
          <pc:sldMk cId="2426600529" sldId="268"/>
        </pc:sldMkLst>
        <pc:spChg chg="mod ord">
          <ac:chgData name="misty.richardson-W4626687" userId="S::w4626687@student.hccs.edu::750cf8ba-a7f5-4dc9-95c5-3509a4433d86" providerId="AD" clId="Web-{FC119EA8-4C05-02B6-B0D1-AE40874E0439}" dt="2024-02-27T04:47:24.253" v="51"/>
          <ac:spMkLst>
            <pc:docMk/>
            <pc:sldMk cId="2426600529" sldId="268"/>
            <ac:spMk id="2" creationId="{A8B11007-2A02-B1AD-A395-5ADCB8C33D2F}"/>
          </ac:spMkLst>
        </pc:spChg>
        <pc:spChg chg="mod ord">
          <ac:chgData name="misty.richardson-W4626687" userId="S::w4626687@student.hccs.edu::750cf8ba-a7f5-4dc9-95c5-3509a4433d86" providerId="AD" clId="Web-{FC119EA8-4C05-02B6-B0D1-AE40874E0439}" dt="2024-02-27T04:47:24.253" v="51"/>
          <ac:spMkLst>
            <pc:docMk/>
            <pc:sldMk cId="2426600529" sldId="268"/>
            <ac:spMk id="3" creationId="{B649E633-0765-E565-60DB-FD67E04033DD}"/>
          </ac:spMkLst>
        </pc:spChg>
        <pc:spChg chg="add">
          <ac:chgData name="misty.richardson-W4626687" userId="S::w4626687@student.hccs.edu::750cf8ba-a7f5-4dc9-95c5-3509a4433d86" providerId="AD" clId="Web-{FC119EA8-4C05-02B6-B0D1-AE40874E0439}" dt="2024-02-27T04:47:24.253" v="51"/>
          <ac:spMkLst>
            <pc:docMk/>
            <pc:sldMk cId="2426600529" sldId="268"/>
            <ac:spMk id="7" creationId="{D2B783EE-0239-4717-BBEA-8C9EAC61C824}"/>
          </ac:spMkLst>
        </pc:spChg>
        <pc:spChg chg="add">
          <ac:chgData name="misty.richardson-W4626687" userId="S::w4626687@student.hccs.edu::750cf8ba-a7f5-4dc9-95c5-3509a4433d86" providerId="AD" clId="Web-{FC119EA8-4C05-02B6-B0D1-AE40874E0439}" dt="2024-02-27T04:47:24.253" v="51"/>
          <ac:spMkLst>
            <pc:docMk/>
            <pc:sldMk cId="2426600529" sldId="268"/>
            <ac:spMk id="8" creationId="{A7B99495-F43F-4D80-A44F-2CB4764EB90B}"/>
          </ac:spMkLst>
        </pc:spChg>
        <pc:spChg chg="add">
          <ac:chgData name="misty.richardson-W4626687" userId="S::w4626687@student.hccs.edu::750cf8ba-a7f5-4dc9-95c5-3509a4433d86" providerId="AD" clId="Web-{FC119EA8-4C05-02B6-B0D1-AE40874E0439}" dt="2024-02-27T04:47:24.253" v="51"/>
          <ac:spMkLst>
            <pc:docMk/>
            <pc:sldMk cId="2426600529" sldId="268"/>
            <ac:spMk id="9" creationId="{70BEB1E7-2F88-40BC-B73D-42E5B6F80BFC}"/>
          </ac:spMkLst>
        </pc:spChg>
        <pc:spChg chg="del">
          <ac:chgData name="misty.richardson-W4626687" userId="S::w4626687@student.hccs.edu::750cf8ba-a7f5-4dc9-95c5-3509a4433d86" providerId="AD" clId="Web-{FC119EA8-4C05-02B6-B0D1-AE40874E0439}" dt="2024-02-27T04:46:34.001" v="50"/>
          <ac:spMkLst>
            <pc:docMk/>
            <pc:sldMk cId="2426600529" sldId="268"/>
            <ac:spMk id="70" creationId="{7666DE11-17E1-4DC7-B2B7-6DA2E6A9CE8B}"/>
          </ac:spMkLst>
        </pc:spChg>
        <pc:spChg chg="del">
          <ac:chgData name="misty.richardson-W4626687" userId="S::w4626687@student.hccs.edu::750cf8ba-a7f5-4dc9-95c5-3509a4433d86" providerId="AD" clId="Web-{FC119EA8-4C05-02B6-B0D1-AE40874E0439}" dt="2024-02-27T04:46:34.001" v="50"/>
          <ac:spMkLst>
            <pc:docMk/>
            <pc:sldMk cId="2426600529" sldId="268"/>
            <ac:spMk id="71" creationId="{D1008504-D2A4-4E91-8DFB-8E297027A048}"/>
          </ac:spMkLst>
        </pc:spChg>
        <pc:spChg chg="del">
          <ac:chgData name="misty.richardson-W4626687" userId="S::w4626687@student.hccs.edu::750cf8ba-a7f5-4dc9-95c5-3509a4433d86" providerId="AD" clId="Web-{FC119EA8-4C05-02B6-B0D1-AE40874E0439}" dt="2024-02-27T04:46:34.001" v="50"/>
          <ac:spMkLst>
            <pc:docMk/>
            <pc:sldMk cId="2426600529" sldId="268"/>
            <ac:spMk id="72" creationId="{17F535C9-7CC8-4CF6-ACB6-19C8F963D2AB}"/>
          </ac:spMkLst>
        </pc:spChg>
        <pc:spChg chg="del">
          <ac:chgData name="misty.richardson-W4626687" userId="S::w4626687@student.hccs.edu::750cf8ba-a7f5-4dc9-95c5-3509a4433d86" providerId="AD" clId="Web-{FC119EA8-4C05-02B6-B0D1-AE40874E0439}" dt="2024-02-27T04:46:34.001" v="50"/>
          <ac:spMkLst>
            <pc:docMk/>
            <pc:sldMk cId="2426600529" sldId="268"/>
            <ac:spMk id="73" creationId="{2BDED224-1C09-48A0-B193-062E88A12840}"/>
          </ac:spMkLst>
        </pc:spChg>
        <pc:spChg chg="del">
          <ac:chgData name="misty.richardson-W4626687" userId="S::w4626687@student.hccs.edu::750cf8ba-a7f5-4dc9-95c5-3509a4433d86" providerId="AD" clId="Web-{FC119EA8-4C05-02B6-B0D1-AE40874E0439}" dt="2024-02-27T04:46:34.001" v="50"/>
          <ac:spMkLst>
            <pc:docMk/>
            <pc:sldMk cId="2426600529" sldId="268"/>
            <ac:spMk id="74" creationId="{AFB74E1F-5C8C-4335-9A1B-CD83BD044AF6}"/>
          </ac:spMkLst>
        </pc:spChg>
        <pc:spChg chg="del">
          <ac:chgData name="misty.richardson-W4626687" userId="S::w4626687@student.hccs.edu::750cf8ba-a7f5-4dc9-95c5-3509a4433d86" providerId="AD" clId="Web-{FC119EA8-4C05-02B6-B0D1-AE40874E0439}" dt="2024-02-27T04:46:34.001" v="50"/>
          <ac:spMkLst>
            <pc:docMk/>
            <pc:sldMk cId="2426600529" sldId="268"/>
            <ac:spMk id="75" creationId="{BDB288CF-D271-4269-9FD5-964BE4D4B590}"/>
          </ac:spMkLst>
        </pc:spChg>
        <pc:picChg chg="mod">
          <ac:chgData name="misty.richardson-W4626687" userId="S::w4626687@student.hccs.edu::750cf8ba-a7f5-4dc9-95c5-3509a4433d86" providerId="AD" clId="Web-{FC119EA8-4C05-02B6-B0D1-AE40874E0439}" dt="2024-02-27T04:47:24.253" v="51"/>
          <ac:picMkLst>
            <pc:docMk/>
            <pc:sldMk cId="2426600529" sldId="268"/>
            <ac:picMk id="4" creationId="{034AA091-DCCD-C316-BB4F-290449F83AC1}"/>
          </ac:picMkLst>
        </pc:picChg>
        <pc:picChg chg="mod ord">
          <ac:chgData name="misty.richardson-W4626687" userId="S::w4626687@student.hccs.edu::750cf8ba-a7f5-4dc9-95c5-3509a4433d86" providerId="AD" clId="Web-{FC119EA8-4C05-02B6-B0D1-AE40874E0439}" dt="2024-02-27T04:50:05.196" v="62" actId="1076"/>
          <ac:picMkLst>
            <pc:docMk/>
            <pc:sldMk cId="2426600529" sldId="268"/>
            <ac:picMk id="5" creationId="{A4E54CFC-BF64-63B0-00DC-80CE1CD23CB8}"/>
          </ac:picMkLst>
        </pc:picChg>
      </pc:sldChg>
      <pc:sldChg chg="del">
        <pc:chgData name="misty.richardson-W4626687" userId="S::w4626687@student.hccs.edu::750cf8ba-a7f5-4dc9-95c5-3509a4433d86" providerId="AD" clId="Web-{FC119EA8-4C05-02B6-B0D1-AE40874E0439}" dt="2024-02-27T04:29:58.039" v="46"/>
        <pc:sldMkLst>
          <pc:docMk/>
          <pc:sldMk cId="3445167720" sldId="270"/>
        </pc:sldMkLst>
      </pc:sldChg>
      <pc:sldChg chg="delSp modSp mod modClrScheme delDesignElem chgLayout">
        <pc:chgData name="misty.richardson-W4626687" userId="S::w4626687@student.hccs.edu::750cf8ba-a7f5-4dc9-95c5-3509a4433d86" providerId="AD" clId="Web-{FC119EA8-4C05-02B6-B0D1-AE40874E0439}" dt="2024-02-27T04:46:34.001" v="50"/>
        <pc:sldMkLst>
          <pc:docMk/>
          <pc:sldMk cId="1509795931" sldId="271"/>
        </pc:sldMkLst>
        <pc:spChg chg="mod ord">
          <ac:chgData name="misty.richardson-W4626687" userId="S::w4626687@student.hccs.edu::750cf8ba-a7f5-4dc9-95c5-3509a4433d86" providerId="AD" clId="Web-{FC119EA8-4C05-02B6-B0D1-AE40874E0439}" dt="2024-02-27T04:46:34.001" v="50"/>
          <ac:spMkLst>
            <pc:docMk/>
            <pc:sldMk cId="1509795931" sldId="271"/>
            <ac:spMk id="2" creationId="{7C2776E1-202E-7563-05D2-D1B68B9340A8}"/>
          </ac:spMkLst>
        </pc:spChg>
        <pc:spChg chg="mod ord">
          <ac:chgData name="misty.richardson-W4626687" userId="S::w4626687@student.hccs.edu::750cf8ba-a7f5-4dc9-95c5-3509a4433d86" providerId="AD" clId="Web-{FC119EA8-4C05-02B6-B0D1-AE40874E0439}" dt="2024-02-27T04:46:34.001" v="50"/>
          <ac:spMkLst>
            <pc:docMk/>
            <pc:sldMk cId="1509795931" sldId="271"/>
            <ac:spMk id="3" creationId="{C895C6B6-C328-2D9B-016D-E94ACB7AB391}"/>
          </ac:spMkLst>
        </pc:spChg>
        <pc:spChg chg="del">
          <ac:chgData name="misty.richardson-W4626687" userId="S::w4626687@student.hccs.edu::750cf8ba-a7f5-4dc9-95c5-3509a4433d86" providerId="AD" clId="Web-{FC119EA8-4C05-02B6-B0D1-AE40874E0439}" dt="2024-02-27T04:46:34.001" v="50"/>
          <ac:spMkLst>
            <pc:docMk/>
            <pc:sldMk cId="1509795931" sldId="271"/>
            <ac:spMk id="8" creationId="{F837543A-6020-4505-A233-C9DB4BF74011}"/>
          </ac:spMkLst>
        </pc:spChg>
        <pc:spChg chg="del">
          <ac:chgData name="misty.richardson-W4626687" userId="S::w4626687@student.hccs.edu::750cf8ba-a7f5-4dc9-95c5-3509a4433d86" providerId="AD" clId="Web-{FC119EA8-4C05-02B6-B0D1-AE40874E0439}" dt="2024-02-27T04:46:34.001" v="50"/>
          <ac:spMkLst>
            <pc:docMk/>
            <pc:sldMk cId="1509795931" sldId="271"/>
            <ac:spMk id="10" creationId="{35B16301-FB18-48BA-A6DD-C37CAF6F9A18}"/>
          </ac:spMkLst>
        </pc:spChg>
        <pc:spChg chg="del">
          <ac:chgData name="misty.richardson-W4626687" userId="S::w4626687@student.hccs.edu::750cf8ba-a7f5-4dc9-95c5-3509a4433d86" providerId="AD" clId="Web-{FC119EA8-4C05-02B6-B0D1-AE40874E0439}" dt="2024-02-27T04:46:34.001" v="50"/>
          <ac:spMkLst>
            <pc:docMk/>
            <pc:sldMk cId="1509795931" sldId="271"/>
            <ac:spMk id="12" creationId="{C3C0D90E-074A-4F52-9B11-B52BEF4BCBE5}"/>
          </ac:spMkLst>
        </pc:spChg>
        <pc:spChg chg="del">
          <ac:chgData name="misty.richardson-W4626687" userId="S::w4626687@student.hccs.edu::750cf8ba-a7f5-4dc9-95c5-3509a4433d86" providerId="AD" clId="Web-{FC119EA8-4C05-02B6-B0D1-AE40874E0439}" dt="2024-02-27T04:46:34.001" v="50"/>
          <ac:spMkLst>
            <pc:docMk/>
            <pc:sldMk cId="1509795931" sldId="271"/>
            <ac:spMk id="14" creationId="{CABBD4C1-E6F8-46F6-8152-A8A97490BF4D}"/>
          </ac:spMkLst>
        </pc:spChg>
        <pc:spChg chg="del">
          <ac:chgData name="misty.richardson-W4626687" userId="S::w4626687@student.hccs.edu::750cf8ba-a7f5-4dc9-95c5-3509a4433d86" providerId="AD" clId="Web-{FC119EA8-4C05-02B6-B0D1-AE40874E0439}" dt="2024-02-27T04:46:34.001" v="50"/>
          <ac:spMkLst>
            <pc:docMk/>
            <pc:sldMk cId="1509795931" sldId="271"/>
            <ac:spMk id="16" creationId="{83BA5EF5-1FE9-4BF9-83BB-269BCDDF6156}"/>
          </ac:spMkLst>
        </pc:spChg>
        <pc:spChg chg="del">
          <ac:chgData name="misty.richardson-W4626687" userId="S::w4626687@student.hccs.edu::750cf8ba-a7f5-4dc9-95c5-3509a4433d86" providerId="AD" clId="Web-{FC119EA8-4C05-02B6-B0D1-AE40874E0439}" dt="2024-02-27T04:46:34.001" v="50"/>
          <ac:spMkLst>
            <pc:docMk/>
            <pc:sldMk cId="1509795931" sldId="271"/>
            <ac:spMk id="20" creationId="{88853921-7BC9-4BDE-ACAB-133C683C82D6}"/>
          </ac:spMkLst>
        </pc:spChg>
        <pc:spChg chg="del">
          <ac:chgData name="misty.richardson-W4626687" userId="S::w4626687@student.hccs.edu::750cf8ba-a7f5-4dc9-95c5-3509a4433d86" providerId="AD" clId="Web-{FC119EA8-4C05-02B6-B0D1-AE40874E0439}" dt="2024-02-27T04:46:34.001" v="50"/>
          <ac:spMkLst>
            <pc:docMk/>
            <pc:sldMk cId="1509795931" sldId="271"/>
            <ac:spMk id="22" creationId="{09192968-3AE7-4470-A61C-97294BB92731}"/>
          </ac:spMkLst>
        </pc:spChg>
        <pc:spChg chg="del">
          <ac:chgData name="misty.richardson-W4626687" userId="S::w4626687@student.hccs.edu::750cf8ba-a7f5-4dc9-95c5-3509a4433d86" providerId="AD" clId="Web-{FC119EA8-4C05-02B6-B0D1-AE40874E0439}" dt="2024-02-27T04:46:34.001" v="50"/>
          <ac:spMkLst>
            <pc:docMk/>
            <pc:sldMk cId="1509795931" sldId="271"/>
            <ac:spMk id="24" creationId="{3AB72E55-43E4-4356-BFE8-E2102CB0B505}"/>
          </ac:spMkLst>
        </pc:spChg>
        <pc:cxnChg chg="del">
          <ac:chgData name="misty.richardson-W4626687" userId="S::w4626687@student.hccs.edu::750cf8ba-a7f5-4dc9-95c5-3509a4433d86" providerId="AD" clId="Web-{FC119EA8-4C05-02B6-B0D1-AE40874E0439}" dt="2024-02-27T04:46:34.001" v="50"/>
          <ac:cxnSpMkLst>
            <pc:docMk/>
            <pc:sldMk cId="1509795931" sldId="271"/>
            <ac:cxnSpMk id="18" creationId="{4B3BCACB-5880-460B-9606-8C433A9AF99D}"/>
          </ac:cxnSpMkLst>
        </pc:cxnChg>
      </pc:sldChg>
      <pc:sldChg chg="delSp modSp mod modClrScheme delDesignElem chgLayout">
        <pc:chgData name="misty.richardson-W4626687" userId="S::w4626687@student.hccs.edu::750cf8ba-a7f5-4dc9-95c5-3509a4433d86" providerId="AD" clId="Web-{FC119EA8-4C05-02B6-B0D1-AE40874E0439}" dt="2024-02-27T04:46:34.001" v="50"/>
        <pc:sldMkLst>
          <pc:docMk/>
          <pc:sldMk cId="914655520" sldId="272"/>
        </pc:sldMkLst>
        <pc:spChg chg="mod ord">
          <ac:chgData name="misty.richardson-W4626687" userId="S::w4626687@student.hccs.edu::750cf8ba-a7f5-4dc9-95c5-3509a4433d86" providerId="AD" clId="Web-{FC119EA8-4C05-02B6-B0D1-AE40874E0439}" dt="2024-02-27T04:46:34.001" v="50"/>
          <ac:spMkLst>
            <pc:docMk/>
            <pc:sldMk cId="914655520" sldId="272"/>
            <ac:spMk id="2" creationId="{D908CCB4-45D6-02B2-C45E-A09D4DFC1698}"/>
          </ac:spMkLst>
        </pc:spChg>
        <pc:spChg chg="mod ord">
          <ac:chgData name="misty.richardson-W4626687" userId="S::w4626687@student.hccs.edu::750cf8ba-a7f5-4dc9-95c5-3509a4433d86" providerId="AD" clId="Web-{FC119EA8-4C05-02B6-B0D1-AE40874E0439}" dt="2024-02-27T04:46:34.001" v="50"/>
          <ac:spMkLst>
            <pc:docMk/>
            <pc:sldMk cId="914655520" sldId="272"/>
            <ac:spMk id="3" creationId="{51F7A9EE-FEE1-A899-4AF7-CF2F075E2CA8}"/>
          </ac:spMkLst>
        </pc:spChg>
        <pc:spChg chg="del">
          <ac:chgData name="misty.richardson-W4626687" userId="S::w4626687@student.hccs.edu::750cf8ba-a7f5-4dc9-95c5-3509a4433d86" providerId="AD" clId="Web-{FC119EA8-4C05-02B6-B0D1-AE40874E0439}" dt="2024-02-27T04:46:34.001" v="50"/>
          <ac:spMkLst>
            <pc:docMk/>
            <pc:sldMk cId="914655520" sldId="272"/>
            <ac:spMk id="18" creationId="{CB6E2F43-29E9-49D9-91FC-E5FEFAAA70DE}"/>
          </ac:spMkLst>
        </pc:spChg>
        <pc:spChg chg="del">
          <ac:chgData name="misty.richardson-W4626687" userId="S::w4626687@student.hccs.edu::750cf8ba-a7f5-4dc9-95c5-3509a4433d86" providerId="AD" clId="Web-{FC119EA8-4C05-02B6-B0D1-AE40874E0439}" dt="2024-02-27T04:46:34.001" v="50"/>
          <ac:spMkLst>
            <pc:docMk/>
            <pc:sldMk cId="914655520" sldId="272"/>
            <ac:spMk id="20" creationId="{3BA62E19-CD42-4C09-B825-844B4943D49D}"/>
          </ac:spMkLst>
        </pc:spChg>
        <pc:spChg chg="del">
          <ac:chgData name="misty.richardson-W4626687" userId="S::w4626687@student.hccs.edu::750cf8ba-a7f5-4dc9-95c5-3509a4433d86" providerId="AD" clId="Web-{FC119EA8-4C05-02B6-B0D1-AE40874E0439}" dt="2024-02-27T04:46:34.001" v="50"/>
          <ac:spMkLst>
            <pc:docMk/>
            <pc:sldMk cId="914655520" sldId="272"/>
            <ac:spMk id="22" creationId="{8E63CC27-1C86-4653-8866-79C24C5C51FB}"/>
          </ac:spMkLst>
        </pc:spChg>
      </pc:sldChg>
      <pc:sldChg chg="delSp modSp mod modClrScheme delDesignElem chgLayout">
        <pc:chgData name="misty.richardson-W4626687" userId="S::w4626687@student.hccs.edu::750cf8ba-a7f5-4dc9-95c5-3509a4433d86" providerId="AD" clId="Web-{FC119EA8-4C05-02B6-B0D1-AE40874E0439}" dt="2024-02-27T04:46:34.001" v="50"/>
        <pc:sldMkLst>
          <pc:docMk/>
          <pc:sldMk cId="3863548815" sldId="273"/>
        </pc:sldMkLst>
        <pc:spChg chg="mod ord">
          <ac:chgData name="misty.richardson-W4626687" userId="S::w4626687@student.hccs.edu::750cf8ba-a7f5-4dc9-95c5-3509a4433d86" providerId="AD" clId="Web-{FC119EA8-4C05-02B6-B0D1-AE40874E0439}" dt="2024-02-27T04:46:34.001" v="50"/>
          <ac:spMkLst>
            <pc:docMk/>
            <pc:sldMk cId="3863548815" sldId="273"/>
            <ac:spMk id="2" creationId="{C2273F6F-DDCB-42CB-AA58-432C770C210B}"/>
          </ac:spMkLst>
        </pc:spChg>
        <pc:spChg chg="mod ord">
          <ac:chgData name="misty.richardson-W4626687" userId="S::w4626687@student.hccs.edu::750cf8ba-a7f5-4dc9-95c5-3509a4433d86" providerId="AD" clId="Web-{FC119EA8-4C05-02B6-B0D1-AE40874E0439}" dt="2024-02-27T04:46:34.001" v="50"/>
          <ac:spMkLst>
            <pc:docMk/>
            <pc:sldMk cId="3863548815" sldId="273"/>
            <ac:spMk id="3" creationId="{1A6F670B-A906-456C-A41D-597DF7A458C1}"/>
          </ac:spMkLst>
        </pc:spChg>
        <pc:spChg chg="del">
          <ac:chgData name="misty.richardson-W4626687" userId="S::w4626687@student.hccs.edu::750cf8ba-a7f5-4dc9-95c5-3509a4433d86" providerId="AD" clId="Web-{FC119EA8-4C05-02B6-B0D1-AE40874E0439}" dt="2024-02-27T04:46:34.001" v="50"/>
          <ac:spMkLst>
            <pc:docMk/>
            <pc:sldMk cId="3863548815" sldId="273"/>
            <ac:spMk id="22" creationId="{6691AC69-A76E-4DAB-B565-468B6B87ACF3}"/>
          </ac:spMkLst>
        </pc:spChg>
        <pc:spChg chg="del">
          <ac:chgData name="misty.richardson-W4626687" userId="S::w4626687@student.hccs.edu::750cf8ba-a7f5-4dc9-95c5-3509a4433d86" providerId="AD" clId="Web-{FC119EA8-4C05-02B6-B0D1-AE40874E0439}" dt="2024-02-27T04:46:34.001" v="50"/>
          <ac:spMkLst>
            <pc:docMk/>
            <pc:sldMk cId="3863548815" sldId="273"/>
            <ac:spMk id="23" creationId="{E92FEB64-6EEA-4759-B4A4-BD2C1E660BA8}"/>
          </ac:spMkLst>
        </pc:spChg>
        <pc:spChg chg="del">
          <ac:chgData name="misty.richardson-W4626687" userId="S::w4626687@student.hccs.edu::750cf8ba-a7f5-4dc9-95c5-3509a4433d86" providerId="AD" clId="Web-{FC119EA8-4C05-02B6-B0D1-AE40874E0439}" dt="2024-02-27T04:46:34.001" v="50"/>
          <ac:spMkLst>
            <pc:docMk/>
            <pc:sldMk cId="3863548815" sldId="273"/>
            <ac:spMk id="24" creationId="{B10BB131-AC8E-4A8E-A5D1-36260F720C3B}"/>
          </ac:spMkLst>
        </pc:spChg>
        <pc:spChg chg="del">
          <ac:chgData name="misty.richardson-W4626687" userId="S::w4626687@student.hccs.edu::750cf8ba-a7f5-4dc9-95c5-3509a4433d86" providerId="AD" clId="Web-{FC119EA8-4C05-02B6-B0D1-AE40874E0439}" dt="2024-02-27T04:46:34.001" v="50"/>
          <ac:spMkLst>
            <pc:docMk/>
            <pc:sldMk cId="3863548815" sldId="273"/>
            <ac:spMk id="25" creationId="{14847E93-7DC1-4D4B-8829-B19AA7137C50}"/>
          </ac:spMkLst>
        </pc:spChg>
        <pc:spChg chg="del">
          <ac:chgData name="misty.richardson-W4626687" userId="S::w4626687@student.hccs.edu::750cf8ba-a7f5-4dc9-95c5-3509a4433d86" providerId="AD" clId="Web-{FC119EA8-4C05-02B6-B0D1-AE40874E0439}" dt="2024-02-27T04:46:34.001" v="50"/>
          <ac:spMkLst>
            <pc:docMk/>
            <pc:sldMk cId="3863548815" sldId="273"/>
            <ac:spMk id="26" creationId="{5566D6E1-03A1-4D73-A4E0-35D74D568A04}"/>
          </ac:spMkLst>
        </pc:spChg>
        <pc:spChg chg="del">
          <ac:chgData name="misty.richardson-W4626687" userId="S::w4626687@student.hccs.edu::750cf8ba-a7f5-4dc9-95c5-3509a4433d86" providerId="AD" clId="Web-{FC119EA8-4C05-02B6-B0D1-AE40874E0439}" dt="2024-02-27T04:46:34.001" v="50"/>
          <ac:spMkLst>
            <pc:docMk/>
            <pc:sldMk cId="3863548815" sldId="273"/>
            <ac:spMk id="27" creationId="{9F835A99-04AC-494A-A572-AFE8413CC938}"/>
          </ac:spMkLst>
        </pc:spChg>
        <pc:spChg chg="del">
          <ac:chgData name="misty.richardson-W4626687" userId="S::w4626687@student.hccs.edu::750cf8ba-a7f5-4dc9-95c5-3509a4433d86" providerId="AD" clId="Web-{FC119EA8-4C05-02B6-B0D1-AE40874E0439}" dt="2024-02-27T04:46:34.001" v="50"/>
          <ac:spMkLst>
            <pc:docMk/>
            <pc:sldMk cId="3863548815" sldId="273"/>
            <ac:spMk id="28" creationId="{7B786209-1B0B-4CA9-9BDD-F7327066A84D}"/>
          </ac:spMkLst>
        </pc:spChg>
        <pc:spChg chg="del">
          <ac:chgData name="misty.richardson-W4626687" userId="S::w4626687@student.hccs.edu::750cf8ba-a7f5-4dc9-95c5-3509a4433d86" providerId="AD" clId="Web-{FC119EA8-4C05-02B6-B0D1-AE40874E0439}" dt="2024-02-27T04:46:34.001" v="50"/>
          <ac:spMkLst>
            <pc:docMk/>
            <pc:sldMk cId="3863548815" sldId="273"/>
            <ac:spMk id="29" creationId="{2D2964BB-484D-45AE-AD66-D407D0629652}"/>
          </ac:spMkLst>
        </pc:spChg>
      </pc:sldChg>
      <pc:sldChg chg="modSp del">
        <pc:chgData name="misty.richardson-W4626687" userId="S::w4626687@student.hccs.edu::750cf8ba-a7f5-4dc9-95c5-3509a4433d86" providerId="AD" clId="Web-{FC119EA8-4C05-02B6-B0D1-AE40874E0439}" dt="2024-02-27T04:44:34.696" v="47"/>
        <pc:sldMkLst>
          <pc:docMk/>
          <pc:sldMk cId="3337547646" sldId="274"/>
        </pc:sldMkLst>
        <pc:spChg chg="mod">
          <ac:chgData name="misty.richardson-W4626687" userId="S::w4626687@student.hccs.edu::750cf8ba-a7f5-4dc9-95c5-3509a4433d86" providerId="AD" clId="Web-{FC119EA8-4C05-02B6-B0D1-AE40874E0439}" dt="2024-02-27T04:21:46.708" v="45" actId="20577"/>
          <ac:spMkLst>
            <pc:docMk/>
            <pc:sldMk cId="3337547646" sldId="274"/>
            <ac:spMk id="3" creationId="{83433B72-5599-87BF-B5F9-A06D35B35E76}"/>
          </ac:spMkLst>
        </pc:spChg>
      </pc:sldChg>
      <pc:sldMasterChg chg="del delSldLayout">
        <pc:chgData name="misty.richardson-W4626687" userId="S::w4626687@student.hccs.edu::750cf8ba-a7f5-4dc9-95c5-3509a4433d86" providerId="AD" clId="Web-{FC119EA8-4C05-02B6-B0D1-AE40874E0439}" dt="2024-02-27T04:46:34.001" v="50"/>
        <pc:sldMasterMkLst>
          <pc:docMk/>
          <pc:sldMasterMk cId="2460954070" sldId="2147483660"/>
        </pc:sldMasterMkLst>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2385387890" sldId="2147483661"/>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949138452" sldId="2147483662"/>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2591524520" sldId="2147483663"/>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1203092039" sldId="2147483664"/>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3733172339" sldId="2147483665"/>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3210312558" sldId="2147483666"/>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3146388984" sldId="2147483667"/>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3171841454" sldId="2147483668"/>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1718958274" sldId="2147483669"/>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2202905451" sldId="2147483670"/>
          </pc:sldLayoutMkLst>
        </pc:sldLayoutChg>
        <pc:sldLayoutChg chg="del">
          <pc:chgData name="misty.richardson-W4626687" userId="S::w4626687@student.hccs.edu::750cf8ba-a7f5-4dc9-95c5-3509a4433d86" providerId="AD" clId="Web-{FC119EA8-4C05-02B6-B0D1-AE40874E0439}" dt="2024-02-27T04:46:34.001" v="50"/>
          <pc:sldLayoutMkLst>
            <pc:docMk/>
            <pc:sldMasterMk cId="2460954070" sldId="2147483660"/>
            <pc:sldLayoutMk cId="3479445657" sldId="2147483671"/>
          </pc:sldLayoutMkLst>
        </pc:sldLayoutChg>
      </pc:sldMasterChg>
      <pc:sldMasterChg chg="add addSldLayout modSldLayout">
        <pc:chgData name="misty.richardson-W4626687" userId="S::w4626687@student.hccs.edu::750cf8ba-a7f5-4dc9-95c5-3509a4433d86" providerId="AD" clId="Web-{FC119EA8-4C05-02B6-B0D1-AE40874E0439}" dt="2024-02-27T04:46:34.001" v="50"/>
        <pc:sldMasterMkLst>
          <pc:docMk/>
          <pc:sldMasterMk cId="881721426" sldId="2147483672"/>
        </pc:sldMasterMkLst>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4055923113" sldId="2147483673"/>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954654358" sldId="2147483674"/>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3770530336" sldId="2147483675"/>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4191120420" sldId="2147483676"/>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3117820084" sldId="2147483677"/>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1558670042" sldId="2147483678"/>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1781327159" sldId="2147483679"/>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2266862175" sldId="2147483680"/>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492008838" sldId="2147483681"/>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1068611738" sldId="2147483682"/>
          </pc:sldLayoutMkLst>
        </pc:sldLayoutChg>
        <pc:sldLayoutChg chg="add mod replId">
          <pc:chgData name="misty.richardson-W4626687" userId="S::w4626687@student.hccs.edu::750cf8ba-a7f5-4dc9-95c5-3509a4433d86" providerId="AD" clId="Web-{FC119EA8-4C05-02B6-B0D1-AE40874E0439}" dt="2024-02-27T04:46:34.001" v="50"/>
          <pc:sldLayoutMkLst>
            <pc:docMk/>
            <pc:sldMasterMk cId="881721426" sldId="2147483672"/>
            <pc:sldLayoutMk cId="3018784997" sldId="2147483683"/>
          </pc:sldLayoutMkLst>
        </pc:sldLayoutChg>
      </pc:sldMasterChg>
    </pc:docChg>
  </pc:docChgLst>
  <pc:docChgLst>
    <pc:chgData name="favour.asu-W215799684" userId="S::w215799684@student.hccs.edu::2f3ebaa7-9873-4153-a53f-668f2b6b5195" providerId="AD" clId="Web-{B6136CA6-87F8-75B2-5771-6FF236B3E25F}"/>
    <pc:docChg chg="addSld modSld">
      <pc:chgData name="favour.asu-W215799684" userId="S::w215799684@student.hccs.edu::2f3ebaa7-9873-4153-a53f-668f2b6b5195" providerId="AD" clId="Web-{B6136CA6-87F8-75B2-5771-6FF236B3E25F}" dt="2024-02-24T23:38:25.306" v="266" actId="20577"/>
      <pc:docMkLst>
        <pc:docMk/>
      </pc:docMkLst>
      <pc:sldChg chg="addSp modSp mod setBg">
        <pc:chgData name="favour.asu-W215799684" userId="S::w215799684@student.hccs.edu::2f3ebaa7-9873-4153-a53f-668f2b6b5195" providerId="AD" clId="Web-{B6136CA6-87F8-75B2-5771-6FF236B3E25F}" dt="2024-02-24T23:30:02.495" v="238" actId="14100"/>
        <pc:sldMkLst>
          <pc:docMk/>
          <pc:sldMk cId="2251610679" sldId="258"/>
        </pc:sldMkLst>
        <pc:spChg chg="mod">
          <ac:chgData name="favour.asu-W215799684" userId="S::w215799684@student.hccs.edu::2f3ebaa7-9873-4153-a53f-668f2b6b5195" providerId="AD" clId="Web-{B6136CA6-87F8-75B2-5771-6FF236B3E25F}" dt="2024-02-24T23:15:37.033" v="74" actId="20577"/>
          <ac:spMkLst>
            <pc:docMk/>
            <pc:sldMk cId="2251610679" sldId="258"/>
            <ac:spMk id="2" creationId="{871DB524-E070-0249-17CE-8D673D5C25B2}"/>
          </ac:spMkLst>
        </pc:spChg>
        <pc:spChg chg="mod">
          <ac:chgData name="favour.asu-W215799684" userId="S::w215799684@student.hccs.edu::2f3ebaa7-9873-4153-a53f-668f2b6b5195" providerId="AD" clId="Web-{B6136CA6-87F8-75B2-5771-6FF236B3E25F}" dt="2024-02-24T23:30:02.495" v="238" actId="14100"/>
          <ac:spMkLst>
            <pc:docMk/>
            <pc:sldMk cId="2251610679" sldId="258"/>
            <ac:spMk id="3" creationId="{4AE3B8BF-17D1-0653-7F4F-FCA84FA4C5E0}"/>
          </ac:spMkLst>
        </pc:spChg>
        <pc:spChg chg="add">
          <ac:chgData name="favour.asu-W215799684" userId="S::w215799684@student.hccs.edu::2f3ebaa7-9873-4153-a53f-668f2b6b5195" providerId="AD" clId="Web-{B6136CA6-87F8-75B2-5771-6FF236B3E25F}" dt="2024-02-24T23:15:19.892" v="73"/>
          <ac:spMkLst>
            <pc:docMk/>
            <pc:sldMk cId="2251610679" sldId="258"/>
            <ac:spMk id="10" creationId="{A7AE9375-4664-4DB2-922D-2782A6E439AC}"/>
          </ac:spMkLst>
        </pc:spChg>
        <pc:spChg chg="add">
          <ac:chgData name="favour.asu-W215799684" userId="S::w215799684@student.hccs.edu::2f3ebaa7-9873-4153-a53f-668f2b6b5195" providerId="AD" clId="Web-{B6136CA6-87F8-75B2-5771-6FF236B3E25F}" dt="2024-02-24T23:15:19.892" v="73"/>
          <ac:spMkLst>
            <pc:docMk/>
            <pc:sldMk cId="2251610679" sldId="258"/>
            <ac:spMk id="14" creationId="{C87417AF-190E-4D6E-AFA6-7D3E84B0B430}"/>
          </ac:spMkLst>
        </pc:spChg>
        <pc:spChg chg="add">
          <ac:chgData name="favour.asu-W215799684" userId="S::w215799684@student.hccs.edu::2f3ebaa7-9873-4153-a53f-668f2b6b5195" providerId="AD" clId="Web-{B6136CA6-87F8-75B2-5771-6FF236B3E25F}" dt="2024-02-24T23:15:19.892" v="73"/>
          <ac:spMkLst>
            <pc:docMk/>
            <pc:sldMk cId="2251610679" sldId="258"/>
            <ac:spMk id="16" creationId="{80B30ED8-273E-4C07-8568-2FE5CC5C483D}"/>
          </ac:spMkLst>
        </pc:spChg>
        <pc:picChg chg="add mod">
          <ac:chgData name="favour.asu-W215799684" userId="S::w215799684@student.hccs.edu::2f3ebaa7-9873-4153-a53f-668f2b6b5195" providerId="AD" clId="Web-{B6136CA6-87F8-75B2-5771-6FF236B3E25F}" dt="2024-02-24T23:15:19.892" v="73"/>
          <ac:picMkLst>
            <pc:docMk/>
            <pc:sldMk cId="2251610679" sldId="258"/>
            <ac:picMk id="4" creationId="{9FB4DA33-41B9-AE9A-EA1F-9CF46764BCBD}"/>
          </ac:picMkLst>
        </pc:picChg>
        <pc:picChg chg="add mod">
          <ac:chgData name="favour.asu-W215799684" userId="S::w215799684@student.hccs.edu::2f3ebaa7-9873-4153-a53f-668f2b6b5195" providerId="AD" clId="Web-{B6136CA6-87F8-75B2-5771-6FF236B3E25F}" dt="2024-02-24T23:15:19.892" v="73"/>
          <ac:picMkLst>
            <pc:docMk/>
            <pc:sldMk cId="2251610679" sldId="258"/>
            <ac:picMk id="5" creationId="{F72FAB1D-A3BF-39B9-CE36-15FBD519B402}"/>
          </ac:picMkLst>
        </pc:picChg>
        <pc:cxnChg chg="add">
          <ac:chgData name="favour.asu-W215799684" userId="S::w215799684@student.hccs.edu::2f3ebaa7-9873-4153-a53f-668f2b6b5195" providerId="AD" clId="Web-{B6136CA6-87F8-75B2-5771-6FF236B3E25F}" dt="2024-02-24T23:15:19.892" v="73"/>
          <ac:cxnSpMkLst>
            <pc:docMk/>
            <pc:sldMk cId="2251610679" sldId="258"/>
            <ac:cxnSpMk id="12" creationId="{EE504C98-6397-41C1-A8D8-2D9C4ED307E0}"/>
          </ac:cxnSpMkLst>
        </pc:cxnChg>
      </pc:sldChg>
      <pc:sldChg chg="modSp">
        <pc:chgData name="favour.asu-W215799684" userId="S::w215799684@student.hccs.edu::2f3ebaa7-9873-4153-a53f-668f2b6b5195" providerId="AD" clId="Web-{B6136CA6-87F8-75B2-5771-6FF236B3E25F}" dt="2024-02-24T23:38:25.306" v="266" actId="20577"/>
        <pc:sldMkLst>
          <pc:docMk/>
          <pc:sldMk cId="1503474030" sldId="262"/>
        </pc:sldMkLst>
        <pc:spChg chg="mod">
          <ac:chgData name="favour.asu-W215799684" userId="S::w215799684@student.hccs.edu::2f3ebaa7-9873-4153-a53f-668f2b6b5195" providerId="AD" clId="Web-{B6136CA6-87F8-75B2-5771-6FF236B3E25F}" dt="2024-02-24T23:38:25.306" v="266" actId="20577"/>
          <ac:spMkLst>
            <pc:docMk/>
            <pc:sldMk cId="1503474030" sldId="262"/>
            <ac:spMk id="3" creationId="{FC12CCBE-3751-3F73-AAC8-F4BD7A1C1D2D}"/>
          </ac:spMkLst>
        </pc:spChg>
      </pc:sldChg>
      <pc:sldChg chg="addSp delSp modSp new mod setBg">
        <pc:chgData name="favour.asu-W215799684" userId="S::w215799684@student.hccs.edu::2f3ebaa7-9873-4153-a53f-668f2b6b5195" providerId="AD" clId="Web-{B6136CA6-87F8-75B2-5771-6FF236B3E25F}" dt="2024-02-24T23:29:32.197" v="234" actId="20577"/>
        <pc:sldMkLst>
          <pc:docMk/>
          <pc:sldMk cId="2764128168" sldId="264"/>
        </pc:sldMkLst>
        <pc:spChg chg="mod">
          <ac:chgData name="favour.asu-W215799684" userId="S::w215799684@student.hccs.edu::2f3ebaa7-9873-4153-a53f-668f2b6b5195" providerId="AD" clId="Web-{B6136CA6-87F8-75B2-5771-6FF236B3E25F}" dt="2024-02-24T23:28:20.195" v="218" actId="20577"/>
          <ac:spMkLst>
            <pc:docMk/>
            <pc:sldMk cId="2764128168" sldId="264"/>
            <ac:spMk id="2" creationId="{837FC93F-FC08-888B-27A8-55D265977481}"/>
          </ac:spMkLst>
        </pc:spChg>
        <pc:spChg chg="mod ord">
          <ac:chgData name="favour.asu-W215799684" userId="S::w215799684@student.hccs.edu::2f3ebaa7-9873-4153-a53f-668f2b6b5195" providerId="AD" clId="Web-{B6136CA6-87F8-75B2-5771-6FF236B3E25F}" dt="2024-02-24T23:29:32.197" v="234" actId="20577"/>
          <ac:spMkLst>
            <pc:docMk/>
            <pc:sldMk cId="2764128168" sldId="264"/>
            <ac:spMk id="3" creationId="{CF57EA88-8234-EB76-5AA1-1023AF310D4A}"/>
          </ac:spMkLst>
        </pc:spChg>
        <pc:spChg chg="add del">
          <ac:chgData name="favour.asu-W215799684" userId="S::w215799684@student.hccs.edu::2f3ebaa7-9873-4153-a53f-668f2b6b5195" providerId="AD" clId="Web-{B6136CA6-87F8-75B2-5771-6FF236B3E25F}" dt="2024-02-24T23:27:53.850" v="213"/>
          <ac:spMkLst>
            <pc:docMk/>
            <pc:sldMk cId="2764128168" sldId="264"/>
            <ac:spMk id="12" creationId="{A7AE9375-4664-4DB2-922D-2782A6E439AC}"/>
          </ac:spMkLst>
        </pc:spChg>
        <pc:spChg chg="add">
          <ac:chgData name="favour.asu-W215799684" userId="S::w215799684@student.hccs.edu::2f3ebaa7-9873-4153-a53f-668f2b6b5195" providerId="AD" clId="Web-{B6136CA6-87F8-75B2-5771-6FF236B3E25F}" dt="2024-02-24T23:27:53.850" v="213"/>
          <ac:spMkLst>
            <pc:docMk/>
            <pc:sldMk cId="2764128168" sldId="264"/>
            <ac:spMk id="21" creationId="{A7AE9375-4664-4DB2-922D-2782A6E439AC}"/>
          </ac:spMkLst>
        </pc:spChg>
        <pc:picChg chg="add mod">
          <ac:chgData name="favour.asu-W215799684" userId="S::w215799684@student.hccs.edu::2f3ebaa7-9873-4153-a53f-668f2b6b5195" providerId="AD" clId="Web-{B6136CA6-87F8-75B2-5771-6FF236B3E25F}" dt="2024-02-24T23:28:51.899" v="224" actId="14100"/>
          <ac:picMkLst>
            <pc:docMk/>
            <pc:sldMk cId="2764128168" sldId="264"/>
            <ac:picMk id="4" creationId="{9B98BE87-198F-6830-FD1A-3F0BA44F7750}"/>
          </ac:picMkLst>
        </pc:picChg>
        <pc:picChg chg="add mod">
          <ac:chgData name="favour.asu-W215799684" userId="S::w215799684@student.hccs.edu::2f3ebaa7-9873-4153-a53f-668f2b6b5195" providerId="AD" clId="Web-{B6136CA6-87F8-75B2-5771-6FF236B3E25F}" dt="2024-02-24T23:28:48.024" v="223" actId="14100"/>
          <ac:picMkLst>
            <pc:docMk/>
            <pc:sldMk cId="2764128168" sldId="264"/>
            <ac:picMk id="5" creationId="{BBB1DACA-4EC9-E872-9DEF-462FC6DE5A38}"/>
          </ac:picMkLst>
        </pc:picChg>
        <pc:picChg chg="add mod">
          <ac:chgData name="favour.asu-W215799684" userId="S::w215799684@student.hccs.edu::2f3ebaa7-9873-4153-a53f-668f2b6b5195" providerId="AD" clId="Web-{B6136CA6-87F8-75B2-5771-6FF236B3E25F}" dt="2024-02-24T23:28:39.133" v="221" actId="14100"/>
          <ac:picMkLst>
            <pc:docMk/>
            <pc:sldMk cId="2764128168" sldId="264"/>
            <ac:picMk id="6" creationId="{CA1D9283-9F00-A199-74C9-0027DFCAAF0D}"/>
          </ac:picMkLst>
        </pc:picChg>
        <pc:picChg chg="add mod ord">
          <ac:chgData name="favour.asu-W215799684" userId="S::w215799684@student.hccs.edu::2f3ebaa7-9873-4153-a53f-668f2b6b5195" providerId="AD" clId="Web-{B6136CA6-87F8-75B2-5771-6FF236B3E25F}" dt="2024-02-24T23:28:44.149" v="222" actId="14100"/>
          <ac:picMkLst>
            <pc:docMk/>
            <pc:sldMk cId="2764128168" sldId="264"/>
            <ac:picMk id="7" creationId="{301CF147-BEE5-A2B4-87DA-79DA244E2F67}"/>
          </ac:picMkLst>
        </pc:picChg>
        <pc:cxnChg chg="add del">
          <ac:chgData name="favour.asu-W215799684" userId="S::w215799684@student.hccs.edu::2f3ebaa7-9873-4153-a53f-668f2b6b5195" providerId="AD" clId="Web-{B6136CA6-87F8-75B2-5771-6FF236B3E25F}" dt="2024-02-24T23:27:53.850" v="213"/>
          <ac:cxnSpMkLst>
            <pc:docMk/>
            <pc:sldMk cId="2764128168" sldId="264"/>
            <ac:cxnSpMk id="14" creationId="{EE504C98-6397-41C1-A8D8-2D9C4ED307E0}"/>
          </ac:cxnSpMkLst>
        </pc:cxnChg>
        <pc:cxnChg chg="add del">
          <ac:chgData name="favour.asu-W215799684" userId="S::w215799684@student.hccs.edu::2f3ebaa7-9873-4153-a53f-668f2b6b5195" providerId="AD" clId="Web-{B6136CA6-87F8-75B2-5771-6FF236B3E25F}" dt="2024-02-24T23:27:53.850" v="213"/>
          <ac:cxnSpMkLst>
            <pc:docMk/>
            <pc:sldMk cId="2764128168" sldId="264"/>
            <ac:cxnSpMk id="16" creationId="{B7188D9B-1674-419B-A379-D1632A7EC3A2}"/>
          </ac:cxnSpMkLst>
        </pc:cxnChg>
        <pc:cxnChg chg="add">
          <ac:chgData name="favour.asu-W215799684" userId="S::w215799684@student.hccs.edu::2f3ebaa7-9873-4153-a53f-668f2b6b5195" providerId="AD" clId="Web-{B6136CA6-87F8-75B2-5771-6FF236B3E25F}" dt="2024-02-24T23:27:53.850" v="213"/>
          <ac:cxnSpMkLst>
            <pc:docMk/>
            <pc:sldMk cId="2764128168" sldId="264"/>
            <ac:cxnSpMk id="23" creationId="{EE504C98-6397-41C1-A8D8-2D9C4ED307E0}"/>
          </ac:cxnSpMkLst>
        </pc:cxnChg>
        <pc:cxnChg chg="add">
          <ac:chgData name="favour.asu-W215799684" userId="S::w215799684@student.hccs.edu::2f3ebaa7-9873-4153-a53f-668f2b6b5195" providerId="AD" clId="Web-{B6136CA6-87F8-75B2-5771-6FF236B3E25F}" dt="2024-02-24T23:27:53.850" v="213"/>
          <ac:cxnSpMkLst>
            <pc:docMk/>
            <pc:sldMk cId="2764128168" sldId="264"/>
            <ac:cxnSpMk id="25" creationId="{B7188D9B-1674-419B-A379-D1632A7EC3A2}"/>
          </ac:cxnSpMkLst>
        </pc:cxnChg>
      </pc:sldChg>
    </pc:docChg>
  </pc:docChgLst>
  <pc:docChgLst>
    <pc:chgData name="ambalika.rajendran-W216127896" userId="S::w216127896@student.hccs.edu::faa03710-368b-4c38-a4c2-894a69e852f3" providerId="AD" clId="Web-{1506ED23-07A2-DD7A-37DC-A7CFD469BC95}"/>
    <pc:docChg chg="addSld delSld modSld">
      <pc:chgData name="ambalika.rajendran-W216127896" userId="S::w216127896@student.hccs.edu::faa03710-368b-4c38-a4c2-894a69e852f3" providerId="AD" clId="Web-{1506ED23-07A2-DD7A-37DC-A7CFD469BC95}" dt="2024-02-25T02:27:27.673" v="133" actId="20577"/>
      <pc:docMkLst>
        <pc:docMk/>
      </pc:docMkLst>
      <pc:sldChg chg="addSp delSp modSp mod setBg modClrScheme delDesignElem chgLayout">
        <pc:chgData name="ambalika.rajendran-W216127896" userId="S::w216127896@student.hccs.edu::faa03710-368b-4c38-a4c2-894a69e852f3" providerId="AD" clId="Web-{1506ED23-07A2-DD7A-37DC-A7CFD469BC95}" dt="2024-02-25T02:26:52.485" v="125" actId="20577"/>
        <pc:sldMkLst>
          <pc:docMk/>
          <pc:sldMk cId="899960029" sldId="257"/>
        </pc:sldMkLst>
        <pc:spChg chg="del mod ord">
          <ac:chgData name="ambalika.rajendran-W216127896" userId="S::w216127896@student.hccs.edu::faa03710-368b-4c38-a4c2-894a69e852f3" providerId="AD" clId="Web-{1506ED23-07A2-DD7A-37DC-A7CFD469BC95}" dt="2024-02-25T02:07:50.558" v="46"/>
          <ac:spMkLst>
            <pc:docMk/>
            <pc:sldMk cId="899960029" sldId="257"/>
            <ac:spMk id="2" creationId="{D7F79AA4-519F-44E5-B017-A0AC5F9CEBFA}"/>
          </ac:spMkLst>
        </pc:spChg>
        <pc:spChg chg="del mod">
          <ac:chgData name="ambalika.rajendran-W216127896" userId="S::w216127896@student.hccs.edu::faa03710-368b-4c38-a4c2-894a69e852f3" providerId="AD" clId="Web-{1506ED23-07A2-DD7A-37DC-A7CFD469BC95}" dt="2024-02-25T02:03:50.583" v="1"/>
          <ac:spMkLst>
            <pc:docMk/>
            <pc:sldMk cId="899960029" sldId="257"/>
            <ac:spMk id="3" creationId="{9164B2F8-049D-FBA8-C532-3776B9629499}"/>
          </ac:spMkLst>
        </pc:spChg>
        <pc:spChg chg="add mod ord">
          <ac:chgData name="ambalika.rajendran-W216127896" userId="S::w216127896@student.hccs.edu::faa03710-368b-4c38-a4c2-894a69e852f3" providerId="AD" clId="Web-{1506ED23-07A2-DD7A-37DC-A7CFD469BC95}" dt="2024-02-25T02:26:52.485" v="125" actId="20577"/>
          <ac:spMkLst>
            <pc:docMk/>
            <pc:sldMk cId="899960029" sldId="257"/>
            <ac:spMk id="4" creationId="{09AD396F-D728-B982-120A-B0CB724B46D6}"/>
          </ac:spMkLst>
        </pc:spChg>
        <pc:spChg chg="add del">
          <ac:chgData name="ambalika.rajendran-W216127896" userId="S::w216127896@student.hccs.edu::faa03710-368b-4c38-a4c2-894a69e852f3" providerId="AD" clId="Web-{1506ED23-07A2-DD7A-37DC-A7CFD469BC95}" dt="2024-02-25T02:08:02.590" v="48"/>
          <ac:spMkLst>
            <pc:docMk/>
            <pc:sldMk cId="899960029" sldId="257"/>
            <ac:spMk id="6" creationId="{E659831F-0D9A-4C63-9EBB-8435B85A440F}"/>
          </ac:spMkLst>
        </pc:spChg>
        <pc:spChg chg="add del">
          <ac:chgData name="ambalika.rajendran-W216127896" userId="S::w216127896@student.hccs.edu::faa03710-368b-4c38-a4c2-894a69e852f3" providerId="AD" clId="Web-{1506ED23-07A2-DD7A-37DC-A7CFD469BC95}" dt="2024-02-25T02:03:50.583" v="1"/>
          <ac:spMkLst>
            <pc:docMk/>
            <pc:sldMk cId="899960029" sldId="257"/>
            <ac:spMk id="8" creationId="{B6CDA21F-E7AF-4C75-8395-33F58D5B0E45}"/>
          </ac:spMkLst>
        </pc:spChg>
        <pc:spChg chg="add del">
          <ac:chgData name="ambalika.rajendran-W216127896" userId="S::w216127896@student.hccs.edu::faa03710-368b-4c38-a4c2-894a69e852f3" providerId="AD" clId="Web-{1506ED23-07A2-DD7A-37DC-A7CFD469BC95}" dt="2024-02-25T02:08:02.590" v="48"/>
          <ac:spMkLst>
            <pc:docMk/>
            <pc:sldMk cId="899960029" sldId="257"/>
            <ac:spMk id="9" creationId="{DBF61EA3-B236-439E-9C0B-340980D56BEE}"/>
          </ac:spMkLst>
        </pc:spChg>
        <pc:spChg chg="add del">
          <ac:chgData name="ambalika.rajendran-W216127896" userId="S::w216127896@student.hccs.edu::faa03710-368b-4c38-a4c2-894a69e852f3" providerId="AD" clId="Web-{1506ED23-07A2-DD7A-37DC-A7CFD469BC95}" dt="2024-02-25T02:03:50.583" v="1"/>
          <ac:spMkLst>
            <pc:docMk/>
            <pc:sldMk cId="899960029" sldId="257"/>
            <ac:spMk id="15" creationId="{D5B0017B-2ECA-49AF-B397-DC140825DF8D}"/>
          </ac:spMkLst>
        </pc:spChg>
        <pc:spChg chg="add del">
          <ac:chgData name="ambalika.rajendran-W216127896" userId="S::w216127896@student.hccs.edu::faa03710-368b-4c38-a4c2-894a69e852f3" providerId="AD" clId="Web-{1506ED23-07A2-DD7A-37DC-A7CFD469BC95}" dt="2024-02-25T02:08:35.908" v="52"/>
          <ac:spMkLst>
            <pc:docMk/>
            <pc:sldMk cId="899960029" sldId="257"/>
            <ac:spMk id="21" creationId="{257363FD-7E77-4145-9483-331A807ADF0E}"/>
          </ac:spMkLst>
        </pc:spChg>
        <pc:spChg chg="add">
          <ac:chgData name="ambalika.rajendran-W216127896" userId="S::w216127896@student.hccs.edu::faa03710-368b-4c38-a4c2-894a69e852f3" providerId="AD" clId="Web-{1506ED23-07A2-DD7A-37DC-A7CFD469BC95}" dt="2024-02-25T02:08:35.924" v="53"/>
          <ac:spMkLst>
            <pc:docMk/>
            <pc:sldMk cId="899960029" sldId="257"/>
            <ac:spMk id="23" creationId="{7E2BE7F7-CA89-4002-ACCE-A478AEA24F5E}"/>
          </ac:spMkLst>
        </pc:spChg>
        <pc:spChg chg="add">
          <ac:chgData name="ambalika.rajendran-W216127896" userId="S::w216127896@student.hccs.edu::faa03710-368b-4c38-a4c2-894a69e852f3" providerId="AD" clId="Web-{1506ED23-07A2-DD7A-37DC-A7CFD469BC95}" dt="2024-02-25T02:08:35.924" v="53"/>
          <ac:spMkLst>
            <pc:docMk/>
            <pc:sldMk cId="899960029" sldId="257"/>
            <ac:spMk id="24" creationId="{1A9F7B4E-B03D-4F64-BE33-00D074458D45}"/>
          </ac:spMkLst>
        </pc:spChg>
        <pc:grpChg chg="add del">
          <ac:chgData name="ambalika.rajendran-W216127896" userId="S::w216127896@student.hccs.edu::faa03710-368b-4c38-a4c2-894a69e852f3" providerId="AD" clId="Web-{1506ED23-07A2-DD7A-37DC-A7CFD469BC95}" dt="2024-02-25T02:03:50.583" v="1"/>
          <ac:grpSpMkLst>
            <pc:docMk/>
            <pc:sldMk cId="899960029" sldId="257"/>
            <ac:grpSpMk id="10" creationId="{AE1C45F0-260A-458C-96ED-C1F6D2151219}"/>
          </ac:grpSpMkLst>
        </pc:grpChg>
        <pc:grpChg chg="add del">
          <ac:chgData name="ambalika.rajendran-W216127896" userId="S::w216127896@student.hccs.edu::faa03710-368b-4c38-a4c2-894a69e852f3" providerId="AD" clId="Web-{1506ED23-07A2-DD7A-37DC-A7CFD469BC95}" dt="2024-02-25T02:08:02.590" v="48"/>
          <ac:grpSpMkLst>
            <pc:docMk/>
            <pc:sldMk cId="899960029" sldId="257"/>
            <ac:grpSpMk id="11" creationId="{28FAF094-D087-493F-8DF9-A486C2D6BBAA}"/>
          </ac:grpSpMkLst>
        </pc:grpChg>
        <pc:picChg chg="add mod">
          <ac:chgData name="ambalika.rajendran-W216127896" userId="S::w216127896@student.hccs.edu::faa03710-368b-4c38-a4c2-894a69e852f3" providerId="AD" clId="Web-{1506ED23-07A2-DD7A-37DC-A7CFD469BC95}" dt="2024-02-25T02:08:35.924" v="53"/>
          <ac:picMkLst>
            <pc:docMk/>
            <pc:sldMk cId="899960029" sldId="257"/>
            <ac:picMk id="16" creationId="{0E25BA3D-6A44-FF94-9979-4389F3C313F9}"/>
          </ac:picMkLst>
        </pc:picChg>
        <pc:cxnChg chg="add del">
          <ac:chgData name="ambalika.rajendran-W216127896" userId="S::w216127896@student.hccs.edu::faa03710-368b-4c38-a4c2-894a69e852f3" providerId="AD" clId="Web-{1506ED23-07A2-DD7A-37DC-A7CFD469BC95}" dt="2024-02-25T02:03:50.583" v="1"/>
          <ac:cxnSpMkLst>
            <pc:docMk/>
            <pc:sldMk cId="899960029" sldId="257"/>
            <ac:cxnSpMk id="17" creationId="{6CF1BAF6-AD41-4082-B212-8A1F9A2E8779}"/>
          </ac:cxnSpMkLst>
        </pc:cxnChg>
      </pc:sldChg>
      <pc:sldChg chg="addSp modSp new mod setBg">
        <pc:chgData name="ambalika.rajendran-W216127896" userId="S::w216127896@student.hccs.edu::faa03710-368b-4c38-a4c2-894a69e852f3" providerId="AD" clId="Web-{1506ED23-07A2-DD7A-37DC-A7CFD469BC95}" dt="2024-02-25T02:27:27.673" v="133" actId="20577"/>
        <pc:sldMkLst>
          <pc:docMk/>
          <pc:sldMk cId="3745637069" sldId="265"/>
        </pc:sldMkLst>
        <pc:spChg chg="add mod">
          <ac:chgData name="ambalika.rajendran-W216127896" userId="S::w216127896@student.hccs.edu::faa03710-368b-4c38-a4c2-894a69e852f3" providerId="AD" clId="Web-{1506ED23-07A2-DD7A-37DC-A7CFD469BC95}" dt="2024-02-25T02:27:27.673" v="133" actId="20577"/>
          <ac:spMkLst>
            <pc:docMk/>
            <pc:sldMk cId="3745637069" sldId="265"/>
            <ac:spMk id="4" creationId="{65010DB7-E037-D1C5-E743-D7C42CF5D77D}"/>
          </ac:spMkLst>
        </pc:spChg>
        <pc:spChg chg="add">
          <ac:chgData name="ambalika.rajendran-W216127896" userId="S::w216127896@student.hccs.edu::faa03710-368b-4c38-a4c2-894a69e852f3" providerId="AD" clId="Web-{1506ED23-07A2-DD7A-37DC-A7CFD469BC95}" dt="2024-02-25T02:11:43.522" v="78"/>
          <ac:spMkLst>
            <pc:docMk/>
            <pc:sldMk cId="3745637069" sldId="265"/>
            <ac:spMk id="9" creationId="{1A9F7B4E-B03D-4F64-BE33-00D074458D45}"/>
          </ac:spMkLst>
        </pc:spChg>
        <pc:spChg chg="add">
          <ac:chgData name="ambalika.rajendran-W216127896" userId="S::w216127896@student.hccs.edu::faa03710-368b-4c38-a4c2-894a69e852f3" providerId="AD" clId="Web-{1506ED23-07A2-DD7A-37DC-A7CFD469BC95}" dt="2024-02-25T02:11:43.522" v="78"/>
          <ac:spMkLst>
            <pc:docMk/>
            <pc:sldMk cId="3745637069" sldId="265"/>
            <ac:spMk id="11" creationId="{7E2BE7F7-CA89-4002-ACCE-A478AEA24F5E}"/>
          </ac:spMkLst>
        </pc:spChg>
        <pc:picChg chg="add">
          <ac:chgData name="ambalika.rajendran-W216127896" userId="S::w216127896@student.hccs.edu::faa03710-368b-4c38-a4c2-894a69e852f3" providerId="AD" clId="Web-{1506ED23-07A2-DD7A-37DC-A7CFD469BC95}" dt="2024-02-25T02:10:58.865" v="73"/>
          <ac:picMkLst>
            <pc:docMk/>
            <pc:sldMk cId="3745637069" sldId="265"/>
            <ac:picMk id="3" creationId="{D61E8BFF-4397-32E1-F49A-16B1A63CE311}"/>
          </ac:picMkLst>
        </pc:picChg>
      </pc:sldChg>
      <pc:sldChg chg="addSp delSp modSp new mod setBg">
        <pc:chgData name="ambalika.rajendran-W216127896" userId="S::w216127896@student.hccs.edu::faa03710-368b-4c38-a4c2-894a69e852f3" providerId="AD" clId="Web-{1506ED23-07A2-DD7A-37DC-A7CFD469BC95}" dt="2024-02-25T02:27:09.969" v="131" actId="20577"/>
        <pc:sldMkLst>
          <pc:docMk/>
          <pc:sldMk cId="2875006268" sldId="266"/>
        </pc:sldMkLst>
        <pc:spChg chg="add del mod">
          <ac:chgData name="ambalika.rajendran-W216127896" userId="S::w216127896@student.hccs.edu::faa03710-368b-4c38-a4c2-894a69e852f3" providerId="AD" clId="Web-{1506ED23-07A2-DD7A-37DC-A7CFD469BC95}" dt="2024-02-25T02:13:34.057" v="94"/>
          <ac:spMkLst>
            <pc:docMk/>
            <pc:sldMk cId="2875006268" sldId="266"/>
            <ac:spMk id="2" creationId="{8D4CEF5B-D91E-2BD4-AB0E-B4045885AF7D}"/>
          </ac:spMkLst>
        </pc:spChg>
        <pc:spChg chg="add mod">
          <ac:chgData name="ambalika.rajendran-W216127896" userId="S::w216127896@student.hccs.edu::faa03710-368b-4c38-a4c2-894a69e852f3" providerId="AD" clId="Web-{1506ED23-07A2-DD7A-37DC-A7CFD469BC95}" dt="2024-02-25T02:27:09.969" v="131" actId="20577"/>
          <ac:spMkLst>
            <pc:docMk/>
            <pc:sldMk cId="2875006268" sldId="266"/>
            <ac:spMk id="5" creationId="{6B30BEDA-3385-B4FE-34C0-38297084300C}"/>
          </ac:spMkLst>
        </pc:spChg>
        <pc:spChg chg="add del">
          <ac:chgData name="ambalika.rajendran-W216127896" userId="S::w216127896@student.hccs.edu::faa03710-368b-4c38-a4c2-894a69e852f3" providerId="AD" clId="Web-{1506ED23-07A2-DD7A-37DC-A7CFD469BC95}" dt="2024-02-25T02:14:20.855" v="101"/>
          <ac:spMkLst>
            <pc:docMk/>
            <pc:sldMk cId="2875006268" sldId="266"/>
            <ac:spMk id="9" creationId="{42A4FC2C-047E-45A5-965D-8E1E3BF09BC6}"/>
          </ac:spMkLst>
        </pc:spChg>
        <pc:spChg chg="add del">
          <ac:chgData name="ambalika.rajendran-W216127896" userId="S::w216127896@student.hccs.edu::faa03710-368b-4c38-a4c2-894a69e852f3" providerId="AD" clId="Web-{1506ED23-07A2-DD7A-37DC-A7CFD469BC95}" dt="2024-02-25T02:23:56.995" v="110"/>
          <ac:spMkLst>
            <pc:docMk/>
            <pc:sldMk cId="2875006268" sldId="266"/>
            <ac:spMk id="14" creationId="{1A9F7B4E-B03D-4F64-BE33-00D074458D45}"/>
          </ac:spMkLst>
        </pc:spChg>
        <pc:spChg chg="add del">
          <ac:chgData name="ambalika.rajendran-W216127896" userId="S::w216127896@student.hccs.edu::faa03710-368b-4c38-a4c2-894a69e852f3" providerId="AD" clId="Web-{1506ED23-07A2-DD7A-37DC-A7CFD469BC95}" dt="2024-02-25T02:23:56.995" v="110"/>
          <ac:spMkLst>
            <pc:docMk/>
            <pc:sldMk cId="2875006268" sldId="266"/>
            <ac:spMk id="16" creationId="{7E2BE7F7-CA89-4002-ACCE-A478AEA24F5E}"/>
          </ac:spMkLst>
        </pc:spChg>
        <pc:spChg chg="add del">
          <ac:chgData name="ambalika.rajendran-W216127896" userId="S::w216127896@student.hccs.edu::faa03710-368b-4c38-a4c2-894a69e852f3" providerId="AD" clId="Web-{1506ED23-07A2-DD7A-37DC-A7CFD469BC95}" dt="2024-02-25T02:24:19.090" v="113"/>
          <ac:spMkLst>
            <pc:docMk/>
            <pc:sldMk cId="2875006268" sldId="266"/>
            <ac:spMk id="21" creationId="{2172A0AC-3DCE-4672-BCAF-28FEF91F6020}"/>
          </ac:spMkLst>
        </pc:spChg>
        <pc:spChg chg="add del">
          <ac:chgData name="ambalika.rajendran-W216127896" userId="S::w216127896@student.hccs.edu::faa03710-368b-4c38-a4c2-894a69e852f3" providerId="AD" clId="Web-{1506ED23-07A2-DD7A-37DC-A7CFD469BC95}" dt="2024-02-25T02:24:19.090" v="113"/>
          <ac:spMkLst>
            <pc:docMk/>
            <pc:sldMk cId="2875006268" sldId="266"/>
            <ac:spMk id="23" creationId="{AE6F1C77-EDC9-4C5F-8C1C-62DD46BDA3C3}"/>
          </ac:spMkLst>
        </pc:spChg>
        <pc:spChg chg="add">
          <ac:chgData name="ambalika.rajendran-W216127896" userId="S::w216127896@student.hccs.edu::faa03710-368b-4c38-a4c2-894a69e852f3" providerId="AD" clId="Web-{1506ED23-07A2-DD7A-37DC-A7CFD469BC95}" dt="2024-02-25T02:24:19.090" v="113"/>
          <ac:spMkLst>
            <pc:docMk/>
            <pc:sldMk cId="2875006268" sldId="266"/>
            <ac:spMk id="28" creationId="{AAB8EDC3-1C0D-4505-A2C7-839A5161FB53}"/>
          </ac:spMkLst>
        </pc:spChg>
        <pc:spChg chg="add">
          <ac:chgData name="ambalika.rajendran-W216127896" userId="S::w216127896@student.hccs.edu::faa03710-368b-4c38-a4c2-894a69e852f3" providerId="AD" clId="Web-{1506ED23-07A2-DD7A-37DC-A7CFD469BC95}" dt="2024-02-25T02:24:19.090" v="113"/>
          <ac:spMkLst>
            <pc:docMk/>
            <pc:sldMk cId="2875006268" sldId="266"/>
            <ac:spMk id="30" creationId="{2069E294-3813-4588-9E9C-AEA08F9C4DA1}"/>
          </ac:spMkLst>
        </pc:spChg>
        <pc:picChg chg="add mod">
          <ac:chgData name="ambalika.rajendran-W216127896" userId="S::w216127896@student.hccs.edu::faa03710-368b-4c38-a4c2-894a69e852f3" providerId="AD" clId="Web-{1506ED23-07A2-DD7A-37DC-A7CFD469BC95}" dt="2024-02-25T02:24:19.090" v="113"/>
          <ac:picMkLst>
            <pc:docMk/>
            <pc:sldMk cId="2875006268" sldId="266"/>
            <ac:picMk id="4" creationId="{B8F35FC4-D963-0D91-E1BC-B7B99166E834}"/>
          </ac:picMkLst>
        </pc:picChg>
        <pc:picChg chg="add mod">
          <ac:chgData name="ambalika.rajendran-W216127896" userId="S::w216127896@student.hccs.edu::faa03710-368b-4c38-a4c2-894a69e852f3" providerId="AD" clId="Web-{1506ED23-07A2-DD7A-37DC-A7CFD469BC95}" dt="2024-02-25T02:24:19.090" v="113"/>
          <ac:picMkLst>
            <pc:docMk/>
            <pc:sldMk cId="2875006268" sldId="266"/>
            <ac:picMk id="6" creationId="{68364A9E-9917-8D87-963C-0640311458DE}"/>
          </ac:picMkLst>
        </pc:picChg>
      </pc:sldChg>
      <pc:sldChg chg="delSp new del mod modClrScheme chgLayout">
        <pc:chgData name="ambalika.rajendran-W216127896" userId="S::w216127896@student.hccs.edu::faa03710-368b-4c38-a4c2-894a69e852f3" providerId="AD" clId="Web-{1506ED23-07A2-DD7A-37DC-A7CFD469BC95}" dt="2024-02-25T02:25:29.920" v="117"/>
        <pc:sldMkLst>
          <pc:docMk/>
          <pc:sldMk cId="2909430656" sldId="267"/>
        </pc:sldMkLst>
        <pc:spChg chg="del">
          <ac:chgData name="ambalika.rajendran-W216127896" userId="S::w216127896@student.hccs.edu::faa03710-368b-4c38-a4c2-894a69e852f3" providerId="AD" clId="Web-{1506ED23-07A2-DD7A-37DC-A7CFD469BC95}" dt="2024-02-25T02:25:06.560" v="116"/>
          <ac:spMkLst>
            <pc:docMk/>
            <pc:sldMk cId="2909430656" sldId="267"/>
            <ac:spMk id="2" creationId="{5F4AEAED-DC03-6F9F-4054-9F348527856D}"/>
          </ac:spMkLst>
        </pc:spChg>
        <pc:spChg chg="del">
          <ac:chgData name="ambalika.rajendran-W216127896" userId="S::w216127896@student.hccs.edu::faa03710-368b-4c38-a4c2-894a69e852f3" providerId="AD" clId="Web-{1506ED23-07A2-DD7A-37DC-A7CFD469BC95}" dt="2024-02-25T02:25:06.560" v="116"/>
          <ac:spMkLst>
            <pc:docMk/>
            <pc:sldMk cId="2909430656" sldId="267"/>
            <ac:spMk id="3" creationId="{E519D5C8-DB9B-3FD0-595B-A77B3FCC3A9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ED5DC6-2E75-4DAF-98B6-EA43E44BB04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72225A5-5611-4B7A-BE38-D8583D684475}">
      <dgm:prSet/>
      <dgm:spPr/>
      <dgm:t>
        <a:bodyPr/>
        <a:lstStyle/>
        <a:p>
          <a:r>
            <a:rPr lang="en-US"/>
            <a:t>The exploration aims to understand how different parameters influence the behavior and performance of neural networks.</a:t>
          </a:r>
        </a:p>
      </dgm:t>
    </dgm:pt>
    <dgm:pt modelId="{318CB9CE-3ECD-4332-8F65-F95E9CEE53B4}" type="parTrans" cxnId="{13420AD4-A5BE-47B1-A501-F7B96D31AA7D}">
      <dgm:prSet/>
      <dgm:spPr/>
      <dgm:t>
        <a:bodyPr/>
        <a:lstStyle/>
        <a:p>
          <a:endParaRPr lang="en-US"/>
        </a:p>
      </dgm:t>
    </dgm:pt>
    <dgm:pt modelId="{50AA44D8-7566-4A93-8C01-7FAF56AE03A8}" type="sibTrans" cxnId="{13420AD4-A5BE-47B1-A501-F7B96D31AA7D}">
      <dgm:prSet/>
      <dgm:spPr/>
      <dgm:t>
        <a:bodyPr/>
        <a:lstStyle/>
        <a:p>
          <a:endParaRPr lang="en-US"/>
        </a:p>
      </dgm:t>
    </dgm:pt>
    <dgm:pt modelId="{79870880-6714-446F-9A8E-0CEE99D981C3}">
      <dgm:prSet/>
      <dgm:spPr/>
      <dgm:t>
        <a:bodyPr/>
        <a:lstStyle/>
        <a:p>
          <a:r>
            <a:rPr lang="en-US"/>
            <a:t>It provides practical insights into the impact of parameter settings on convergence, accuracy, and generalization of the models.</a:t>
          </a:r>
        </a:p>
      </dgm:t>
    </dgm:pt>
    <dgm:pt modelId="{A5B544F8-DDD9-48A8-A678-F1151D7118F4}" type="parTrans" cxnId="{5954B0ED-83A0-481C-8A17-737C6D6B2164}">
      <dgm:prSet/>
      <dgm:spPr/>
      <dgm:t>
        <a:bodyPr/>
        <a:lstStyle/>
        <a:p>
          <a:endParaRPr lang="en-US"/>
        </a:p>
      </dgm:t>
    </dgm:pt>
    <dgm:pt modelId="{AC40D89A-7934-469E-8E54-64BB509019D9}" type="sibTrans" cxnId="{5954B0ED-83A0-481C-8A17-737C6D6B2164}">
      <dgm:prSet/>
      <dgm:spPr/>
      <dgm:t>
        <a:bodyPr/>
        <a:lstStyle/>
        <a:p>
          <a:endParaRPr lang="en-US"/>
        </a:p>
      </dgm:t>
    </dgm:pt>
    <dgm:pt modelId="{900D24A1-ED55-4308-A701-B9B73BD15EC0}">
      <dgm:prSet/>
      <dgm:spPr/>
      <dgm:t>
        <a:bodyPr/>
        <a:lstStyle/>
        <a:p>
          <a:r>
            <a:rPr lang="en-US"/>
            <a:t>Understanding parameter dynamics is crucial for effectively designing and training neural networks for real-world applications.</a:t>
          </a:r>
        </a:p>
      </dgm:t>
    </dgm:pt>
    <dgm:pt modelId="{BF809F49-5516-4627-B68F-DDAECA68C0EC}" type="parTrans" cxnId="{70D80E7D-BFC5-4A7E-AF89-5CF1CC1F75BC}">
      <dgm:prSet/>
      <dgm:spPr/>
      <dgm:t>
        <a:bodyPr/>
        <a:lstStyle/>
        <a:p>
          <a:endParaRPr lang="en-US"/>
        </a:p>
      </dgm:t>
    </dgm:pt>
    <dgm:pt modelId="{548EB853-0A92-4FBD-B3F4-0F725B5B690F}" type="sibTrans" cxnId="{70D80E7D-BFC5-4A7E-AF89-5CF1CC1F75BC}">
      <dgm:prSet/>
      <dgm:spPr/>
      <dgm:t>
        <a:bodyPr/>
        <a:lstStyle/>
        <a:p>
          <a:endParaRPr lang="en-US"/>
        </a:p>
      </dgm:t>
    </dgm:pt>
    <dgm:pt modelId="{538578AE-6CC2-48C7-A01A-5EBF10C6A11B}" type="pres">
      <dgm:prSet presAssocID="{12ED5DC6-2E75-4DAF-98B6-EA43E44BB04B}" presName="vert0" presStyleCnt="0">
        <dgm:presLayoutVars>
          <dgm:dir/>
          <dgm:animOne val="branch"/>
          <dgm:animLvl val="lvl"/>
        </dgm:presLayoutVars>
      </dgm:prSet>
      <dgm:spPr/>
    </dgm:pt>
    <dgm:pt modelId="{88C89F92-3EE4-4077-9B0C-387194C9837D}" type="pres">
      <dgm:prSet presAssocID="{C72225A5-5611-4B7A-BE38-D8583D684475}" presName="thickLine" presStyleLbl="alignNode1" presStyleIdx="0" presStyleCnt="3"/>
      <dgm:spPr/>
    </dgm:pt>
    <dgm:pt modelId="{25DA0338-85DD-4300-949D-0C6BCDECCA49}" type="pres">
      <dgm:prSet presAssocID="{C72225A5-5611-4B7A-BE38-D8583D684475}" presName="horz1" presStyleCnt="0"/>
      <dgm:spPr/>
    </dgm:pt>
    <dgm:pt modelId="{CEBCC0D7-95DC-4AB0-B666-DABDFED3690C}" type="pres">
      <dgm:prSet presAssocID="{C72225A5-5611-4B7A-BE38-D8583D684475}" presName="tx1" presStyleLbl="revTx" presStyleIdx="0" presStyleCnt="3"/>
      <dgm:spPr/>
    </dgm:pt>
    <dgm:pt modelId="{564B3EA7-A319-4E78-A1B9-F9529E71DCA1}" type="pres">
      <dgm:prSet presAssocID="{C72225A5-5611-4B7A-BE38-D8583D684475}" presName="vert1" presStyleCnt="0"/>
      <dgm:spPr/>
    </dgm:pt>
    <dgm:pt modelId="{C2FFEA80-86CF-4FE9-BB32-4013B1B44601}" type="pres">
      <dgm:prSet presAssocID="{79870880-6714-446F-9A8E-0CEE99D981C3}" presName="thickLine" presStyleLbl="alignNode1" presStyleIdx="1" presStyleCnt="3"/>
      <dgm:spPr/>
    </dgm:pt>
    <dgm:pt modelId="{F03FF546-69DA-4E58-9CFE-9E35355A28B8}" type="pres">
      <dgm:prSet presAssocID="{79870880-6714-446F-9A8E-0CEE99D981C3}" presName="horz1" presStyleCnt="0"/>
      <dgm:spPr/>
    </dgm:pt>
    <dgm:pt modelId="{EBBF5A44-CD0E-46EE-97A5-9C7839E48A42}" type="pres">
      <dgm:prSet presAssocID="{79870880-6714-446F-9A8E-0CEE99D981C3}" presName="tx1" presStyleLbl="revTx" presStyleIdx="1" presStyleCnt="3"/>
      <dgm:spPr/>
    </dgm:pt>
    <dgm:pt modelId="{0BCE04FB-1345-4085-BAA6-9ECFC67A8EE4}" type="pres">
      <dgm:prSet presAssocID="{79870880-6714-446F-9A8E-0CEE99D981C3}" presName="vert1" presStyleCnt="0"/>
      <dgm:spPr/>
    </dgm:pt>
    <dgm:pt modelId="{68C9C330-26C4-4A23-AF02-0EB1E06402FD}" type="pres">
      <dgm:prSet presAssocID="{900D24A1-ED55-4308-A701-B9B73BD15EC0}" presName="thickLine" presStyleLbl="alignNode1" presStyleIdx="2" presStyleCnt="3"/>
      <dgm:spPr/>
    </dgm:pt>
    <dgm:pt modelId="{1F9167EC-3525-4B83-B576-15F17CF8D882}" type="pres">
      <dgm:prSet presAssocID="{900D24A1-ED55-4308-A701-B9B73BD15EC0}" presName="horz1" presStyleCnt="0"/>
      <dgm:spPr/>
    </dgm:pt>
    <dgm:pt modelId="{3CBC409A-3EE7-4AE2-B9F0-2490E7662482}" type="pres">
      <dgm:prSet presAssocID="{900D24A1-ED55-4308-A701-B9B73BD15EC0}" presName="tx1" presStyleLbl="revTx" presStyleIdx="2" presStyleCnt="3"/>
      <dgm:spPr/>
    </dgm:pt>
    <dgm:pt modelId="{68B39771-C974-4287-B5A5-AA79054C4D98}" type="pres">
      <dgm:prSet presAssocID="{900D24A1-ED55-4308-A701-B9B73BD15EC0}" presName="vert1" presStyleCnt="0"/>
      <dgm:spPr/>
    </dgm:pt>
  </dgm:ptLst>
  <dgm:cxnLst>
    <dgm:cxn modelId="{78D34208-CF05-4109-978E-1A988CCA1B89}" type="presOf" srcId="{12ED5DC6-2E75-4DAF-98B6-EA43E44BB04B}" destId="{538578AE-6CC2-48C7-A01A-5EBF10C6A11B}" srcOrd="0" destOrd="0" presId="urn:microsoft.com/office/officeart/2008/layout/LinedList"/>
    <dgm:cxn modelId="{76C65C14-AC45-4C86-A560-970F271F8115}" type="presOf" srcId="{79870880-6714-446F-9A8E-0CEE99D981C3}" destId="{EBBF5A44-CD0E-46EE-97A5-9C7839E48A42}" srcOrd="0" destOrd="0" presId="urn:microsoft.com/office/officeart/2008/layout/LinedList"/>
    <dgm:cxn modelId="{75660743-C57A-4DC8-A870-98A52DC58AEB}" type="presOf" srcId="{900D24A1-ED55-4308-A701-B9B73BD15EC0}" destId="{3CBC409A-3EE7-4AE2-B9F0-2490E7662482}" srcOrd="0" destOrd="0" presId="urn:microsoft.com/office/officeart/2008/layout/LinedList"/>
    <dgm:cxn modelId="{70D80E7D-BFC5-4A7E-AF89-5CF1CC1F75BC}" srcId="{12ED5DC6-2E75-4DAF-98B6-EA43E44BB04B}" destId="{900D24A1-ED55-4308-A701-B9B73BD15EC0}" srcOrd="2" destOrd="0" parTransId="{BF809F49-5516-4627-B68F-DDAECA68C0EC}" sibTransId="{548EB853-0A92-4FBD-B3F4-0F725B5B690F}"/>
    <dgm:cxn modelId="{13420AD4-A5BE-47B1-A501-F7B96D31AA7D}" srcId="{12ED5DC6-2E75-4DAF-98B6-EA43E44BB04B}" destId="{C72225A5-5611-4B7A-BE38-D8583D684475}" srcOrd="0" destOrd="0" parTransId="{318CB9CE-3ECD-4332-8F65-F95E9CEE53B4}" sibTransId="{50AA44D8-7566-4A93-8C01-7FAF56AE03A8}"/>
    <dgm:cxn modelId="{778FADE4-83C3-4BE6-8033-B52B06530BC7}" type="presOf" srcId="{C72225A5-5611-4B7A-BE38-D8583D684475}" destId="{CEBCC0D7-95DC-4AB0-B666-DABDFED3690C}" srcOrd="0" destOrd="0" presId="urn:microsoft.com/office/officeart/2008/layout/LinedList"/>
    <dgm:cxn modelId="{5954B0ED-83A0-481C-8A17-737C6D6B2164}" srcId="{12ED5DC6-2E75-4DAF-98B6-EA43E44BB04B}" destId="{79870880-6714-446F-9A8E-0CEE99D981C3}" srcOrd="1" destOrd="0" parTransId="{A5B544F8-DDD9-48A8-A678-F1151D7118F4}" sibTransId="{AC40D89A-7934-469E-8E54-64BB509019D9}"/>
    <dgm:cxn modelId="{2F391EBE-B4B4-4151-A7EC-B86B70A45610}" type="presParOf" srcId="{538578AE-6CC2-48C7-A01A-5EBF10C6A11B}" destId="{88C89F92-3EE4-4077-9B0C-387194C9837D}" srcOrd="0" destOrd="0" presId="urn:microsoft.com/office/officeart/2008/layout/LinedList"/>
    <dgm:cxn modelId="{834956D4-940A-410E-BE0E-2066A7EE206E}" type="presParOf" srcId="{538578AE-6CC2-48C7-A01A-5EBF10C6A11B}" destId="{25DA0338-85DD-4300-949D-0C6BCDECCA49}" srcOrd="1" destOrd="0" presId="urn:microsoft.com/office/officeart/2008/layout/LinedList"/>
    <dgm:cxn modelId="{F6DB830D-D6A9-48B4-BE70-495F1E7790CE}" type="presParOf" srcId="{25DA0338-85DD-4300-949D-0C6BCDECCA49}" destId="{CEBCC0D7-95DC-4AB0-B666-DABDFED3690C}" srcOrd="0" destOrd="0" presId="urn:microsoft.com/office/officeart/2008/layout/LinedList"/>
    <dgm:cxn modelId="{EE617120-D815-4D6A-8679-6BF3A1DEE9C2}" type="presParOf" srcId="{25DA0338-85DD-4300-949D-0C6BCDECCA49}" destId="{564B3EA7-A319-4E78-A1B9-F9529E71DCA1}" srcOrd="1" destOrd="0" presId="urn:microsoft.com/office/officeart/2008/layout/LinedList"/>
    <dgm:cxn modelId="{5566ED79-BAE3-467F-B5F3-8EF2A3B26ABF}" type="presParOf" srcId="{538578AE-6CC2-48C7-A01A-5EBF10C6A11B}" destId="{C2FFEA80-86CF-4FE9-BB32-4013B1B44601}" srcOrd="2" destOrd="0" presId="urn:microsoft.com/office/officeart/2008/layout/LinedList"/>
    <dgm:cxn modelId="{36A0D03F-FDFB-475C-9090-6FC6CC18D100}" type="presParOf" srcId="{538578AE-6CC2-48C7-A01A-5EBF10C6A11B}" destId="{F03FF546-69DA-4E58-9CFE-9E35355A28B8}" srcOrd="3" destOrd="0" presId="urn:microsoft.com/office/officeart/2008/layout/LinedList"/>
    <dgm:cxn modelId="{35C757E4-F771-4343-885C-F966D318DB0E}" type="presParOf" srcId="{F03FF546-69DA-4E58-9CFE-9E35355A28B8}" destId="{EBBF5A44-CD0E-46EE-97A5-9C7839E48A42}" srcOrd="0" destOrd="0" presId="urn:microsoft.com/office/officeart/2008/layout/LinedList"/>
    <dgm:cxn modelId="{007DEE13-9783-40F2-B066-91CCB305BDEB}" type="presParOf" srcId="{F03FF546-69DA-4E58-9CFE-9E35355A28B8}" destId="{0BCE04FB-1345-4085-BAA6-9ECFC67A8EE4}" srcOrd="1" destOrd="0" presId="urn:microsoft.com/office/officeart/2008/layout/LinedList"/>
    <dgm:cxn modelId="{F899FAA0-849D-4283-87FA-7D2B4DAB7E11}" type="presParOf" srcId="{538578AE-6CC2-48C7-A01A-5EBF10C6A11B}" destId="{68C9C330-26C4-4A23-AF02-0EB1E06402FD}" srcOrd="4" destOrd="0" presId="urn:microsoft.com/office/officeart/2008/layout/LinedList"/>
    <dgm:cxn modelId="{67DF69AE-7447-449B-9B5A-2D7DCEB56901}" type="presParOf" srcId="{538578AE-6CC2-48C7-A01A-5EBF10C6A11B}" destId="{1F9167EC-3525-4B83-B576-15F17CF8D882}" srcOrd="5" destOrd="0" presId="urn:microsoft.com/office/officeart/2008/layout/LinedList"/>
    <dgm:cxn modelId="{9AFF4D76-69A6-44A4-A424-E36D9057D151}" type="presParOf" srcId="{1F9167EC-3525-4B83-B576-15F17CF8D882}" destId="{3CBC409A-3EE7-4AE2-B9F0-2490E7662482}" srcOrd="0" destOrd="0" presId="urn:microsoft.com/office/officeart/2008/layout/LinedList"/>
    <dgm:cxn modelId="{DD8B5BDE-53F4-4326-8FFA-09DC3B926ACA}" type="presParOf" srcId="{1F9167EC-3525-4B83-B576-15F17CF8D882}" destId="{68B39771-C974-4287-B5A5-AA79054C4D9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89F92-3EE4-4077-9B0C-387194C9837D}">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BCC0D7-95DC-4AB0-B666-DABDFED3690C}">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The exploration aims to understand how different parameters influence the behavior and performance of neural networks.</a:t>
          </a:r>
        </a:p>
      </dsp:txBody>
      <dsp:txXfrm>
        <a:off x="0" y="2124"/>
        <a:ext cx="10515600" cy="1449029"/>
      </dsp:txXfrm>
    </dsp:sp>
    <dsp:sp modelId="{C2FFEA80-86CF-4FE9-BB32-4013B1B4460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F5A44-CD0E-46EE-97A5-9C7839E48A4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It provides practical insights into the impact of parameter settings on convergence, accuracy, and generalization of the models.</a:t>
          </a:r>
        </a:p>
      </dsp:txBody>
      <dsp:txXfrm>
        <a:off x="0" y="1451154"/>
        <a:ext cx="10515600" cy="1449029"/>
      </dsp:txXfrm>
    </dsp:sp>
    <dsp:sp modelId="{68C9C330-26C4-4A23-AF02-0EB1E06402FD}">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C409A-3EE7-4AE2-B9F0-2490E7662482}">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Understanding parameter dynamics is crucial for effectively designing and training neural networks for real-world applications.</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329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06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249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903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2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2260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58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381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487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745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884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5546448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craft.org/r-news/workshop-on-deep-learning-with-keras-and-tensorflow-in-r/"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0QczhVg5HaI" TargetMode="External"/><Relationship Id="rId7" Type="http://schemas.openxmlformats.org/officeDocument/2006/relationships/hyperlink" Target="https://medium.com/geekculture/a-neural-network-playground-12684ac1d792" TargetMode="External"/><Relationship Id="rId2" Type="http://schemas.openxmlformats.org/officeDocument/2006/relationships/hyperlink" Target="https://playground.tensorflow.org/#activation=tanh&amp;batchSize=10&amp;dataset=xor&#174;Dataset=reg-plane&amp;learningRate=0.03&#174;ularizationRate=0&amp;noise=0&amp;networkShape=4,2&amp;seed=0.66116&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 Id="rId6" Type="http://schemas.openxmlformats.org/officeDocument/2006/relationships/hyperlink" Target="https://towardsdatascience.com/neural-networks-made-fun-with-tensorflow-playground-4e681a0c4529" TargetMode="External"/><Relationship Id="rId5" Type="http://schemas.openxmlformats.org/officeDocument/2006/relationships/hyperlink" Target="https://news.mit.edu/2017/explained-neural-networks-deep-learning-0414" TargetMode="External"/><Relationship Id="rId4" Type="http://schemas.openxmlformats.org/officeDocument/2006/relationships/hyperlink" Target="https://cloud.google.com/blog/products/ai-machine-learning/understanding-neural-networks-with-tensorflow-playground"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0QczhVg5HaI?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network&#10;&#10;Description automatically generated">
            <a:extLst>
              <a:ext uri="{FF2B5EF4-FFF2-40B4-BE49-F238E27FC236}">
                <a16:creationId xmlns:a16="http://schemas.microsoft.com/office/drawing/2014/main" id="{95AC8F7B-41C8-74BA-07C1-7C0855E1E29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7431" b="-1"/>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rPr>
              <a:t>A05 TensorFlow Playground Presentation</a:t>
            </a:r>
          </a:p>
          <a:p>
            <a:pPr algn="l"/>
            <a:endParaRPr lang="en-US" sz="4800">
              <a:solidFill>
                <a:schemeClr val="bg1"/>
              </a:solidFill>
              <a:ea typeface="Calibri Light"/>
              <a:cs typeface="Calibri Light"/>
            </a:endParaRPr>
          </a:p>
        </p:txBody>
      </p:sp>
      <p:sp>
        <p:nvSpPr>
          <p:cNvPr id="3" name="Subtitle 2"/>
          <p:cNvSpPr>
            <a:spLocks noGrp="1"/>
          </p:cNvSpPr>
          <p:nvPr>
            <p:ph type="subTitle" idx="1"/>
          </p:nvPr>
        </p:nvSpPr>
        <p:spPr>
          <a:xfrm>
            <a:off x="348828" y="3762211"/>
            <a:ext cx="3713394" cy="2925868"/>
          </a:xfrm>
        </p:spPr>
        <p:txBody>
          <a:bodyPr vert="horz" lIns="91440" tIns="45720" rIns="91440" bIns="45720" rtlCol="0" anchor="t">
            <a:normAutofit/>
          </a:bodyPr>
          <a:lstStyle/>
          <a:p>
            <a:pPr algn="l"/>
            <a:r>
              <a:rPr lang="en-US" sz="1800" dirty="0">
                <a:solidFill>
                  <a:schemeClr val="bg1"/>
                </a:solidFill>
                <a:cs typeface="Calibri"/>
              </a:rPr>
              <a:t>Binary Brains:</a:t>
            </a:r>
            <a:endParaRPr lang="en-US" sz="1800" dirty="0">
              <a:solidFill>
                <a:schemeClr val="bg1"/>
              </a:solidFill>
              <a:ea typeface="Calibri"/>
              <a:cs typeface="Calibri"/>
            </a:endParaRPr>
          </a:p>
          <a:p>
            <a:pPr algn="l"/>
            <a:endParaRPr lang="en-US" sz="1800" dirty="0">
              <a:solidFill>
                <a:schemeClr val="bg1"/>
              </a:solidFill>
              <a:cs typeface="Calibri"/>
            </a:endParaRPr>
          </a:p>
          <a:p>
            <a:pPr algn="l"/>
            <a:r>
              <a:rPr lang="en-US" sz="1800" dirty="0">
                <a:solidFill>
                  <a:schemeClr val="bg1"/>
                </a:solidFill>
                <a:cs typeface="Calibri"/>
              </a:rPr>
              <a:t>Ambalika</a:t>
            </a:r>
            <a:endParaRPr lang="en-US" sz="1800" dirty="0">
              <a:solidFill>
                <a:schemeClr val="bg1"/>
              </a:solidFill>
              <a:ea typeface="Calibri"/>
              <a:cs typeface="Calibri"/>
            </a:endParaRPr>
          </a:p>
          <a:p>
            <a:pPr algn="l"/>
            <a:r>
              <a:rPr lang="en-US" sz="1800" dirty="0">
                <a:solidFill>
                  <a:schemeClr val="bg1"/>
                </a:solidFill>
                <a:cs typeface="Calibri"/>
              </a:rPr>
              <a:t>Favour</a:t>
            </a:r>
            <a:endParaRPr lang="en-US" sz="1800" dirty="0">
              <a:solidFill>
                <a:schemeClr val="bg1"/>
              </a:solidFill>
              <a:ea typeface="Calibri"/>
              <a:cs typeface="Calibri"/>
            </a:endParaRPr>
          </a:p>
          <a:p>
            <a:pPr algn="l"/>
            <a:r>
              <a:rPr lang="en-US" sz="1800" dirty="0">
                <a:solidFill>
                  <a:schemeClr val="bg1"/>
                </a:solidFill>
                <a:cs typeface="Calibri"/>
              </a:rPr>
              <a:t>Misty</a:t>
            </a:r>
            <a:endParaRPr lang="en-US" sz="1800" dirty="0">
              <a:solidFill>
                <a:schemeClr val="bg1"/>
              </a:solidFill>
              <a:ea typeface="Calibri"/>
              <a:cs typeface="Calibri"/>
            </a:endParaRPr>
          </a:p>
          <a:p>
            <a:pPr algn="l"/>
            <a:r>
              <a:rPr lang="en-US" sz="1800" dirty="0">
                <a:solidFill>
                  <a:schemeClr val="bg1"/>
                </a:solidFill>
                <a:cs typeface="Calibri"/>
              </a:rPr>
              <a:t>Joseph</a:t>
            </a:r>
            <a:endParaRPr lang="en-US" sz="1800" dirty="0">
              <a:solidFill>
                <a:schemeClr val="bg1"/>
              </a:solidFill>
              <a:ea typeface="Calibri"/>
              <a:cs typeface="Calibri"/>
            </a:endParaRPr>
          </a:p>
          <a:p>
            <a:pPr algn="l"/>
            <a:r>
              <a:rPr lang="en-US" sz="1800" dirty="0">
                <a:solidFill>
                  <a:schemeClr val="bg1"/>
                </a:solidFill>
                <a:cs typeface="Calibri"/>
              </a:rPr>
              <a:t>Zaid</a:t>
            </a:r>
            <a:endParaRPr lang="en-US" sz="1800" dirty="0">
              <a:solidFill>
                <a:schemeClr val="bg1"/>
              </a:solidFill>
              <a:ea typeface="Calibri"/>
              <a:cs typeface="Calibri"/>
            </a:endParaRPr>
          </a:p>
          <a:p>
            <a:pPr algn="l"/>
            <a:endParaRPr lang="en-US" sz="500">
              <a:solidFill>
                <a:schemeClr val="bg1"/>
              </a:solidFill>
              <a:cs typeface="Calibri"/>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Graph on document with pen">
            <a:extLst>
              <a:ext uri="{FF2B5EF4-FFF2-40B4-BE49-F238E27FC236}">
                <a16:creationId xmlns:a16="http://schemas.microsoft.com/office/drawing/2014/main" id="{C4A34F7D-01E5-43FD-0694-3D39EDA457E6}"/>
              </a:ext>
            </a:extLst>
          </p:cNvPr>
          <p:cNvPicPr>
            <a:picLocks noChangeAspect="1"/>
          </p:cNvPicPr>
          <p:nvPr/>
        </p:nvPicPr>
        <p:blipFill>
          <a:blip r:embed="rId2"/>
          <a:stretch>
            <a:fillRect/>
          </a:stretch>
        </p:blipFill>
        <p:spPr>
          <a:xfrm>
            <a:off x="7069760" y="3444008"/>
            <a:ext cx="5122239" cy="3413992"/>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2" name="Title 1">
            <a:extLst>
              <a:ext uri="{FF2B5EF4-FFF2-40B4-BE49-F238E27FC236}">
                <a16:creationId xmlns:a16="http://schemas.microsoft.com/office/drawing/2014/main" id="{D908CCB4-45D6-02B2-C45E-A09D4DFC1698}"/>
              </a:ext>
            </a:extLst>
          </p:cNvPr>
          <p:cNvSpPr>
            <a:spLocks noGrp="1"/>
          </p:cNvSpPr>
          <p:nvPr>
            <p:ph type="title"/>
          </p:nvPr>
        </p:nvSpPr>
        <p:spPr>
          <a:xfrm>
            <a:off x="550653" y="91955"/>
            <a:ext cx="11248845" cy="1210545"/>
          </a:xfrm>
        </p:spPr>
        <p:txBody>
          <a:bodyPr>
            <a:normAutofit/>
          </a:bodyPr>
          <a:lstStyle/>
          <a:p>
            <a:pPr algn="ctr"/>
            <a:r>
              <a:rPr lang="en-US" b="1" dirty="0"/>
              <a:t>The Learning Rates</a:t>
            </a:r>
          </a:p>
        </p:txBody>
      </p:sp>
      <p:sp>
        <p:nvSpPr>
          <p:cNvPr id="3" name="Content Placeholder 2">
            <a:extLst>
              <a:ext uri="{FF2B5EF4-FFF2-40B4-BE49-F238E27FC236}">
                <a16:creationId xmlns:a16="http://schemas.microsoft.com/office/drawing/2014/main" id="{51F7A9EE-FEE1-A899-4AF7-CF2F075E2CA8}"/>
              </a:ext>
            </a:extLst>
          </p:cNvPr>
          <p:cNvSpPr>
            <a:spLocks noGrp="1"/>
          </p:cNvSpPr>
          <p:nvPr>
            <p:ph idx="1"/>
          </p:nvPr>
        </p:nvSpPr>
        <p:spPr>
          <a:xfrm>
            <a:off x="4314" y="1164267"/>
            <a:ext cx="7046757" cy="5688431"/>
          </a:xfrm>
        </p:spPr>
        <p:txBody>
          <a:bodyPr vert="horz" lIns="91440" tIns="45720" rIns="91440" bIns="45720" rtlCol="0" anchor="t">
            <a:noAutofit/>
          </a:bodyPr>
          <a:lstStyle/>
          <a:p>
            <a:pPr marL="0" indent="0" algn="ctr">
              <a:buNone/>
            </a:pPr>
            <a:endParaRPr lang="en-US" sz="2400" dirty="0">
              <a:ea typeface="Calibri"/>
              <a:cs typeface="Calibri"/>
            </a:endParaRPr>
          </a:p>
          <a:p>
            <a:pPr marL="0" indent="0" algn="ctr">
              <a:buNone/>
            </a:pPr>
            <a:r>
              <a:rPr lang="en-US" sz="2400" dirty="0">
                <a:ea typeface="Calibri"/>
                <a:cs typeface="Calibri"/>
              </a:rPr>
              <a:t>Learning Rate: This determines how quickly the neural network adjusts to fit the output correctly. You can change it to see how it affects learning.</a:t>
            </a:r>
            <a:endParaRPr lang="en-US">
              <a:ea typeface="Calibri"/>
              <a:cs typeface="Calibri"/>
            </a:endParaRPr>
          </a:p>
          <a:p>
            <a:pPr marL="0" indent="0" algn="ctr">
              <a:buNone/>
            </a:pPr>
            <a:r>
              <a:rPr lang="en-US" sz="2400" dirty="0">
                <a:ea typeface="Calibri"/>
                <a:cs typeface="Calibri"/>
              </a:rPr>
              <a:t>Adjusting the learning rate was like fine-tuning an instrument. High rates raced toward convergence but sometimes overshot the mark. Low rates ensured stability but at the cost of sluggish progress. I realized that finding the sweet spot required patience and intuition.  It Controls the size of the steps taken during gradient descent optimization and affects the convergence speed.</a:t>
            </a:r>
          </a:p>
          <a:p>
            <a:pPr marL="0" indent="0">
              <a:buNone/>
            </a:pPr>
            <a:endParaRPr lang="en-US">
              <a:ea typeface="Calibri"/>
              <a:cs typeface="Calibri"/>
            </a:endParaRPr>
          </a:p>
        </p:txBody>
      </p:sp>
    </p:spTree>
    <p:extLst>
      <p:ext uri="{BB962C8B-B14F-4D97-AF65-F5344CB8AC3E}">
        <p14:creationId xmlns:p14="http://schemas.microsoft.com/office/powerpoint/2010/main" val="91465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3F6F-DDCB-42CB-AA58-432C770C210B}"/>
              </a:ext>
            </a:extLst>
          </p:cNvPr>
          <p:cNvSpPr>
            <a:spLocks noGrp="1"/>
          </p:cNvSpPr>
          <p:nvPr>
            <p:ph type="title"/>
          </p:nvPr>
        </p:nvSpPr>
        <p:spPr>
          <a:xfrm>
            <a:off x="5868557" y="1138036"/>
            <a:ext cx="5775061" cy="856131"/>
          </a:xfrm>
        </p:spPr>
        <p:txBody>
          <a:bodyPr anchor="t">
            <a:normAutofit/>
          </a:bodyPr>
          <a:lstStyle/>
          <a:p>
            <a:pPr algn="ctr"/>
            <a:r>
              <a:rPr lang="en-US" sz="3200" b="1" dirty="0">
                <a:ea typeface="Calibri Light"/>
                <a:cs typeface="Calibri Light"/>
              </a:rPr>
              <a:t>Noise and Clean Data</a:t>
            </a:r>
          </a:p>
          <a:p>
            <a:endParaRPr lang="en-US" sz="3200">
              <a:ea typeface="Calibri Light"/>
              <a:cs typeface="Calibri Light"/>
            </a:endParaRPr>
          </a:p>
        </p:txBody>
      </p:sp>
      <p:pic>
        <p:nvPicPr>
          <p:cNvPr id="5" name="Picture 4" descr="Abstract background of dark mesh">
            <a:extLst>
              <a:ext uri="{FF2B5EF4-FFF2-40B4-BE49-F238E27FC236}">
                <a16:creationId xmlns:a16="http://schemas.microsoft.com/office/drawing/2014/main" id="{FE650C72-AD6E-F4FF-81D4-D5C051FF3341}"/>
              </a:ext>
            </a:extLst>
          </p:cNvPr>
          <p:cNvPicPr>
            <a:picLocks noChangeAspect="1"/>
          </p:cNvPicPr>
          <p:nvPr/>
        </p:nvPicPr>
        <p:blipFill rotWithShape="1">
          <a:blip r:embed="rId2"/>
          <a:srcRect l="21507" r="36242" b="-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6F670B-A906-456C-A41D-597DF7A458C1}"/>
              </a:ext>
            </a:extLst>
          </p:cNvPr>
          <p:cNvSpPr>
            <a:spLocks noGrp="1"/>
          </p:cNvSpPr>
          <p:nvPr>
            <p:ph idx="1"/>
          </p:nvPr>
        </p:nvSpPr>
        <p:spPr>
          <a:xfrm>
            <a:off x="5868557" y="2551176"/>
            <a:ext cx="5444382" cy="3591207"/>
          </a:xfrm>
        </p:spPr>
        <p:txBody>
          <a:bodyPr vert="horz" lIns="91440" tIns="45720" rIns="91440" bIns="45720" rtlCol="0" anchor="t">
            <a:normAutofit/>
          </a:bodyPr>
          <a:lstStyle/>
          <a:p>
            <a:pPr marL="0" indent="0">
              <a:buNone/>
            </a:pPr>
            <a:r>
              <a:rPr lang="en-US" dirty="0">
                <a:ea typeface="Calibri"/>
                <a:cs typeface="Calibri"/>
              </a:rPr>
              <a:t>Introducing noise into the data revealed the network’s ability to generalize. But it also underscored the need for pristine data. Noise impacted accuracy, reminding me that garbage in equals garbage out. Clean data was the bedrock of reliable classification.</a:t>
            </a:r>
          </a:p>
        </p:txBody>
      </p:sp>
    </p:spTree>
    <p:extLst>
      <p:ext uri="{BB962C8B-B14F-4D97-AF65-F5344CB8AC3E}">
        <p14:creationId xmlns:p14="http://schemas.microsoft.com/office/powerpoint/2010/main" val="386354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9130-A0EB-FCF6-9883-C27418428686}"/>
              </a:ext>
            </a:extLst>
          </p:cNvPr>
          <p:cNvSpPr>
            <a:spLocks noGrp="1"/>
          </p:cNvSpPr>
          <p:nvPr>
            <p:ph type="title"/>
          </p:nvPr>
        </p:nvSpPr>
        <p:spPr>
          <a:xfrm>
            <a:off x="481013" y="3752849"/>
            <a:ext cx="3290887" cy="2452687"/>
          </a:xfrm>
        </p:spPr>
        <p:txBody>
          <a:bodyPr anchor="ctr">
            <a:normAutofit/>
          </a:bodyPr>
          <a:lstStyle/>
          <a:p>
            <a:r>
              <a:rPr lang="en-US" sz="3600">
                <a:cs typeface="Calibri Light"/>
              </a:rPr>
              <a:t>Dataset Types</a:t>
            </a:r>
            <a:endParaRPr lang="en-US" sz="3600"/>
          </a:p>
        </p:txBody>
      </p:sp>
      <p:pic>
        <p:nvPicPr>
          <p:cNvPr id="4" name="Picture 3" descr="A screenshot of a computer">
            <a:extLst>
              <a:ext uri="{FF2B5EF4-FFF2-40B4-BE49-F238E27FC236}">
                <a16:creationId xmlns:a16="http://schemas.microsoft.com/office/drawing/2014/main" id="{3023D86A-5525-79CF-E851-7D62983AE40B}"/>
              </a:ext>
            </a:extLst>
          </p:cNvPr>
          <p:cNvPicPr>
            <a:picLocks noChangeAspect="1"/>
          </p:cNvPicPr>
          <p:nvPr/>
        </p:nvPicPr>
        <p:blipFill rotWithShape="1">
          <a:blip r:embed="rId2"/>
          <a:srcRect t="33113" b="1078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6C9A6FF-97AC-DBFC-B9D4-E749487734B5}"/>
              </a:ext>
            </a:extLst>
          </p:cNvPr>
          <p:cNvSpPr>
            <a:spLocks noGrp="1"/>
          </p:cNvSpPr>
          <p:nvPr>
            <p:ph idx="1"/>
          </p:nvPr>
        </p:nvSpPr>
        <p:spPr>
          <a:xfrm>
            <a:off x="4223982" y="3752850"/>
            <a:ext cx="7485413" cy="2452687"/>
          </a:xfrm>
        </p:spPr>
        <p:txBody>
          <a:bodyPr vert="horz" lIns="91440" tIns="45720" rIns="91440" bIns="45720" rtlCol="0" anchor="ctr">
            <a:normAutofit/>
          </a:bodyPr>
          <a:lstStyle/>
          <a:p>
            <a:r>
              <a:rPr lang="en-US" sz="1800">
                <a:ea typeface="+mn-lt"/>
                <a:cs typeface="+mn-lt"/>
              </a:rPr>
              <a:t>We have four datasets of increasing difficulty: Circular, Exclusive OR, Gaussian, and Spiral. We can choose to split the dataset into training and testing sets, with a default 50% split for each. If we want, we can add up to 50 noise points to the dataset. There's also a button to set the batch size for each epoch, and a "regenerate" button to generate new data.</a:t>
            </a:r>
            <a:endParaRPr lang="en-US" sz="1800">
              <a:cs typeface="Calibri" panose="020F0502020204030204"/>
            </a:endParaRPr>
          </a:p>
          <a:p>
            <a:r>
              <a:rPr lang="en-US" sz="1800">
                <a:ea typeface="+mn-lt"/>
                <a:cs typeface="+mn-lt"/>
              </a:rPr>
              <a:t>Throughout the visualization, orange and blue colors are used. Orange typically represents negative values, while blue represents positive values. The data points are initially colored orange or blue, indicating whether they belong to the positive or negative class</a:t>
            </a:r>
            <a:endParaRPr lang="en-US" sz="1800">
              <a:cs typeface="Calibri" panose="020F0502020204030204"/>
            </a:endParaRPr>
          </a:p>
        </p:txBody>
      </p:sp>
    </p:spTree>
    <p:extLst>
      <p:ext uri="{BB962C8B-B14F-4D97-AF65-F5344CB8AC3E}">
        <p14:creationId xmlns:p14="http://schemas.microsoft.com/office/powerpoint/2010/main" val="58115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1007-2A02-B1AD-A395-5ADCB8C33D2F}"/>
              </a:ext>
            </a:extLst>
          </p:cNvPr>
          <p:cNvSpPr>
            <a:spLocks noGrp="1"/>
          </p:cNvSpPr>
          <p:nvPr>
            <p:ph type="title"/>
          </p:nvPr>
        </p:nvSpPr>
        <p:spPr>
          <a:xfrm>
            <a:off x="838201" y="345810"/>
            <a:ext cx="5120561" cy="1325563"/>
          </a:xfrm>
        </p:spPr>
        <p:txBody>
          <a:bodyPr>
            <a:normAutofit/>
          </a:bodyPr>
          <a:lstStyle/>
          <a:p>
            <a:r>
              <a:rPr lang="en-US">
                <a:ea typeface="+mj-lt"/>
                <a:cs typeface="+mj-lt"/>
              </a:rPr>
              <a:t>Neural Network Architecture</a:t>
            </a:r>
            <a:endParaRPr lang="en-US"/>
          </a:p>
        </p:txBody>
      </p:sp>
      <p:sp>
        <p:nvSpPr>
          <p:cNvPr id="3" name="Content Placeholder 2">
            <a:extLst>
              <a:ext uri="{FF2B5EF4-FFF2-40B4-BE49-F238E27FC236}">
                <a16:creationId xmlns:a16="http://schemas.microsoft.com/office/drawing/2014/main" id="{B649E633-0765-E565-60DB-FD67E04033DD}"/>
              </a:ext>
            </a:extLst>
          </p:cNvPr>
          <p:cNvSpPr>
            <a:spLocks noGrp="1"/>
          </p:cNvSpPr>
          <p:nvPr>
            <p:ph idx="1"/>
          </p:nvPr>
        </p:nvSpPr>
        <p:spPr>
          <a:xfrm>
            <a:off x="838201" y="1825625"/>
            <a:ext cx="5092194" cy="4351338"/>
          </a:xfrm>
        </p:spPr>
        <p:txBody>
          <a:bodyPr vert="horz" lIns="91440" tIns="45720" rIns="91440" bIns="45720" rtlCol="0">
            <a:normAutofit/>
          </a:bodyPr>
          <a:lstStyle/>
          <a:p>
            <a:r>
              <a:rPr lang="en-US" sz="1800">
                <a:ea typeface="+mn-lt"/>
                <a:cs typeface="+mn-lt"/>
              </a:rPr>
              <a:t>By default, we have a 1:2:1 neural network architecture, which means 1 layer on inputs with 2 nodes, 2 hidden layers with the first layer having 4 nodes, 2 nodes in 2nd hidden layer, and a final output layer.</a:t>
            </a:r>
          </a:p>
          <a:p>
            <a:r>
              <a:rPr lang="en-US" sz="1800">
                <a:ea typeface="+mn-lt"/>
                <a:cs typeface="+mn-lt"/>
              </a:rPr>
              <a:t>In the hidden layers, the lines are colored by the weights of the connections between neurons. Blue shows a positive weight, which means the network is using that output of the neuron as given. An orange line shows that the network is assigning a negative weight.</a:t>
            </a:r>
            <a:endParaRPr lang="en-US" sz="1800">
              <a:cs typeface="Calibri"/>
            </a:endParaRPr>
          </a:p>
          <a:p>
            <a:r>
              <a:rPr lang="en-US" sz="1800">
                <a:ea typeface="+mn-lt"/>
                <a:cs typeface="+mn-lt"/>
              </a:rPr>
              <a:t>In the output layer, the dots are colored orange or blue, depending on their original values. The background color shows what the network is predicting for a particular area. The intensity of the color shows how confident that prediction is.</a:t>
            </a:r>
            <a:endParaRPr lang="en-US" sz="1800">
              <a:cs typeface="Calibri"/>
            </a:endParaRPr>
          </a:p>
        </p:txBody>
      </p:sp>
      <p:pic>
        <p:nvPicPr>
          <p:cNvPr id="4" name="Picture 3" descr="A screenshot of a computer&#10;&#10;Description automatically generated">
            <a:extLst>
              <a:ext uri="{FF2B5EF4-FFF2-40B4-BE49-F238E27FC236}">
                <a16:creationId xmlns:a16="http://schemas.microsoft.com/office/drawing/2014/main" id="{034AA091-DCCD-C316-BB4F-290449F83AC1}"/>
              </a:ext>
            </a:extLst>
          </p:cNvPr>
          <p:cNvPicPr>
            <a:picLocks noChangeAspect="1"/>
          </p:cNvPicPr>
          <p:nvPr/>
        </p:nvPicPr>
        <p:blipFill rotWithShape="1">
          <a:blip r:embed="rId2"/>
          <a:srcRect r="43644" b="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pic>
        <p:nvPicPr>
          <p:cNvPr id="5" name="Picture 4" descr="A graph with numbers and lines&#10;&#10;Description automatically generated">
            <a:extLst>
              <a:ext uri="{FF2B5EF4-FFF2-40B4-BE49-F238E27FC236}">
                <a16:creationId xmlns:a16="http://schemas.microsoft.com/office/drawing/2014/main" id="{A4E54CFC-BF64-63B0-00DC-80CE1CD23CB8}"/>
              </a:ext>
            </a:extLst>
          </p:cNvPr>
          <p:cNvPicPr>
            <a:picLocks noChangeAspect="1"/>
          </p:cNvPicPr>
          <p:nvPr/>
        </p:nvPicPr>
        <p:blipFill rotWithShape="1">
          <a:blip r:embed="rId3"/>
          <a:srcRect r="36525" b="-2"/>
          <a:stretch/>
        </p:blipFill>
        <p:spPr>
          <a:xfrm>
            <a:off x="6390760" y="206645"/>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42660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9BDD-DA2B-8AC3-B761-D0987BBB4A0E}"/>
              </a:ext>
            </a:extLst>
          </p:cNvPr>
          <p:cNvSpPr>
            <a:spLocks noGrp="1"/>
          </p:cNvSpPr>
          <p:nvPr>
            <p:ph type="title"/>
          </p:nvPr>
        </p:nvSpPr>
        <p:spPr/>
        <p:txBody>
          <a:bodyPr/>
          <a:lstStyle/>
          <a:p>
            <a:pPr algn="ctr"/>
            <a:r>
              <a:rPr lang="en-US" b="1" dirty="0">
                <a:ea typeface="Calibri Light"/>
                <a:cs typeface="Calibri Light"/>
              </a:rPr>
              <a:t>References:</a:t>
            </a:r>
          </a:p>
        </p:txBody>
      </p:sp>
      <p:sp>
        <p:nvSpPr>
          <p:cNvPr id="3" name="Content Placeholder 2">
            <a:extLst>
              <a:ext uri="{FF2B5EF4-FFF2-40B4-BE49-F238E27FC236}">
                <a16:creationId xmlns:a16="http://schemas.microsoft.com/office/drawing/2014/main" id="{FC12CCBE-3751-3F73-AAC8-F4BD7A1C1D2D}"/>
              </a:ext>
            </a:extLst>
          </p:cNvPr>
          <p:cNvSpPr>
            <a:spLocks noGrp="1"/>
          </p:cNvSpPr>
          <p:nvPr>
            <p:ph idx="1"/>
          </p:nvPr>
        </p:nvSpPr>
        <p:spPr>
          <a:xfrm>
            <a:off x="838200" y="1825625"/>
            <a:ext cx="10515600" cy="4912055"/>
          </a:xfrm>
          <a:ln>
            <a:solidFill>
              <a:schemeClr val="tx1"/>
            </a:solidFill>
          </a:ln>
        </p:spPr>
        <p:txBody>
          <a:bodyPr vert="horz" lIns="91440" tIns="45720" rIns="91440" bIns="45720" rtlCol="0" anchor="t">
            <a:normAutofit/>
          </a:bodyPr>
          <a:lstStyle/>
          <a:p>
            <a:r>
              <a:rPr lang="en-US" sz="2000" err="1">
                <a:ea typeface="Calibri" panose="020F0502020204030204"/>
                <a:cs typeface="Calibri" panose="020F0502020204030204"/>
              </a:rPr>
              <a:t>TensorflowPlayground</a:t>
            </a:r>
            <a:r>
              <a:rPr lang="en-US" sz="2000">
                <a:ea typeface="Calibri" panose="020F0502020204030204"/>
                <a:cs typeface="Calibri" panose="020F0502020204030204"/>
              </a:rPr>
              <a:t>: </a:t>
            </a:r>
            <a:r>
              <a:rPr lang="en-US" sz="2000">
                <a:ea typeface="+mn-lt"/>
                <a:cs typeface="+mn-lt"/>
                <a:hlinkClick r:id="rId2"/>
              </a:rPr>
              <a:t>https://playground.tensorflow.org/tinkerwithneuralnetwork</a:t>
            </a:r>
            <a:endParaRPr lang="en-US" sz="2000">
              <a:ea typeface="+mn-lt"/>
              <a:cs typeface="+mn-lt"/>
            </a:endParaRPr>
          </a:p>
          <a:p>
            <a:r>
              <a:rPr lang="en-US" sz="2000">
                <a:ea typeface="+mn-lt"/>
                <a:cs typeface="+mn-lt"/>
              </a:rPr>
              <a:t>"Why neural networks can learn (almost) anything": </a:t>
            </a:r>
            <a:r>
              <a:rPr lang="en-US" sz="2000">
                <a:ea typeface="+mn-lt"/>
                <a:cs typeface="+mn-lt"/>
                <a:hlinkClick r:id="rId3"/>
              </a:rPr>
              <a:t>https://www.youtube.com/watch?v=0QczhVg5HaI</a:t>
            </a:r>
            <a:endParaRPr lang="en-US" sz="2000">
              <a:ea typeface="+mn-lt"/>
              <a:cs typeface="+mn-lt"/>
            </a:endParaRPr>
          </a:p>
          <a:p>
            <a:r>
              <a:rPr lang="en-US" sz="2000">
                <a:ea typeface="Calibri"/>
                <a:cs typeface="Calibri"/>
              </a:rPr>
              <a:t>"Understanding neural networks with </a:t>
            </a:r>
            <a:r>
              <a:rPr lang="en-US" sz="2000" err="1">
                <a:ea typeface="Calibri"/>
                <a:cs typeface="Calibri"/>
              </a:rPr>
              <a:t>Tensorflow</a:t>
            </a:r>
            <a:r>
              <a:rPr lang="en-US" sz="2000">
                <a:ea typeface="Calibri"/>
                <a:cs typeface="Calibri"/>
              </a:rPr>
              <a:t> playground": </a:t>
            </a:r>
            <a:r>
              <a:rPr lang="en-US" sz="2000">
                <a:ea typeface="+mn-lt"/>
                <a:cs typeface="+mn-lt"/>
                <a:hlinkClick r:id="rId4"/>
              </a:rPr>
              <a:t>https://cloud.google.com/blog/products/ai-machine-learning/understanding-neural-networks-with-tensorflow-playground</a:t>
            </a:r>
            <a:endParaRPr lang="en-US" sz="2000">
              <a:ea typeface="Calibri"/>
              <a:cs typeface="Calibri"/>
            </a:endParaRPr>
          </a:p>
          <a:p>
            <a:r>
              <a:rPr lang="en-US" sz="2000">
                <a:ea typeface="Calibri"/>
                <a:cs typeface="Calibri"/>
              </a:rPr>
              <a:t>Explained: Neural Networks: </a:t>
            </a:r>
            <a:r>
              <a:rPr lang="en-US" sz="2000">
                <a:ea typeface="+mn-lt"/>
                <a:cs typeface="+mn-lt"/>
                <a:hlinkClick r:id="rId5"/>
              </a:rPr>
              <a:t>https://news.mit.edu/2017/explained-neural-networks-deep-learning-0414</a:t>
            </a:r>
            <a:endParaRPr lang="en-US" sz="2000">
              <a:ea typeface="Calibri"/>
              <a:cs typeface="Calibri"/>
            </a:endParaRPr>
          </a:p>
          <a:p>
            <a:r>
              <a:rPr lang="en-US" sz="2000">
                <a:solidFill>
                  <a:srgbClr val="242424"/>
                </a:solidFill>
              </a:rPr>
              <a:t>Neural Networks Made Fun With TensorFlow Playground: </a:t>
            </a:r>
            <a:r>
              <a:rPr lang="en-US" sz="2000">
                <a:solidFill>
                  <a:srgbClr val="000000"/>
                </a:solidFill>
                <a:hlinkClick r:id="rId6"/>
              </a:rPr>
              <a:t>https</a:t>
            </a:r>
            <a:r>
              <a:rPr lang="en-US" sz="2000">
                <a:ea typeface="+mn-lt"/>
                <a:cs typeface="+mn-lt"/>
                <a:hlinkClick r:id="rId6"/>
              </a:rPr>
              <a:t>://towardsdatascience.com/neural-networks-made-fun-with-tensorflow-playground-4e681a0c4529</a:t>
            </a:r>
          </a:p>
          <a:p>
            <a:r>
              <a:rPr lang="en-US" sz="2000" u="sng">
                <a:solidFill>
                  <a:schemeClr val="tx1">
                    <a:lumMod val="95000"/>
                    <a:lumOff val="5000"/>
                  </a:schemeClr>
                </a:solidFill>
                <a:ea typeface="+mn-lt"/>
                <a:cs typeface="+mn-lt"/>
                <a:hlinkClick r:id="rId7">
                  <a:extLst>
                    <a:ext uri="{A12FA001-AC4F-418D-AE19-62706E023703}">
                      <ahyp:hlinkClr xmlns:ahyp="http://schemas.microsoft.com/office/drawing/2018/hyperlinkcolor" val="tx"/>
                    </a:ext>
                  </a:extLst>
                </a:hlinkClick>
              </a:rPr>
              <a:t>An outside opinion on Tensorflow playground:</a:t>
            </a:r>
            <a:r>
              <a:rPr lang="en-US" sz="2000" u="sng">
                <a:solidFill>
                  <a:srgbClr val="0563C1"/>
                </a:solidFill>
                <a:ea typeface="+mn-lt"/>
                <a:cs typeface="+mn-lt"/>
                <a:hlinkClick r:id="rId7">
                  <a:extLst>
                    <a:ext uri="{A12FA001-AC4F-418D-AE19-62706E023703}">
                      <ahyp:hlinkClr xmlns:ahyp="http://schemas.microsoft.com/office/drawing/2018/hyperlinkcolor" val="tx"/>
                    </a:ext>
                  </a:extLst>
                </a:hlinkClick>
              </a:rPr>
              <a:t> </a:t>
            </a:r>
            <a:r>
              <a:rPr lang="en-US" sz="2000">
                <a:solidFill>
                  <a:srgbClr val="0563C1"/>
                </a:solidFill>
                <a:ea typeface="+mn-lt"/>
                <a:cs typeface="+mn-lt"/>
                <a:hlinkClick r:id="rId7">
                  <a:extLst>
                    <a:ext uri="{A12FA001-AC4F-418D-AE19-62706E023703}">
                      <ahyp:hlinkClr xmlns:ahyp="http://schemas.microsoft.com/office/drawing/2018/hyperlinkcolor" val="tx"/>
                    </a:ext>
                  </a:extLst>
                </a:hlinkClick>
              </a:rPr>
              <a:t>A Neural Network Playground. Build, train, andgainintuitionfor… | byJoshuaPickard|GeekCulture | Medium</a:t>
            </a:r>
            <a:endParaRPr lang="en-US">
              <a:cs typeface="Calibri" panose="020F0502020204030204"/>
            </a:endParaRPr>
          </a:p>
        </p:txBody>
      </p:sp>
    </p:spTree>
    <p:extLst>
      <p:ext uri="{BB962C8B-B14F-4D97-AF65-F5344CB8AC3E}">
        <p14:creationId xmlns:p14="http://schemas.microsoft.com/office/powerpoint/2010/main" val="150347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Network Technology Background">
            <a:extLst>
              <a:ext uri="{FF2B5EF4-FFF2-40B4-BE49-F238E27FC236}">
                <a16:creationId xmlns:a16="http://schemas.microsoft.com/office/drawing/2014/main" id="{0E25BA3D-6A44-FF94-9979-4389F3C313F9}"/>
              </a:ext>
            </a:extLst>
          </p:cNvPr>
          <p:cNvPicPr>
            <a:picLocks noChangeAspect="1"/>
          </p:cNvPicPr>
          <p:nvPr/>
        </p:nvPicPr>
        <p:blipFill rotWithShape="1">
          <a:blip r:embed="rId2">
            <a:alphaModFix amt="35000"/>
          </a:blip>
          <a:srcRect b="3434"/>
          <a:stretch/>
        </p:blipFill>
        <p:spPr>
          <a:xfrm>
            <a:off x="20" y="10"/>
            <a:ext cx="12191979" cy="6857990"/>
          </a:xfrm>
          <a:prstGeom prst="rect">
            <a:avLst/>
          </a:prstGeom>
        </p:spPr>
      </p:pic>
      <p:sp>
        <p:nvSpPr>
          <p:cNvPr id="2" name="Title 1">
            <a:extLst>
              <a:ext uri="{FF2B5EF4-FFF2-40B4-BE49-F238E27FC236}">
                <a16:creationId xmlns:a16="http://schemas.microsoft.com/office/drawing/2014/main" id="{1AC074F8-1377-1990-CE6F-5A2E3D077B65}"/>
              </a:ext>
            </a:extLst>
          </p:cNvPr>
          <p:cNvSpPr>
            <a:spLocks noGrp="1"/>
          </p:cNvSpPr>
          <p:nvPr>
            <p:ph type="title"/>
          </p:nvPr>
        </p:nvSpPr>
        <p:spPr/>
        <p:txBody>
          <a:bodyPr vert="horz" lIns="91440" tIns="45720" rIns="91440" bIns="45720" rtlCol="0" anchor="ctr">
            <a:normAutofit/>
          </a:bodyPr>
          <a:lstStyle/>
          <a:p>
            <a:pPr algn="ctr"/>
            <a:r>
              <a:rPr lang="en-US" sz="3600" b="1">
                <a:solidFill>
                  <a:srgbClr val="FFFFFF"/>
                </a:solidFill>
                <a:latin typeface="Calibri"/>
                <a:cs typeface="Calibri"/>
              </a:rPr>
              <a:t>Purpose of the Exploration:</a:t>
            </a:r>
            <a:endParaRPr lang="en-US" sz="3600">
              <a:cs typeface="Calibri Light" panose="020F0302020204030204"/>
            </a:endParaRPr>
          </a:p>
        </p:txBody>
      </p:sp>
      <p:graphicFrame>
        <p:nvGraphicFramePr>
          <p:cNvPr id="22" name="Content Placeholder 3">
            <a:extLst>
              <a:ext uri="{FF2B5EF4-FFF2-40B4-BE49-F238E27FC236}">
                <a16:creationId xmlns:a16="http://schemas.microsoft.com/office/drawing/2014/main" id="{FBFECF40-69AD-A314-B07D-53B6333A7AE4}"/>
              </a:ext>
            </a:extLst>
          </p:cNvPr>
          <p:cNvGraphicFramePr>
            <a:graphicFrameLocks noGrp="1"/>
          </p:cNvGraphicFramePr>
          <p:nvPr>
            <p:ph idx="4294967295"/>
          </p:nvPr>
        </p:nvGraphicFramePr>
        <p:xfrm>
          <a:off x="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99600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Online Media 4" title="Why Neural Networks can learn (almost) anything">
            <a:hlinkClick r:id="" action="ppaction://media"/>
            <a:extLst>
              <a:ext uri="{FF2B5EF4-FFF2-40B4-BE49-F238E27FC236}">
                <a16:creationId xmlns:a16="http://schemas.microsoft.com/office/drawing/2014/main" id="{2196D0B9-2062-317B-D25A-27937E00D373}"/>
              </a:ext>
            </a:extLst>
          </p:cNvPr>
          <p:cNvPicPr>
            <a:picLocks noGrp="1" noRot="1" noChangeAspect="1"/>
          </p:cNvPicPr>
          <p:nvPr>
            <p:ph idx="1"/>
            <a:videoFile r:link="rId1"/>
          </p:nvPr>
        </p:nvPicPr>
        <p:blipFill>
          <a:blip r:embed="rId3"/>
          <a:stretch>
            <a:fillRect/>
          </a:stretch>
        </p:blipFill>
        <p:spPr>
          <a:xfrm>
            <a:off x="1165852" y="672221"/>
            <a:ext cx="9860295" cy="5571067"/>
          </a:xfrm>
          <a:prstGeom prst="rect">
            <a:avLst/>
          </a:prstGeom>
        </p:spPr>
      </p:pic>
    </p:spTree>
    <p:extLst>
      <p:ext uri="{BB962C8B-B14F-4D97-AF65-F5344CB8AC3E}">
        <p14:creationId xmlns:p14="http://schemas.microsoft.com/office/powerpoint/2010/main" val="197072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12DD1-5739-C0E0-8D6E-052F3FA5CEB0}"/>
              </a:ext>
            </a:extLst>
          </p:cNvPr>
          <p:cNvSpPr>
            <a:spLocks noGrp="1"/>
          </p:cNvSpPr>
          <p:nvPr>
            <p:ph type="title"/>
          </p:nvPr>
        </p:nvSpPr>
        <p:spPr>
          <a:xfrm>
            <a:off x="64986" y="138464"/>
            <a:ext cx="5633809" cy="1856199"/>
          </a:xfrm>
        </p:spPr>
        <p:txBody>
          <a:bodyPr anchor="b">
            <a:normAutofit/>
          </a:bodyPr>
          <a:lstStyle/>
          <a:p>
            <a:pPr algn="ctr"/>
            <a:r>
              <a:rPr lang="en-US" sz="4200">
                <a:ea typeface="Calibri Light"/>
                <a:cs typeface="Calibri Light"/>
              </a:rPr>
              <a:t>What is Tensor flow and how does it work?</a:t>
            </a:r>
            <a:endParaRPr lang="en-US"/>
          </a:p>
        </p:txBody>
      </p:sp>
      <p:sp>
        <p:nvSpPr>
          <p:cNvPr id="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DAB65B-8C35-C6E9-6A41-7EDCD8B9C03A}"/>
              </a:ext>
            </a:extLst>
          </p:cNvPr>
          <p:cNvSpPr>
            <a:spLocks noGrp="1"/>
          </p:cNvSpPr>
          <p:nvPr>
            <p:ph idx="1"/>
          </p:nvPr>
        </p:nvSpPr>
        <p:spPr>
          <a:xfrm>
            <a:off x="136873" y="2585352"/>
            <a:ext cx="5005588" cy="4125799"/>
          </a:xfrm>
        </p:spPr>
        <p:txBody>
          <a:bodyPr vert="horz" lIns="91440" tIns="45720" rIns="91440" bIns="45720" rtlCol="0" anchor="t">
            <a:noAutofit/>
          </a:bodyPr>
          <a:lstStyle/>
          <a:p>
            <a:pPr marL="0" indent="0">
              <a:buNone/>
            </a:pPr>
            <a:r>
              <a:rPr lang="en-US" sz="1600" dirty="0">
                <a:ea typeface="+mn-lt"/>
                <a:cs typeface="+mn-lt"/>
              </a:rPr>
              <a:t>TensorFlow playground is made by the TensorFlow team at Google, and it is a great way of learning about deep neural networks. We can use it to explore and see how powerful these networks are.</a:t>
            </a:r>
          </a:p>
          <a:p>
            <a:pPr marL="0" indent="0">
              <a:buNone/>
            </a:pPr>
            <a:r>
              <a:rPr lang="en-US" sz="1600" dirty="0">
                <a:ea typeface="+mn-lt"/>
                <a:cs typeface="+mn-lt"/>
              </a:rPr>
              <a:t>The "run" and "pause" buttons control the training of the neural network. When you click "run," the epochs (training iterations) continue running until you stop them. The "pause" button stops the training. </a:t>
            </a:r>
          </a:p>
          <a:p>
            <a:pPr>
              <a:buNone/>
            </a:pPr>
            <a:r>
              <a:rPr lang="en-US" sz="1600" dirty="0">
                <a:ea typeface="+mn-lt"/>
                <a:cs typeface="+mn-lt"/>
              </a:rPr>
              <a:t>Regularization: It is a technique that makes slight modifications to the learning algorithm such that the model generalizes better. </a:t>
            </a:r>
          </a:p>
          <a:p>
            <a:pPr>
              <a:buNone/>
            </a:pPr>
            <a:r>
              <a:rPr lang="en-US" sz="1600" dirty="0">
                <a:ea typeface="+mn-lt"/>
                <a:cs typeface="+mn-lt"/>
              </a:rPr>
              <a:t>Regularization Rate: This option lets you set the regularization rate.</a:t>
            </a:r>
            <a:endParaRPr lang="en-US" sz="1600" dirty="0">
              <a:ea typeface="Calibri"/>
              <a:cs typeface="Calibri"/>
            </a:endParaRPr>
          </a:p>
          <a:p>
            <a:pPr>
              <a:buNone/>
            </a:pPr>
            <a:r>
              <a:rPr lang="en-US" sz="1600" dirty="0">
                <a:ea typeface="+mn-lt"/>
                <a:cs typeface="+mn-lt"/>
              </a:rPr>
              <a:t>Problem Type: You can choose between classification or regression problems. We'll focus on classification for this demonstration.</a:t>
            </a:r>
            <a:endParaRPr lang="en-US" sz="1600" dirty="0"/>
          </a:p>
        </p:txBody>
      </p:sp>
      <p:pic>
        <p:nvPicPr>
          <p:cNvPr id="4" name="Picture 3" descr="A screenshot of a computer&#10;&#10;Description automatically generated">
            <a:extLst>
              <a:ext uri="{FF2B5EF4-FFF2-40B4-BE49-F238E27FC236}">
                <a16:creationId xmlns:a16="http://schemas.microsoft.com/office/drawing/2014/main" id="{8DE00530-B9B2-CB23-D084-3929063A0A4A}"/>
              </a:ext>
            </a:extLst>
          </p:cNvPr>
          <p:cNvPicPr>
            <a:picLocks noChangeAspect="1"/>
          </p:cNvPicPr>
          <p:nvPr/>
        </p:nvPicPr>
        <p:blipFill rotWithShape="1">
          <a:blip r:embed="rId2"/>
          <a:srcRect l="48094"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3529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1DB524-E070-0249-17CE-8D673D5C25B2}"/>
              </a:ext>
            </a:extLst>
          </p:cNvPr>
          <p:cNvSpPr>
            <a:spLocks noGrp="1"/>
          </p:cNvSpPr>
          <p:nvPr>
            <p:ph type="title"/>
          </p:nvPr>
        </p:nvSpPr>
        <p:spPr>
          <a:xfrm>
            <a:off x="438912" y="859536"/>
            <a:ext cx="4837176" cy="1243584"/>
          </a:xfrm>
        </p:spPr>
        <p:txBody>
          <a:bodyPr>
            <a:normAutofit/>
          </a:bodyPr>
          <a:lstStyle/>
          <a:p>
            <a:r>
              <a:rPr lang="en-US" sz="3400">
                <a:cs typeface="Calibri Light"/>
              </a:rPr>
              <a:t>TensorFlow Playground Experience  </a:t>
            </a:r>
          </a:p>
        </p:txBody>
      </p:sp>
      <p:sp>
        <p:nvSpPr>
          <p:cNvPr id="18" name="Rectangle 17">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E3B8BF-17D1-0653-7F4F-FCA84FA4C5E0}"/>
              </a:ext>
            </a:extLst>
          </p:cNvPr>
          <p:cNvSpPr>
            <a:spLocks noGrp="1"/>
          </p:cNvSpPr>
          <p:nvPr>
            <p:ph idx="1"/>
          </p:nvPr>
        </p:nvSpPr>
        <p:spPr>
          <a:xfrm>
            <a:off x="438912" y="2514600"/>
            <a:ext cx="4837176" cy="3666744"/>
          </a:xfrm>
        </p:spPr>
        <p:txBody>
          <a:bodyPr vert="horz" lIns="91440" tIns="45720" rIns="91440" bIns="45720" rtlCol="0">
            <a:normAutofit/>
          </a:bodyPr>
          <a:lstStyle/>
          <a:p>
            <a:r>
              <a:rPr lang="en-US" sz="1800">
                <a:latin typeface="Calibri"/>
                <a:cs typeface="Calibri"/>
              </a:rPr>
              <a:t>The TensorFlow Playground Lab demonstrated that even simple changes, like altering activation functions or network architecture, can have varying impacts on model performance.</a:t>
            </a:r>
            <a:endParaRPr lang="en-US" sz="1800">
              <a:latin typeface="Calibri"/>
              <a:ea typeface="Calibri"/>
              <a:cs typeface="Calibri"/>
            </a:endParaRPr>
          </a:p>
          <a:p>
            <a:r>
              <a:rPr lang="en-US" sz="1800">
                <a:latin typeface="Calibri"/>
                <a:cs typeface="Calibri"/>
              </a:rPr>
              <a:t>Adjusting hyperparameters like learning rate underscored the delicate trade-off between convergence speed and accuracy.</a:t>
            </a:r>
            <a:endParaRPr lang="en-US" sz="1800">
              <a:latin typeface="Calibri"/>
              <a:ea typeface="Calibri"/>
              <a:cs typeface="Calibri"/>
            </a:endParaRPr>
          </a:p>
          <a:p>
            <a:r>
              <a:rPr lang="en-US" sz="1800">
                <a:latin typeface="Calibri"/>
                <a:cs typeface="Calibri"/>
              </a:rPr>
              <a:t>Introducing noise highlighted the network's ability to generalize but also the necessity of clean data for precise classification</a:t>
            </a:r>
            <a:endParaRPr lang="en-US" sz="1800">
              <a:latin typeface="Calibri"/>
              <a:ea typeface="Calibri"/>
              <a:cs typeface="Calibri"/>
            </a:endParaRPr>
          </a:p>
        </p:txBody>
      </p:sp>
      <p:pic>
        <p:nvPicPr>
          <p:cNvPr id="4" name="Picture 3" descr="A blue and orange background with white dots&#10;&#10;Description automatically generated">
            <a:extLst>
              <a:ext uri="{FF2B5EF4-FFF2-40B4-BE49-F238E27FC236}">
                <a16:creationId xmlns:a16="http://schemas.microsoft.com/office/drawing/2014/main" id="{9FB4DA33-41B9-AE9A-EA1F-9CF46764BCBD}"/>
              </a:ext>
            </a:extLst>
          </p:cNvPr>
          <p:cNvPicPr>
            <a:picLocks noChangeAspect="1"/>
          </p:cNvPicPr>
          <p:nvPr/>
        </p:nvPicPr>
        <p:blipFill>
          <a:blip r:embed="rId2"/>
          <a:stretch>
            <a:fillRect/>
          </a:stretch>
        </p:blipFill>
        <p:spPr>
          <a:xfrm>
            <a:off x="6761988" y="583207"/>
            <a:ext cx="2112264" cy="211226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72FAB1D-A3BF-39B9-CE36-15FBD519B402}"/>
              </a:ext>
            </a:extLst>
          </p:cNvPr>
          <p:cNvPicPr>
            <a:picLocks noChangeAspect="1"/>
          </p:cNvPicPr>
          <p:nvPr/>
        </p:nvPicPr>
        <p:blipFill>
          <a:blip r:embed="rId3"/>
          <a:stretch>
            <a:fillRect/>
          </a:stretch>
        </p:blipFill>
        <p:spPr>
          <a:xfrm>
            <a:off x="9288744" y="696661"/>
            <a:ext cx="2505456" cy="1885355"/>
          </a:xfrm>
          <a:prstGeom prst="rect">
            <a:avLst/>
          </a:prstGeom>
        </p:spPr>
      </p:pic>
      <p:pic>
        <p:nvPicPr>
          <p:cNvPr id="7" name="Content Placeholder 4" descr="A screenshot of a computer&#10;&#10;Description automatically generated">
            <a:extLst>
              <a:ext uri="{FF2B5EF4-FFF2-40B4-BE49-F238E27FC236}">
                <a16:creationId xmlns:a16="http://schemas.microsoft.com/office/drawing/2014/main" id="{D26F8450-EDB1-10A4-FF00-F71E638B7250}"/>
              </a:ext>
            </a:extLst>
          </p:cNvPr>
          <p:cNvPicPr>
            <a:picLocks noChangeAspect="1"/>
          </p:cNvPicPr>
          <p:nvPr/>
        </p:nvPicPr>
        <p:blipFill>
          <a:blip r:embed="rId4"/>
          <a:stretch>
            <a:fillRect/>
          </a:stretch>
        </p:blipFill>
        <p:spPr>
          <a:xfrm>
            <a:off x="6565392" y="3003677"/>
            <a:ext cx="5228807" cy="3071923"/>
          </a:xfrm>
          <a:prstGeom prst="rect">
            <a:avLst/>
          </a:prstGeom>
        </p:spPr>
      </p:pic>
    </p:spTree>
    <p:extLst>
      <p:ext uri="{BB962C8B-B14F-4D97-AF65-F5344CB8AC3E}">
        <p14:creationId xmlns:p14="http://schemas.microsoft.com/office/powerpoint/2010/main" val="22516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D61E8BFF-4397-32E1-F49A-16B1A63CE311}"/>
              </a:ext>
            </a:extLst>
          </p:cNvPr>
          <p:cNvPicPr>
            <a:picLocks noChangeAspect="1"/>
          </p:cNvPicPr>
          <p:nvPr/>
        </p:nvPicPr>
        <p:blipFill rotWithShape="1">
          <a:blip r:embed="rId2">
            <a:alphaModFix amt="60000"/>
          </a:blip>
          <a:srcRect r="-1" b="3408"/>
          <a:stretch/>
        </p:blipFill>
        <p:spPr>
          <a:xfrm>
            <a:off x="20" y="10"/>
            <a:ext cx="12191979" cy="6857990"/>
          </a:xfrm>
          <a:prstGeom prst="rect">
            <a:avLst/>
          </a:prstGeom>
        </p:spPr>
      </p:pic>
      <p:sp>
        <p:nvSpPr>
          <p:cNvPr id="4" name="TextBox 3">
            <a:extLst>
              <a:ext uri="{FF2B5EF4-FFF2-40B4-BE49-F238E27FC236}">
                <a16:creationId xmlns:a16="http://schemas.microsoft.com/office/drawing/2014/main" id="{65010DB7-E037-D1C5-E743-D7C42CF5D77D}"/>
              </a:ext>
            </a:extLst>
          </p:cNvPr>
          <p:cNvSpPr txBox="1"/>
          <p:nvPr/>
        </p:nvSpPr>
        <p:spPr>
          <a:xfrm>
            <a:off x="533289" y="720782"/>
            <a:ext cx="10460531" cy="54039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90000"/>
              </a:lnSpc>
              <a:spcAft>
                <a:spcPts val="600"/>
              </a:spcAft>
            </a:pPr>
            <a:r>
              <a:rPr lang="en-US" b="1" dirty="0">
                <a:solidFill>
                  <a:srgbClr val="FFFFFF"/>
                </a:solidFill>
              </a:rPr>
              <a:t>Activation functions:</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Non-linear functions applied to neuron outputs, influencing the network's ability to model </a:t>
            </a:r>
            <a:r>
              <a:rPr lang="en-US" dirty="0"/>
              <a:t>complex relationships in the data.</a:t>
            </a:r>
            <a:endParaRPr lang="en-US" dirty="0">
              <a:ea typeface="Calibri"/>
              <a:cs typeface="Calibri"/>
            </a:endParaRPr>
          </a:p>
          <a:p>
            <a:pPr indent="-228600" algn="ctr">
              <a:lnSpc>
                <a:spcPct val="90000"/>
              </a:lnSpc>
              <a:spcAft>
                <a:spcPts val="600"/>
              </a:spcAft>
              <a:buFont typeface="Arial" panose="020B0604020202020204" pitchFamily="34" charset="0"/>
              <a:buChar char="•"/>
            </a:pPr>
            <a:r>
              <a:rPr lang="en-US" sz="1300" dirty="0">
                <a:ea typeface="Calibri"/>
                <a:cs typeface="Calibri"/>
              </a:rPr>
              <a:t>Activation: Activation functions improve the performance of neural networks. There are four options: tanh, </a:t>
            </a:r>
            <a:r>
              <a:rPr lang="en-US" sz="1300" dirty="0" err="1">
                <a:ea typeface="Calibri"/>
                <a:cs typeface="Calibri"/>
              </a:rPr>
              <a:t>ReLU</a:t>
            </a:r>
            <a:r>
              <a:rPr lang="en-US" sz="1300" dirty="0">
                <a:ea typeface="Calibri"/>
                <a:cs typeface="Calibri"/>
              </a:rPr>
              <a:t>, Sigmoid, and linear.</a:t>
            </a:r>
            <a:endParaRPr lang="en-US" dirty="0">
              <a:cs typeface="Calibri"/>
            </a:endParaRPr>
          </a:p>
          <a:p>
            <a:pPr marL="57150" indent="-285750" algn="ctr">
              <a:lnSpc>
                <a:spcPct val="90000"/>
              </a:lnSpc>
              <a:spcAft>
                <a:spcPts val="600"/>
              </a:spcAft>
              <a:buFont typeface="Arial" panose="020B0604020202020204" pitchFamily="34" charset="0"/>
              <a:buChar char="•"/>
            </a:pPr>
            <a:r>
              <a:rPr lang="en-US" err="1">
                <a:cs typeface="Calibri"/>
              </a:rPr>
              <a:t>ReLU</a:t>
            </a:r>
            <a:r>
              <a:rPr lang="en-US" dirty="0">
                <a:cs typeface="Calibri"/>
              </a:rPr>
              <a:t> showed fast convergence, while sigmoid offered smoother outputs. Each function had its trade-offs, emphasizing the importance of thoughtful choice</a:t>
            </a:r>
            <a:r>
              <a:rPr lang="en-US" dirty="0">
                <a:solidFill>
                  <a:schemeClr val="bg1"/>
                </a:solidFill>
                <a:cs typeface="Calibri"/>
              </a:rPr>
              <a:t>s.</a:t>
            </a:r>
            <a:endParaRPr lang="en-US" dirty="0">
              <a:solidFill>
                <a:schemeClr val="bg1"/>
              </a:solidFill>
              <a:ea typeface="Calibri"/>
              <a:cs typeface="Calibri"/>
            </a:endParaRPr>
          </a:p>
          <a:p>
            <a:pPr algn="ctr">
              <a:lnSpc>
                <a:spcPct val="90000"/>
              </a:lnSpc>
              <a:spcAft>
                <a:spcPts val="600"/>
              </a:spcAft>
            </a:pPr>
            <a:r>
              <a:rPr lang="en-US" b="1" dirty="0">
                <a:solidFill>
                  <a:srgbClr val="FFFFFF"/>
                </a:solidFill>
              </a:rPr>
              <a:t>Impact of Parameters on Performance:</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Varying the number of neurons can affect the model's capacity to learn, potentially leading to underfitting or overfitting.</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The learning rate significantly influences the convergence speed and the stability of the training process.</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Activation functions impact the non-linearity of the model, affecting its ability to approximate complex functions and avoid vanishing gradients.</a:t>
            </a:r>
            <a:endParaRPr lang="en-US" dirty="0">
              <a:solidFill>
                <a:srgbClr val="FFFFFF"/>
              </a:solidFill>
              <a:cs typeface="Calibri"/>
            </a:endParaRPr>
          </a:p>
          <a:p>
            <a:pPr algn="ctr">
              <a:lnSpc>
                <a:spcPct val="90000"/>
              </a:lnSpc>
              <a:spcAft>
                <a:spcPts val="600"/>
              </a:spcAft>
            </a:pPr>
            <a:r>
              <a:rPr lang="en-US" b="1" dirty="0">
                <a:solidFill>
                  <a:srgbClr val="FFFFFF"/>
                </a:solidFill>
              </a:rPr>
              <a:t>Practical Implications:</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Understanding parameter impacts helps in designing efficient neural network architectures tailored to specific tasks and datasets.</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Optimizing parameters can improve training efficiency, reduce computational costs, and enhance model generalization.</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r>
              <a:rPr lang="en-US" dirty="0">
                <a:solidFill>
                  <a:srgbClr val="FFFFFF"/>
                </a:solidFill>
              </a:rPr>
              <a:t>Insights gained from parameter exploration can inform decisions in real-world applications, such as selecting appropriate architectures and fine-tuning hyperparameters.</a:t>
            </a:r>
            <a:endParaRPr lang="en-US" dirty="0">
              <a:solidFill>
                <a:srgbClr val="FFFFFF"/>
              </a:solidFill>
              <a:cs typeface="Calibri"/>
            </a:endParaRPr>
          </a:p>
          <a:p>
            <a:pPr indent="-228600" algn="ctr">
              <a:lnSpc>
                <a:spcPct val="90000"/>
              </a:lnSpc>
              <a:spcAft>
                <a:spcPts val="600"/>
              </a:spcAft>
              <a:buFont typeface="Arial" panose="020B0604020202020204" pitchFamily="34" charset="0"/>
              <a:buChar char="•"/>
            </a:pPr>
            <a:endParaRPr lang="en-US" sz="1100">
              <a:solidFill>
                <a:srgbClr val="FFFFFF"/>
              </a:solidFill>
            </a:endParaRPr>
          </a:p>
        </p:txBody>
      </p:sp>
    </p:spTree>
    <p:extLst>
      <p:ext uri="{BB962C8B-B14F-4D97-AF65-F5344CB8AC3E}">
        <p14:creationId xmlns:p14="http://schemas.microsoft.com/office/powerpoint/2010/main" val="374563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B8F35FC4-D963-0D91-E1BC-B7B99166E834}"/>
              </a:ext>
            </a:extLst>
          </p:cNvPr>
          <p:cNvPicPr>
            <a:picLocks noChangeAspect="1"/>
          </p:cNvPicPr>
          <p:nvPr/>
        </p:nvPicPr>
        <p:blipFill rotWithShape="1">
          <a:blip r:embed="rId2">
            <a:alphaModFix amt="40000"/>
          </a:blip>
          <a:srcRect l="28226" r="-1" b="-1"/>
          <a:stretch/>
        </p:blipFill>
        <p:spPr>
          <a:xfrm>
            <a:off x="20" y="10"/>
            <a:ext cx="8450297" cy="6857990"/>
          </a:xfrm>
          <a:prstGeom prst="rect">
            <a:avLst/>
          </a:prstGeom>
        </p:spPr>
      </p:pic>
      <p:sp>
        <p:nvSpPr>
          <p:cNvPr id="5" name="TextBox 4">
            <a:extLst>
              <a:ext uri="{FF2B5EF4-FFF2-40B4-BE49-F238E27FC236}">
                <a16:creationId xmlns:a16="http://schemas.microsoft.com/office/drawing/2014/main" id="{6B30BEDA-3385-B4FE-34C0-38297084300C}"/>
              </a:ext>
            </a:extLst>
          </p:cNvPr>
          <p:cNvSpPr txBox="1"/>
          <p:nvPr/>
        </p:nvSpPr>
        <p:spPr>
          <a:xfrm>
            <a:off x="76200" y="523257"/>
            <a:ext cx="5884828" cy="58693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90000"/>
              </a:lnSpc>
              <a:spcAft>
                <a:spcPts val="600"/>
              </a:spcAft>
            </a:pPr>
            <a:r>
              <a:rPr lang="en-US" sz="3000" dirty="0">
                <a:solidFill>
                  <a:srgbClr val="FFFFFF"/>
                </a:solidFill>
              </a:rPr>
              <a:t>Insights Gained: </a:t>
            </a:r>
            <a:endParaRPr lang="en-US" sz="3000">
              <a:ea typeface="Calibri"/>
              <a:cs typeface="Calibri"/>
            </a:endParaRPr>
          </a:p>
          <a:p>
            <a:pPr algn="ctr">
              <a:lnSpc>
                <a:spcPct val="90000"/>
              </a:lnSpc>
              <a:spcAft>
                <a:spcPts val="600"/>
              </a:spcAft>
            </a:pPr>
            <a:r>
              <a:rPr lang="en-US" sz="3000" dirty="0">
                <a:solidFill>
                  <a:srgbClr val="FFFFFF"/>
                </a:solidFill>
              </a:rPr>
              <a:t>Experimentation with different parameter configurations provides valuable insights into the behavior and performance of neural networks. Iterative exploration fosters a deeper understanding of the trade-offs involved in model design and optimization. Insights gained from hands-on exploration contribute to the development of effective strategies for building and deploying neural network models.</a:t>
            </a:r>
            <a:endParaRPr lang="en-US" sz="3000" dirty="0">
              <a:solidFill>
                <a:srgbClr val="FFFFFF"/>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pic>
        <p:nvPicPr>
          <p:cNvPr id="6" name="Picture 5">
            <a:extLst>
              <a:ext uri="{FF2B5EF4-FFF2-40B4-BE49-F238E27FC236}">
                <a16:creationId xmlns:a16="http://schemas.microsoft.com/office/drawing/2014/main" id="{68364A9E-9917-8D87-963C-0640311458DE}"/>
              </a:ext>
            </a:extLst>
          </p:cNvPr>
          <p:cNvPicPr>
            <a:picLocks noChangeAspect="1"/>
          </p:cNvPicPr>
          <p:nvPr/>
        </p:nvPicPr>
        <p:blipFill rotWithShape="1">
          <a:blip r:embed="rId3"/>
          <a:srcRect l="7829" r="5224"/>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7500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7FC93F-FC08-888B-27A8-55D265977481}"/>
              </a:ext>
            </a:extLst>
          </p:cNvPr>
          <p:cNvSpPr>
            <a:spLocks noGrp="1"/>
          </p:cNvSpPr>
          <p:nvPr>
            <p:ph type="title"/>
          </p:nvPr>
        </p:nvSpPr>
        <p:spPr>
          <a:xfrm>
            <a:off x="5685506" y="467271"/>
            <a:ext cx="5167882" cy="1174285"/>
          </a:xfrm>
        </p:spPr>
        <p:txBody>
          <a:bodyPr anchor="b">
            <a:normAutofit/>
          </a:bodyPr>
          <a:lstStyle/>
          <a:p>
            <a:pPr algn="ctr"/>
            <a:r>
              <a:rPr lang="en-US" sz="5600">
                <a:cs typeface="Calibri Light"/>
              </a:rPr>
              <a:t>Lab Learnings</a:t>
            </a:r>
            <a:endParaRPr lang="en-US" sz="5600">
              <a:ea typeface="Calibri Light"/>
              <a:cs typeface="Calibri Light"/>
            </a:endParaRPr>
          </a:p>
        </p:txBody>
      </p:sp>
      <p:sp>
        <p:nvSpPr>
          <p:cNvPr id="1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7883" y="2102603"/>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CBC9A5-2EC2-43B3-BE31-8C21041EA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9505" cy="2553552"/>
          </a:xfrm>
          <a:custGeom>
            <a:avLst/>
            <a:gdLst>
              <a:gd name="connsiteX0" fmla="*/ 0 w 3219505"/>
              <a:gd name="connsiteY0" fmla="*/ 0 h 2553552"/>
              <a:gd name="connsiteX1" fmla="*/ 3168418 w 3219505"/>
              <a:gd name="connsiteY1" fmla="*/ 0 h 2553552"/>
              <a:gd name="connsiteX2" fmla="*/ 3176885 w 3219505"/>
              <a:gd name="connsiteY2" fmla="*/ 32928 h 2553552"/>
              <a:gd name="connsiteX3" fmla="*/ 3219505 w 3219505"/>
              <a:gd name="connsiteY3" fmla="*/ 455715 h 2553552"/>
              <a:gd name="connsiteX4" fmla="*/ 1121668 w 3219505"/>
              <a:gd name="connsiteY4" fmla="*/ 2553552 h 2553552"/>
              <a:gd name="connsiteX5" fmla="*/ 121715 w 3219505"/>
              <a:gd name="connsiteY5" fmla="*/ 2300354 h 2553552"/>
              <a:gd name="connsiteX6" fmla="*/ 0 w 3219505"/>
              <a:gd name="connsiteY6" fmla="*/ 2226411 h 2553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505" h="2553552">
                <a:moveTo>
                  <a:pt x="0" y="0"/>
                </a:moveTo>
                <a:lnTo>
                  <a:pt x="3168418" y="0"/>
                </a:lnTo>
                <a:lnTo>
                  <a:pt x="3176885" y="32928"/>
                </a:lnTo>
                <a:cubicBezTo>
                  <a:pt x="3204830" y="169492"/>
                  <a:pt x="3219505" y="310890"/>
                  <a:pt x="3219505" y="455715"/>
                </a:cubicBezTo>
                <a:cubicBezTo>
                  <a:pt x="3219505" y="1614318"/>
                  <a:pt x="2280271" y="2553552"/>
                  <a:pt x="1121668" y="2553552"/>
                </a:cubicBezTo>
                <a:cubicBezTo>
                  <a:pt x="759605" y="2553552"/>
                  <a:pt x="418964" y="2461830"/>
                  <a:pt x="121715" y="2300354"/>
                </a:cubicBezTo>
                <a:lnTo>
                  <a:pt x="0" y="2226411"/>
                </a:ln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blue and orange dots&#10;&#10;Description automatically generated">
            <a:extLst>
              <a:ext uri="{FF2B5EF4-FFF2-40B4-BE49-F238E27FC236}">
                <a16:creationId xmlns:a16="http://schemas.microsoft.com/office/drawing/2014/main" id="{BBB1DACA-4EC9-E872-9DEF-462FC6DE5A38}"/>
              </a:ext>
            </a:extLst>
          </p:cNvPr>
          <p:cNvPicPr>
            <a:picLocks noChangeAspect="1"/>
          </p:cNvPicPr>
          <p:nvPr/>
        </p:nvPicPr>
        <p:blipFill>
          <a:blip r:embed="rId2"/>
          <a:stretch>
            <a:fillRect/>
          </a:stretch>
        </p:blipFill>
        <p:spPr>
          <a:xfrm>
            <a:off x="284865" y="136525"/>
            <a:ext cx="1935439" cy="1935439"/>
          </a:xfrm>
          <a:prstGeom prst="rect">
            <a:avLst/>
          </a:prstGeom>
        </p:spPr>
      </p:pic>
      <p:sp>
        <p:nvSpPr>
          <p:cNvPr id="18" name="Oval 17">
            <a:extLst>
              <a:ext uri="{FF2B5EF4-FFF2-40B4-BE49-F238E27FC236}">
                <a16:creationId xmlns:a16="http://schemas.microsoft.com/office/drawing/2014/main" id="{7400EEA6-B330-4DBC-A821-469627E96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7433" y="118885"/>
            <a:ext cx="2501404" cy="2501404"/>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blue and orange dots&#10;&#10;Description automatically generated">
            <a:extLst>
              <a:ext uri="{FF2B5EF4-FFF2-40B4-BE49-F238E27FC236}">
                <a16:creationId xmlns:a16="http://schemas.microsoft.com/office/drawing/2014/main" id="{301CF147-BEE5-A2B4-87DA-79DA244E2F67}"/>
              </a:ext>
            </a:extLst>
          </p:cNvPr>
          <p:cNvPicPr>
            <a:picLocks noChangeAspect="1"/>
          </p:cNvPicPr>
          <p:nvPr/>
        </p:nvPicPr>
        <p:blipFill>
          <a:blip r:embed="rId3"/>
          <a:stretch>
            <a:fillRect/>
          </a:stretch>
        </p:blipFill>
        <p:spPr>
          <a:xfrm>
            <a:off x="3827324" y="598776"/>
            <a:ext cx="1541622" cy="1541622"/>
          </a:xfrm>
          <a:prstGeom prst="rect">
            <a:avLst/>
          </a:prstGeom>
        </p:spPr>
      </p:pic>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269" y="2905060"/>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2" name="Oval 21">
            <a:extLst>
              <a:ext uri="{FF2B5EF4-FFF2-40B4-BE49-F238E27FC236}">
                <a16:creationId xmlns:a16="http://schemas.microsoft.com/office/drawing/2014/main" id="{5EF6BFFD-743B-47E9-AC55-ACA07581F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5236" y="2756813"/>
            <a:ext cx="2339616" cy="2339616"/>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D3BEFDA-0C8B-4C24-AF49-B7E58C98D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6811"/>
            <a:ext cx="4507268" cy="4101189"/>
          </a:xfrm>
          <a:custGeom>
            <a:avLst/>
            <a:gdLst>
              <a:gd name="connsiteX0" fmla="*/ 1188901 w 4507268"/>
              <a:gd name="connsiteY0" fmla="*/ 0 h 4101189"/>
              <a:gd name="connsiteX1" fmla="*/ 4507268 w 4507268"/>
              <a:gd name="connsiteY1" fmla="*/ 3318367 h 4101189"/>
              <a:gd name="connsiteX2" fmla="*/ 4439851 w 4507268"/>
              <a:gd name="connsiteY2" fmla="*/ 3987135 h 4101189"/>
              <a:gd name="connsiteX3" fmla="*/ 4410525 w 4507268"/>
              <a:gd name="connsiteY3" fmla="*/ 4101189 h 4101189"/>
              <a:gd name="connsiteX4" fmla="*/ 0 w 4507268"/>
              <a:gd name="connsiteY4" fmla="*/ 4101189 h 4101189"/>
              <a:gd name="connsiteX5" fmla="*/ 0 w 4507268"/>
              <a:gd name="connsiteY5" fmla="*/ 221283 h 4101189"/>
              <a:gd name="connsiteX6" fmla="*/ 47936 w 4507268"/>
              <a:gd name="connsiteY6" fmla="*/ 201358 h 4101189"/>
              <a:gd name="connsiteX7" fmla="*/ 1188901 w 4507268"/>
              <a:gd name="connsiteY7" fmla="*/ 0 h 41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7268" h="4101189">
                <a:moveTo>
                  <a:pt x="1188901" y="0"/>
                </a:moveTo>
                <a:cubicBezTo>
                  <a:pt x="3021585" y="0"/>
                  <a:pt x="4507268" y="1485684"/>
                  <a:pt x="4507268" y="3318367"/>
                </a:cubicBezTo>
                <a:cubicBezTo>
                  <a:pt x="4507268" y="3547453"/>
                  <a:pt x="4484055" y="3771117"/>
                  <a:pt x="4439851" y="3987135"/>
                </a:cubicBezTo>
                <a:lnTo>
                  <a:pt x="4410525" y="4101189"/>
                </a:lnTo>
                <a:lnTo>
                  <a:pt x="0" y="4101189"/>
                </a:lnTo>
                <a:lnTo>
                  <a:pt x="0" y="221283"/>
                </a:lnTo>
                <a:lnTo>
                  <a:pt x="47936" y="201358"/>
                </a:lnTo>
                <a:cubicBezTo>
                  <a:pt x="403707" y="71093"/>
                  <a:pt x="788002" y="0"/>
                  <a:pt x="1188901"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8065" y="554476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CF57EA88-8234-EB76-5AA1-1023AF310D4A}"/>
              </a:ext>
            </a:extLst>
          </p:cNvPr>
          <p:cNvSpPr>
            <a:spLocks noGrp="1"/>
          </p:cNvSpPr>
          <p:nvPr>
            <p:ph idx="1"/>
          </p:nvPr>
        </p:nvSpPr>
        <p:spPr>
          <a:xfrm>
            <a:off x="6546862" y="1905937"/>
            <a:ext cx="4965206" cy="4734922"/>
          </a:xfrm>
        </p:spPr>
        <p:txBody>
          <a:bodyPr vert="horz" lIns="91440" tIns="45720" rIns="91440" bIns="45720" rtlCol="0" anchor="t">
            <a:noAutofit/>
          </a:bodyPr>
          <a:lstStyle/>
          <a:p>
            <a:endParaRPr lang="en-US" sz="1100">
              <a:solidFill>
                <a:schemeClr val="tx1">
                  <a:alpha val="80000"/>
                </a:schemeClr>
              </a:solidFill>
              <a:ea typeface="Calibri"/>
              <a:cs typeface="Calibri"/>
            </a:endParaRPr>
          </a:p>
          <a:p>
            <a:pPr lvl="1"/>
            <a:r>
              <a:rPr lang="en-US" sz="2000" dirty="0">
                <a:solidFill>
                  <a:schemeClr val="tx1">
                    <a:alpha val="80000"/>
                  </a:schemeClr>
                </a:solidFill>
                <a:ea typeface="+mn-lt"/>
                <a:cs typeface="+mn-lt"/>
              </a:rPr>
              <a:t>Increasing complexity, such as altering the number of hidden layers and neurons, does not always lead to improved performance, emphasizing the nuanced relationship between model architecture and outcomes.</a:t>
            </a:r>
          </a:p>
          <a:p>
            <a:pPr lvl="1"/>
            <a:r>
              <a:rPr lang="en-US" sz="2000" dirty="0">
                <a:solidFill>
                  <a:schemeClr val="tx1">
                    <a:alpha val="80000"/>
                  </a:schemeClr>
                </a:solidFill>
                <a:ea typeface="+mn-lt"/>
                <a:cs typeface="+mn-lt"/>
              </a:rPr>
              <a:t>The lab also emphasized the delicate balance in choosing the learning rate, underscoring the importance of hyperparameter tuning.</a:t>
            </a:r>
          </a:p>
          <a:p>
            <a:pPr lvl="1"/>
            <a:r>
              <a:rPr lang="en-US" sz="2000" dirty="0">
                <a:solidFill>
                  <a:schemeClr val="tx1">
                    <a:alpha val="80000"/>
                  </a:schemeClr>
                </a:solidFill>
                <a:ea typeface="+mn-lt"/>
                <a:cs typeface="+mn-lt"/>
              </a:rPr>
              <a:t>Lastly, as noise can impact the model's ability to generalize and lead to lower accuracy, the crucial role of clean data for accurate categorization cannot be overstated.</a:t>
            </a:r>
            <a:endParaRPr lang="en-US" sz="2000" dirty="0">
              <a:solidFill>
                <a:schemeClr val="tx1">
                  <a:alpha val="80000"/>
                </a:schemeClr>
              </a:solidFill>
              <a:cs typeface="Calibri"/>
            </a:endParaRPr>
          </a:p>
        </p:txBody>
      </p:sp>
      <p:pic>
        <p:nvPicPr>
          <p:cNvPr id="6" name="Picture 5" descr="A group of orange and blue balls&#10;&#10;Description automatically generated">
            <a:extLst>
              <a:ext uri="{FF2B5EF4-FFF2-40B4-BE49-F238E27FC236}">
                <a16:creationId xmlns:a16="http://schemas.microsoft.com/office/drawing/2014/main" id="{CA1D9283-9F00-A199-74C9-0027DFCAAF0D}"/>
              </a:ext>
            </a:extLst>
          </p:cNvPr>
          <p:cNvPicPr>
            <a:picLocks noChangeAspect="1"/>
          </p:cNvPicPr>
          <p:nvPr/>
        </p:nvPicPr>
        <p:blipFill>
          <a:blip r:embed="rId4"/>
          <a:stretch>
            <a:fillRect/>
          </a:stretch>
        </p:blipFill>
        <p:spPr>
          <a:xfrm>
            <a:off x="284865" y="3659227"/>
            <a:ext cx="2961232" cy="2961232"/>
          </a:xfrm>
          <a:prstGeom prst="rect">
            <a:avLst/>
          </a:prstGeom>
        </p:spPr>
      </p:pic>
      <p:pic>
        <p:nvPicPr>
          <p:cNvPr id="4" name="Picture 3" descr="A screenshot of a graph&#10;&#10;Description automatically generated">
            <a:extLst>
              <a:ext uri="{FF2B5EF4-FFF2-40B4-BE49-F238E27FC236}">
                <a16:creationId xmlns:a16="http://schemas.microsoft.com/office/drawing/2014/main" id="{9B98BE87-198F-6830-FD1A-3F0BA44F7750}"/>
              </a:ext>
            </a:extLst>
          </p:cNvPr>
          <p:cNvPicPr>
            <a:picLocks noChangeAspect="1"/>
          </p:cNvPicPr>
          <p:nvPr/>
        </p:nvPicPr>
        <p:blipFill>
          <a:blip r:embed="rId5"/>
          <a:stretch>
            <a:fillRect/>
          </a:stretch>
        </p:blipFill>
        <p:spPr>
          <a:xfrm>
            <a:off x="4662989" y="3205665"/>
            <a:ext cx="1424110" cy="1441912"/>
          </a:xfrm>
          <a:prstGeom prst="rect">
            <a:avLst/>
          </a:prstGeom>
        </p:spPr>
      </p:pic>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2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776E1-202E-7563-05D2-D1B68B9340A8}"/>
              </a:ext>
            </a:extLst>
          </p:cNvPr>
          <p:cNvSpPr>
            <a:spLocks noGrp="1"/>
          </p:cNvSpPr>
          <p:nvPr>
            <p:ph type="title"/>
          </p:nvPr>
        </p:nvSpPr>
        <p:spPr>
          <a:xfrm>
            <a:off x="1245072" y="1289765"/>
            <a:ext cx="3651101" cy="4270963"/>
          </a:xfrm>
        </p:spPr>
        <p:txBody>
          <a:bodyPr anchor="ctr">
            <a:normAutofit/>
          </a:bodyPr>
          <a:lstStyle/>
          <a:p>
            <a:pPr algn="ctr"/>
            <a:r>
              <a:rPr lang="en-US" sz="5600" b="1">
                <a:solidFill>
                  <a:srgbClr val="FFFFFF"/>
                </a:solidFill>
              </a:rPr>
              <a:t>The Hidden Layers Conundrum</a:t>
            </a:r>
            <a:endParaRPr lang="en-US" sz="5600">
              <a:solidFill>
                <a:srgbClr val="FFFFFF"/>
              </a:solidFill>
            </a:endParaRPr>
          </a:p>
          <a:p>
            <a:pPr algn="ctr"/>
            <a:endParaRPr lang="en-US" sz="5600">
              <a:solidFill>
                <a:srgbClr val="FFFFFF"/>
              </a:solidFill>
              <a:ea typeface="Calibri Light"/>
              <a:cs typeface="Calibri Light"/>
            </a:endParaRPr>
          </a:p>
        </p:txBody>
      </p: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895C6B6-C328-2D9B-016D-E94ACB7AB391}"/>
              </a:ext>
            </a:extLst>
          </p:cNvPr>
          <p:cNvSpPr>
            <a:spLocks noGrp="1"/>
          </p:cNvSpPr>
          <p:nvPr>
            <p:ph idx="1"/>
          </p:nvPr>
        </p:nvSpPr>
        <p:spPr>
          <a:xfrm>
            <a:off x="6297233" y="518400"/>
            <a:ext cx="4771607" cy="5837949"/>
          </a:xfrm>
        </p:spPr>
        <p:txBody>
          <a:bodyPr vert="horz" lIns="91440" tIns="45720" rIns="91440" bIns="45720" rtlCol="0" anchor="ctr">
            <a:normAutofit/>
          </a:bodyPr>
          <a:lstStyle/>
          <a:p>
            <a:pPr marL="0" indent="0" algn="ctr">
              <a:buNone/>
            </a:pPr>
            <a:r>
              <a:rPr lang="en-US" sz="2500" dirty="0">
                <a:solidFill>
                  <a:schemeClr val="tx1">
                    <a:alpha val="80000"/>
                  </a:schemeClr>
                </a:solidFill>
                <a:ea typeface="Calibri"/>
                <a:cs typeface="Calibri"/>
              </a:rPr>
              <a:t>We experimented with hidden layers and neurons. Surprisingly, the complexity didn’t always lead to better results. Fewer neurons meant slower convergence but simpler models. More neurons speed things up but risk overfitting.</a:t>
            </a:r>
            <a:endParaRPr lang="en-US"/>
          </a:p>
          <a:p>
            <a:pPr marL="0" indent="0" algn="ctr">
              <a:buNone/>
            </a:pPr>
            <a:r>
              <a:rPr lang="en-US" sz="2500" dirty="0">
                <a:solidFill>
                  <a:schemeClr val="tx1">
                    <a:alpha val="80000"/>
                  </a:schemeClr>
                </a:solidFill>
                <a:ea typeface="Calibri"/>
                <a:cs typeface="Calibri"/>
              </a:rPr>
              <a:t>Number of neurons in the hidden layer(s): </a:t>
            </a:r>
            <a:endParaRPr lang="en-US" sz="2500" dirty="0">
              <a:solidFill>
                <a:srgbClr val="FFFFFF">
                  <a:alpha val="80000"/>
                </a:srgbClr>
              </a:solidFill>
              <a:ea typeface="Calibri"/>
              <a:cs typeface="Calibri"/>
            </a:endParaRPr>
          </a:p>
          <a:p>
            <a:pPr marL="0" indent="0" algn="ctr">
              <a:buNone/>
            </a:pPr>
            <a:r>
              <a:rPr lang="en-US" sz="2500">
                <a:solidFill>
                  <a:schemeClr val="tx1">
                    <a:alpha val="80000"/>
                  </a:schemeClr>
                </a:solidFill>
                <a:ea typeface="Calibri"/>
                <a:cs typeface="Calibri"/>
              </a:rPr>
              <a:t>Determines the capacity of </a:t>
            </a:r>
            <a:r>
              <a:rPr lang="en-US" sz="2500" dirty="0">
                <a:solidFill>
                  <a:schemeClr val="tx1">
                    <a:alpha val="80000"/>
                  </a:schemeClr>
                </a:solidFill>
                <a:ea typeface="Calibri"/>
                <a:cs typeface="Calibri"/>
              </a:rPr>
              <a:t>the model to capture complex patterns </a:t>
            </a:r>
            <a:endParaRPr lang="en-US">
              <a:solidFill>
                <a:srgbClr val="FFFFFF">
                  <a:alpha val="80000"/>
                </a:srgbClr>
              </a:solidFill>
              <a:ea typeface="Calibri" panose="020F0502020204030204"/>
              <a:cs typeface="Calibri" panose="020F0502020204030204"/>
            </a:endParaRPr>
          </a:p>
          <a:p>
            <a:pPr marL="0" indent="0">
              <a:buNone/>
            </a:pPr>
            <a:endParaRPr lang="en-US" sz="2000" dirty="0">
              <a:solidFill>
                <a:schemeClr val="tx1">
                  <a:alpha val="80000"/>
                </a:schemeClr>
              </a:solidFill>
              <a:ea typeface="Calibri"/>
              <a:cs typeface="Calibri"/>
            </a:endParaRPr>
          </a:p>
        </p:txBody>
      </p:sp>
      <p:sp>
        <p:nvSpPr>
          <p:cNvPr id="1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795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A05 TensorFlow Playground Presentation </vt:lpstr>
      <vt:lpstr>Purpose of the Exploration:</vt:lpstr>
      <vt:lpstr>PowerPoint Presentation</vt:lpstr>
      <vt:lpstr>What is Tensor flow and how does it work?</vt:lpstr>
      <vt:lpstr>TensorFlow Playground Experience  </vt:lpstr>
      <vt:lpstr>PowerPoint Presentation</vt:lpstr>
      <vt:lpstr>PowerPoint Presentation</vt:lpstr>
      <vt:lpstr>Lab Learnings</vt:lpstr>
      <vt:lpstr>The Hidden Layers Conundrum </vt:lpstr>
      <vt:lpstr>The Learning Rates</vt:lpstr>
      <vt:lpstr>Noise and Clean Data </vt:lpstr>
      <vt:lpstr>Dataset Types</vt:lpstr>
      <vt:lpstr>Neural Network Architecture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186</cp:revision>
  <dcterms:created xsi:type="dcterms:W3CDTF">2024-02-16T05:30:33Z</dcterms:created>
  <dcterms:modified xsi:type="dcterms:W3CDTF">2024-02-27T05:50:25Z</dcterms:modified>
</cp:coreProperties>
</file>