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9" r:id="rId5"/>
    <p:sldId id="267" r:id="rId6"/>
    <p:sldId id="262" r:id="rId7"/>
    <p:sldId id="261" r:id="rId8"/>
    <p:sldId id="264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E5628-89D9-4ED5-9ABD-0E0923590304}" v="103" dt="2024-03-05T01:50:34.075"/>
    <p1510:client id="{722C029E-DA6F-3635-2032-628B596085B7}" v="5" dt="2024-03-05T01:39:01.288"/>
    <p1510:client id="{E73DE292-2F58-9048-7EF2-B0822288BC0C}" v="28" dt="2024-03-04T23:58:5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alika.rajendran-W216127896" userId="S::w216127896@student.hccs.edu::faa03710-368b-4c38-a4c2-894a69e852f3" providerId="AD" clId="Web-{53E6179B-3266-3CC3-EB62-83FA85344376}"/>
    <pc:docChg chg="modSld addMainMaster delMainMaster">
      <pc:chgData name="ambalika.rajendran-W216127896" userId="S::w216127896@student.hccs.edu::faa03710-368b-4c38-a4c2-894a69e852f3" providerId="AD" clId="Web-{53E6179B-3266-3CC3-EB62-83FA85344376}" dt="2024-02-27T04:55:34.748" v="228"/>
      <pc:docMkLst>
        <pc:docMk/>
      </pc:docMkLst>
      <pc:sldChg chg="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109857222" sldId="256"/>
        </pc:sldMkLst>
      </pc:sldChg>
      <pc:sldChg chg="modSp 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1435658153" sldId="257"/>
        </pc:sldMkLst>
        <pc:spChg chg="mod ord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435658153" sldId="257"/>
            <ac:spMk id="2" creationId="{55FC9D36-0CA7-9488-BA1A-01FB825A07B7}"/>
          </ac:spMkLst>
        </pc:spChg>
        <pc:picChg chg="mod ord">
          <ac:chgData name="ambalika.rajendran-W216127896" userId="S::w216127896@student.hccs.edu::faa03710-368b-4c38-a4c2-894a69e852f3" providerId="AD" clId="Web-{53E6179B-3266-3CC3-EB62-83FA85344376}" dt="2024-02-27T02:46:33.579" v="0"/>
          <ac:picMkLst>
            <pc:docMk/>
            <pc:sldMk cId="1435658153" sldId="257"/>
            <ac:picMk id="4" creationId="{221710EA-71A3-63FF-221C-B6FE153B38AD}"/>
          </ac:picMkLst>
        </pc:picChg>
      </pc:sldChg>
      <pc:sldChg chg="modSp 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2399404919" sldId="259"/>
        </pc:sldMkLst>
        <pc:spChg chg="mod ord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399404919" sldId="259"/>
            <ac:spMk id="2" creationId="{E3FCF105-F981-88A7-6B46-21FBFBD8A542}"/>
          </ac:spMkLst>
        </pc:spChg>
      </pc:sldChg>
      <pc:sldChg chg="modSp 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1985540978" sldId="260"/>
        </pc:sldMkLst>
        <pc:spChg chg="mod ord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85540978" sldId="260"/>
            <ac:spMk id="2" creationId="{F954803D-B0CC-7EF5-B667-E68CDF8FDD25}"/>
          </ac:spMkLst>
        </pc:spChg>
        <pc:spChg chg="mod ord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85540978" sldId="260"/>
            <ac:spMk id="3" creationId="{47FECA72-2217-E793-444D-A1C1F5DAD91C}"/>
          </ac:spMkLst>
        </pc:spChg>
      </pc:sldChg>
      <pc:sldChg chg="addSp delSp modSp mod modClrScheme delDesignElem chgLayout">
        <pc:chgData name="ambalika.rajendran-W216127896" userId="S::w216127896@student.hccs.edu::faa03710-368b-4c38-a4c2-894a69e852f3" providerId="AD" clId="Web-{53E6179B-3266-3CC3-EB62-83FA85344376}" dt="2024-02-27T04:52:25.609" v="161" actId="20577"/>
        <pc:sldMkLst>
          <pc:docMk/>
          <pc:sldMk cId="2896018147" sldId="261"/>
        </pc:sldMkLst>
        <pc:spChg chg="mod ord">
          <ac:chgData name="ambalika.rajendran-W216127896" userId="S::w216127896@student.hccs.edu::faa03710-368b-4c38-a4c2-894a69e852f3" providerId="AD" clId="Web-{53E6179B-3266-3CC3-EB62-83FA85344376}" dt="2024-02-27T02:46:47.579" v="1"/>
          <ac:spMkLst>
            <pc:docMk/>
            <pc:sldMk cId="2896018147" sldId="261"/>
            <ac:spMk id="2" creationId="{72FD64DB-DC51-0340-065E-DD6A39FD69FE}"/>
          </ac:spMkLst>
        </pc:spChg>
        <pc:spChg chg="add mod">
          <ac:chgData name="ambalika.rajendran-W216127896" userId="S::w216127896@student.hccs.edu::faa03710-368b-4c38-a4c2-894a69e852f3" providerId="AD" clId="Web-{53E6179B-3266-3CC3-EB62-83FA85344376}" dt="2024-02-27T04:52:25.609" v="161" actId="20577"/>
          <ac:spMkLst>
            <pc:docMk/>
            <pc:sldMk cId="2896018147" sldId="261"/>
            <ac:spMk id="4" creationId="{B05DA824-DCE9-1F3D-0C21-920F2941A5AD}"/>
          </ac:spMkLst>
        </pc:spChg>
        <pc:spChg chg="mod">
          <ac:chgData name="ambalika.rajendran-W216127896" userId="S::w216127896@student.hccs.edu::faa03710-368b-4c38-a4c2-894a69e852f3" providerId="AD" clId="Web-{53E6179B-3266-3CC3-EB62-83FA85344376}" dt="2024-02-27T04:49:19.720" v="102" actId="1076"/>
          <ac:spMkLst>
            <pc:docMk/>
            <pc:sldMk cId="2896018147" sldId="261"/>
            <ac:spMk id="6" creationId="{58ABA2DA-8C98-3737-55D1-12E69BF3AC9F}"/>
          </ac:spMkLst>
        </pc:spChg>
        <pc:spChg chg="add">
          <ac:chgData name="ambalika.rajendran-W216127896" userId="S::w216127896@student.hccs.edu::faa03710-368b-4c38-a4c2-894a69e852f3" providerId="AD" clId="Web-{53E6179B-3266-3CC3-EB62-83FA85344376}" dt="2024-02-27T02:46:47.579" v="1"/>
          <ac:spMkLst>
            <pc:docMk/>
            <pc:sldMk cId="2896018147" sldId="261"/>
            <ac:spMk id="28" creationId="{08953E74-D241-4DDF-8508-F0365EA13A92}"/>
          </ac:spMkLst>
        </pc:spChg>
        <pc:spChg chg="add">
          <ac:chgData name="ambalika.rajendran-W216127896" userId="S::w216127896@student.hccs.edu::faa03710-368b-4c38-a4c2-894a69e852f3" providerId="AD" clId="Web-{53E6179B-3266-3CC3-EB62-83FA85344376}" dt="2024-02-27T02:46:47.579" v="1"/>
          <ac:spMkLst>
            <pc:docMk/>
            <pc:sldMk cId="2896018147" sldId="261"/>
            <ac:spMk id="29" creationId="{5C3C901A-B2F4-4A3C-BCDD-7C8D587ECA2E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896018147" sldId="261"/>
            <ac:spMk id="31" creationId="{AB8C311F-7253-4AED-9701-7FC0708C41C7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896018147" sldId="261"/>
            <ac:spMk id="33" creationId="{E2384209-CB15-4CDF-9D31-C44FD9A3F20D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896018147" sldId="261"/>
            <ac:spMk id="35" creationId="{2633B3B5-CC90-43F0-8714-D31D1F3F0209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896018147" sldId="261"/>
            <ac:spMk id="37" creationId="{A8D57A06-A426-446D-B02C-A2DC6B62E45E}"/>
          </ac:spMkLst>
        </pc:spChg>
        <pc:graphicFrameChg chg="mod">
          <ac:chgData name="ambalika.rajendran-W216127896" userId="S::w216127896@student.hccs.edu::faa03710-368b-4c38-a4c2-894a69e852f3" providerId="AD" clId="Web-{53E6179B-3266-3CC3-EB62-83FA85344376}" dt="2024-02-27T04:49:37.956" v="104" actId="1076"/>
          <ac:graphicFrameMkLst>
            <pc:docMk/>
            <pc:sldMk cId="2896018147" sldId="261"/>
            <ac:graphicFrameMk id="3" creationId="{7F1DC192-7B70-CA95-F081-F87667DADB5B}"/>
          </ac:graphicFrameMkLst>
        </pc:graphicFrameChg>
        <pc:graphicFrameChg chg="mod modGraphic">
          <ac:chgData name="ambalika.rajendran-W216127896" userId="S::w216127896@student.hccs.edu::faa03710-368b-4c38-a4c2-894a69e852f3" providerId="AD" clId="Web-{53E6179B-3266-3CC3-EB62-83FA85344376}" dt="2024-02-27T04:50:05.614" v="105" actId="1076"/>
          <ac:graphicFrameMkLst>
            <pc:docMk/>
            <pc:sldMk cId="2896018147" sldId="261"/>
            <ac:graphicFrameMk id="7" creationId="{436F753B-EBB9-0CAB-E6B2-00EBBC8AD36C}"/>
          </ac:graphicFrameMkLst>
        </pc:graphicFrameChg>
        <pc:graphicFrameChg chg="mod">
          <ac:chgData name="ambalika.rajendran-W216127896" userId="S::w216127896@student.hccs.edu::faa03710-368b-4c38-a4c2-894a69e852f3" providerId="AD" clId="Web-{53E6179B-3266-3CC3-EB62-83FA85344376}" dt="2024-02-27T04:49:30.143" v="103" actId="1076"/>
          <ac:graphicFrameMkLst>
            <pc:docMk/>
            <pc:sldMk cId="2896018147" sldId="261"/>
            <ac:graphicFrameMk id="8" creationId="{E2A77F9F-D870-31CF-5D20-B1A43B97CC10}"/>
          </ac:graphicFrameMkLst>
        </pc:graphicFrame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16" creationId="{6D69EDD7-4751-0DEB-B407-CD273BA49490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18" creationId="{6E2BB17F-927E-229A-6B60-11B27D86D9D9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19" creationId="{B6494A50-ABE6-1F25-752E-E43EC57323A1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20" creationId="{9AA13E37-0427-91BF-541D-BBE3FC7CDED0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21" creationId="{AA26A140-EA65-6476-9ADB-01887FCCE943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22" creationId="{D300392F-56E5-9E66-49B3-485460BA4E82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25" creationId="{74E08381-8770-E5E4-FB76-A474A9CA4010}"/>
          </ac:inkMkLst>
        </pc:inkChg>
        <pc:inkChg chg="mod">
          <ac:chgData name="ambalika.rajendran-W216127896" userId="S::w216127896@student.hccs.edu::faa03710-368b-4c38-a4c2-894a69e852f3" providerId="AD" clId="Web-{53E6179B-3266-3CC3-EB62-83FA85344376}" dt="2024-02-27T02:46:47.579" v="1"/>
          <ac:inkMkLst>
            <pc:docMk/>
            <pc:sldMk cId="2896018147" sldId="261"/>
            <ac:inkMk id="26" creationId="{42A523D7-E205-78EE-D16B-018EF6454EB5}"/>
          </ac:inkMkLst>
        </pc:inkChg>
      </pc:sldChg>
      <pc:sldChg chg="modSp 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2031694179" sldId="262"/>
        </pc:sldMkLst>
        <pc:spChg chg="mod ord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2031694179" sldId="262"/>
            <ac:spMk id="2" creationId="{1E9ED994-6762-20C1-7298-AE35E666A14A}"/>
          </ac:spMkLst>
        </pc:spChg>
      </pc:sldChg>
      <pc:sldChg chg="mod modClrScheme chgLayout">
        <pc:chgData name="ambalika.rajendran-W216127896" userId="S::w216127896@student.hccs.edu::faa03710-368b-4c38-a4c2-894a69e852f3" providerId="AD" clId="Web-{53E6179B-3266-3CC3-EB62-83FA85344376}" dt="2024-02-27T02:46:33.579" v="0"/>
        <pc:sldMkLst>
          <pc:docMk/>
          <pc:sldMk cId="1976218636" sldId="263"/>
        </pc:sldMkLst>
      </pc:sldChg>
      <pc:sldChg chg="addSp delSp modSp mod modClrScheme delDesignElem chgLayout">
        <pc:chgData name="ambalika.rajendran-W216127896" userId="S::w216127896@student.hccs.edu::faa03710-368b-4c38-a4c2-894a69e852f3" providerId="AD" clId="Web-{53E6179B-3266-3CC3-EB62-83FA85344376}" dt="2024-02-27T04:55:34.748" v="228"/>
        <pc:sldMkLst>
          <pc:docMk/>
          <pc:sldMk cId="1974891146" sldId="264"/>
        </pc:sldMkLst>
        <pc:spChg chg="add del">
          <ac:chgData name="ambalika.rajendran-W216127896" userId="S::w216127896@student.hccs.edu::faa03710-368b-4c38-a4c2-894a69e852f3" providerId="AD" clId="Web-{53E6179B-3266-3CC3-EB62-83FA85344376}" dt="2024-02-27T04:41:47.202" v="15"/>
          <ac:spMkLst>
            <pc:docMk/>
            <pc:sldMk cId="1974891146" sldId="264"/>
            <ac:spMk id="2" creationId="{F43DD6EA-CB60-6896-3932-3E4FBCF7BC4B}"/>
          </ac:spMkLst>
        </pc:spChg>
        <pc:spChg chg="add mod">
          <ac:chgData name="ambalika.rajendran-W216127896" userId="S::w216127896@student.hccs.edu::faa03710-368b-4c38-a4c2-894a69e852f3" providerId="AD" clId="Web-{53E6179B-3266-3CC3-EB62-83FA85344376}" dt="2024-02-27T04:48:11.668" v="86" actId="20577"/>
          <ac:spMkLst>
            <pc:docMk/>
            <pc:sldMk cId="1974891146" sldId="264"/>
            <ac:spMk id="4" creationId="{DB0C612C-BBA1-7D2C-1F4E-09822B6B98A1}"/>
          </ac:spMkLst>
        </pc:spChg>
        <pc:spChg chg="add mod">
          <ac:chgData name="ambalika.rajendran-W216127896" userId="S::w216127896@student.hccs.edu::faa03710-368b-4c38-a4c2-894a69e852f3" providerId="AD" clId="Web-{53E6179B-3266-3CC3-EB62-83FA85344376}" dt="2024-02-27T04:55:29.217" v="224" actId="20577"/>
          <ac:spMkLst>
            <pc:docMk/>
            <pc:sldMk cId="1974891146" sldId="264"/>
            <ac:spMk id="6" creationId="{DF239985-6511-CD9E-467D-43CC3C8FE9DA}"/>
          </ac:spMkLst>
        </pc:spChg>
        <pc:spChg chg="mod">
          <ac:chgData name="ambalika.rajendran-W216127896" userId="S::w216127896@student.hccs.edu::faa03710-368b-4c38-a4c2-894a69e852f3" providerId="AD" clId="Web-{53E6179B-3266-3CC3-EB62-83FA85344376}" dt="2024-02-27T04:41:53.421" v="16" actId="1076"/>
          <ac:spMkLst>
            <pc:docMk/>
            <pc:sldMk cId="1974891146" sldId="264"/>
            <ac:spMk id="8" creationId="{AEFEB18D-C799-2FAA-8B5D-EB2985C731A3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74891146" sldId="264"/>
            <ac:spMk id="12" creationId="{AB8C311F-7253-4AED-9701-7FC0708C41C7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74891146" sldId="264"/>
            <ac:spMk id="14" creationId="{E2384209-CB15-4CDF-9D31-C44FD9A3F20D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74891146" sldId="264"/>
            <ac:spMk id="16" creationId="{2633B3B5-CC90-43F0-8714-D31D1F3F0209}"/>
          </ac:spMkLst>
        </pc:spChg>
        <pc:spChg chg="del">
          <ac:chgData name="ambalika.rajendran-W216127896" userId="S::w216127896@student.hccs.edu::faa03710-368b-4c38-a4c2-894a69e852f3" providerId="AD" clId="Web-{53E6179B-3266-3CC3-EB62-83FA85344376}" dt="2024-02-27T02:46:33.579" v="0"/>
          <ac:spMkLst>
            <pc:docMk/>
            <pc:sldMk cId="1974891146" sldId="264"/>
            <ac:spMk id="18" creationId="{A8D57A06-A426-446D-B02C-A2DC6B62E45E}"/>
          </ac:spMkLst>
        </pc:spChg>
        <pc:graphicFrameChg chg="mod modGraphic">
          <ac:chgData name="ambalika.rajendran-W216127896" userId="S::w216127896@student.hccs.edu::faa03710-368b-4c38-a4c2-894a69e852f3" providerId="AD" clId="Web-{53E6179B-3266-3CC3-EB62-83FA85344376}" dt="2024-02-27T04:47:50.448" v="78" actId="1076"/>
          <ac:graphicFrameMkLst>
            <pc:docMk/>
            <pc:sldMk cId="1974891146" sldId="264"/>
            <ac:graphicFrameMk id="3" creationId="{C1E07063-19D6-C597-FE28-70A5C0E909BF}"/>
          </ac:graphicFrameMkLst>
        </pc:graphicFrameChg>
        <pc:graphicFrameChg chg="mod">
          <ac:chgData name="ambalika.rajendran-W216127896" userId="S::w216127896@student.hccs.edu::faa03710-368b-4c38-a4c2-894a69e852f3" providerId="AD" clId="Web-{53E6179B-3266-3CC3-EB62-83FA85344376}" dt="2024-02-27T04:47:59.074" v="79" actId="1076"/>
          <ac:graphicFrameMkLst>
            <pc:docMk/>
            <pc:sldMk cId="1974891146" sldId="264"/>
            <ac:graphicFrameMk id="5" creationId="{2D681E4D-3236-9CE0-3397-D88C124DBAE2}"/>
          </ac:graphicFrameMkLst>
        </pc:graphicFrameChg>
        <pc:graphicFrameChg chg="mod modGraphic">
          <ac:chgData name="ambalika.rajendran-W216127896" userId="S::w216127896@student.hccs.edu::faa03710-368b-4c38-a4c2-894a69e852f3" providerId="AD" clId="Web-{53E6179B-3266-3CC3-EB62-83FA85344376}" dt="2024-02-27T04:55:34.748" v="228"/>
          <ac:graphicFrameMkLst>
            <pc:docMk/>
            <pc:sldMk cId="1974891146" sldId="264"/>
            <ac:graphicFrameMk id="7" creationId="{B6A2FEF7-AC8E-15C0-55CD-D83D1F13E5B5}"/>
          </ac:graphicFrameMkLst>
        </pc:graphicFrameChg>
      </pc:sldChg>
      <pc:sldMasterChg chg="del delSldLayout">
        <pc:chgData name="ambalika.rajendran-W216127896" userId="S::w216127896@student.hccs.edu::faa03710-368b-4c38-a4c2-894a69e852f3" providerId="AD" clId="Web-{53E6179B-3266-3CC3-EB62-83FA85344376}" dt="2024-02-27T02:46:33.579" v="0"/>
        <pc:sldMasterMkLst>
          <pc:docMk/>
          <pc:sldMasterMk cId="4289187549" sldId="2147483672"/>
        </pc:sldMasterMkLst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961319721" sldId="2147483673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4051915550" sldId="2147483674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779895107" sldId="2147483675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3297130279" sldId="2147483676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62592991" sldId="2147483677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3197274177" sldId="2147483678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1729229614" sldId="2147483679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3940043776" sldId="2147483680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2603915927" sldId="2147483681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3546368986" sldId="2147483682"/>
          </pc:sldLayoutMkLst>
        </pc:sldLayoutChg>
        <pc:sldLayoutChg chg="del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4289187549" sldId="2147483672"/>
            <pc:sldLayoutMk cId="281177662" sldId="2147483683"/>
          </pc:sldLayoutMkLst>
        </pc:sldLayoutChg>
      </pc:sldMasterChg>
      <pc:sldMasterChg chg="add addSldLayout modSldLayout">
        <pc:chgData name="ambalika.rajendran-W216127896" userId="S::w216127896@student.hccs.edu::faa03710-368b-4c38-a4c2-894a69e852f3" providerId="AD" clId="Web-{53E6179B-3266-3CC3-EB62-83FA85344376}" dt="2024-02-27T02:46:33.579" v="0"/>
        <pc:sldMasterMkLst>
          <pc:docMk/>
          <pc:sldMasterMk cId="647087070" sldId="2147483684"/>
        </pc:sldMasterMkLst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3033735950" sldId="2147483685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1141877216" sldId="2147483686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584437639" sldId="2147483687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2716529140" sldId="2147483688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814845830" sldId="2147483689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3020954656" sldId="2147483690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672148673" sldId="2147483691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3457085154" sldId="2147483692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188055606" sldId="2147483693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2340854803" sldId="2147483694"/>
          </pc:sldLayoutMkLst>
        </pc:sldLayoutChg>
        <pc:sldLayoutChg chg="add mod replId">
          <pc:chgData name="ambalika.rajendran-W216127896" userId="S::w216127896@student.hccs.edu::faa03710-368b-4c38-a4c2-894a69e852f3" providerId="AD" clId="Web-{53E6179B-3266-3CC3-EB62-83FA85344376}" dt="2024-02-27T02:46:33.579" v="0"/>
          <pc:sldLayoutMkLst>
            <pc:docMk/>
            <pc:sldMasterMk cId="647087070" sldId="2147483684"/>
            <pc:sldLayoutMk cId="1231652684" sldId="2147483695"/>
          </pc:sldLayoutMkLst>
        </pc:sldLayoutChg>
      </pc:sldMasterChg>
    </pc:docChg>
  </pc:docChgLst>
  <pc:docChgLst>
    <pc:chgData name="ambalika.rajendran-W216127896" userId="S::w216127896@student.hccs.edu::faa03710-368b-4c38-a4c2-894a69e852f3" providerId="AD" clId="Web-{E73DE292-2F58-9048-7EF2-B0822288BC0C}"/>
    <pc:docChg chg="modSld">
      <pc:chgData name="ambalika.rajendran-W216127896" userId="S::w216127896@student.hccs.edu::faa03710-368b-4c38-a4c2-894a69e852f3" providerId="AD" clId="Web-{E73DE292-2F58-9048-7EF2-B0822288BC0C}" dt="2024-03-04T23:58:53.810" v="18" actId="20577"/>
      <pc:docMkLst>
        <pc:docMk/>
      </pc:docMkLst>
      <pc:sldChg chg="modSp">
        <pc:chgData name="ambalika.rajendran-W216127896" userId="S::w216127896@student.hccs.edu::faa03710-368b-4c38-a4c2-894a69e852f3" providerId="AD" clId="Web-{E73DE292-2F58-9048-7EF2-B0822288BC0C}" dt="2024-03-04T23:58:43.310" v="9" actId="20577"/>
        <pc:sldMkLst>
          <pc:docMk/>
          <pc:sldMk cId="2896018147" sldId="261"/>
        </pc:sldMkLst>
        <pc:spChg chg="mod">
          <ac:chgData name="ambalika.rajendran-W216127896" userId="S::w216127896@student.hccs.edu::faa03710-368b-4c38-a4c2-894a69e852f3" providerId="AD" clId="Web-{E73DE292-2F58-9048-7EF2-B0822288BC0C}" dt="2024-03-04T23:58:43.310" v="9" actId="20577"/>
          <ac:spMkLst>
            <pc:docMk/>
            <pc:sldMk cId="2896018147" sldId="261"/>
            <ac:spMk id="2" creationId="{72FD64DB-DC51-0340-065E-DD6A39FD69FE}"/>
          </ac:spMkLst>
        </pc:spChg>
      </pc:sldChg>
      <pc:sldChg chg="modSp">
        <pc:chgData name="ambalika.rajendran-W216127896" userId="S::w216127896@student.hccs.edu::faa03710-368b-4c38-a4c2-894a69e852f3" providerId="AD" clId="Web-{E73DE292-2F58-9048-7EF2-B0822288BC0C}" dt="2024-03-04T23:58:53.810" v="18" actId="20577"/>
        <pc:sldMkLst>
          <pc:docMk/>
          <pc:sldMk cId="1974891146" sldId="264"/>
        </pc:sldMkLst>
        <pc:spChg chg="mod">
          <ac:chgData name="ambalika.rajendran-W216127896" userId="S::w216127896@student.hccs.edu::faa03710-368b-4c38-a4c2-894a69e852f3" providerId="AD" clId="Web-{E73DE292-2F58-9048-7EF2-B0822288BC0C}" dt="2024-03-04T23:58:53.810" v="18" actId="20577"/>
          <ac:spMkLst>
            <pc:docMk/>
            <pc:sldMk cId="1974891146" sldId="264"/>
            <ac:spMk id="8" creationId="{AEFEB18D-C799-2FAA-8B5D-EB2985C731A3}"/>
          </ac:spMkLst>
        </pc:spChg>
      </pc:sldChg>
    </pc:docChg>
  </pc:docChgLst>
  <pc:docChgLst>
    <pc:chgData name="joseph.hiller-W212814130" userId="S::w212814130@student.hccs.edu::b827595c-f8e7-4ef7-9548-01c781f40c26" providerId="AD" clId="Web-{722C029E-DA6F-3635-2032-628B596085B7}"/>
    <pc:docChg chg="modSld">
      <pc:chgData name="joseph.hiller-W212814130" userId="S::w212814130@student.hccs.edu::b827595c-f8e7-4ef7-9548-01c781f40c26" providerId="AD" clId="Web-{722C029E-DA6F-3635-2032-628B596085B7}" dt="2024-03-05T01:39:00.491" v="3" actId="20577"/>
      <pc:docMkLst>
        <pc:docMk/>
      </pc:docMkLst>
      <pc:sldChg chg="modSp">
        <pc:chgData name="joseph.hiller-W212814130" userId="S::w212814130@student.hccs.edu::b827595c-f8e7-4ef7-9548-01c781f40c26" providerId="AD" clId="Web-{722C029E-DA6F-3635-2032-628B596085B7}" dt="2024-03-05T01:39:00.491" v="3" actId="20577"/>
        <pc:sldMkLst>
          <pc:docMk/>
          <pc:sldMk cId="1976218636" sldId="263"/>
        </pc:sldMkLst>
        <pc:spChg chg="mod">
          <ac:chgData name="joseph.hiller-W212814130" userId="S::w212814130@student.hccs.edu::b827595c-f8e7-4ef7-9548-01c781f40c26" providerId="AD" clId="Web-{722C029E-DA6F-3635-2032-628B596085B7}" dt="2024-03-05T01:39:00.491" v="3" actId="20577"/>
          <ac:spMkLst>
            <pc:docMk/>
            <pc:sldMk cId="1976218636" sldId="263"/>
            <ac:spMk id="3" creationId="{F130E430-38FE-6BBD-9DD2-1AE46556A6DD}"/>
          </ac:spMkLst>
        </pc:spChg>
      </pc:sldChg>
    </pc:docChg>
  </pc:docChgLst>
  <pc:docChgLst>
    <pc:chgData name="ambalika.rajendran-W216127896" userId="S::w216127896@student.hccs.edu::faa03710-368b-4c38-a4c2-894a69e852f3" providerId="AD" clId="Web-{C636C5F9-6D0F-BF3C-4038-E0847E619813}"/>
    <pc:docChg chg="addSld modSld">
      <pc:chgData name="ambalika.rajendran-W216127896" userId="S::w216127896@student.hccs.edu::faa03710-368b-4c38-a4c2-894a69e852f3" providerId="AD" clId="Web-{C636C5F9-6D0F-BF3C-4038-E0847E619813}" dt="2024-02-27T02:31:41.872" v="660"/>
      <pc:docMkLst>
        <pc:docMk/>
      </pc:docMkLst>
      <pc:sldChg chg="addSp delSp modSp">
        <pc:chgData name="ambalika.rajendran-W216127896" userId="S::w216127896@student.hccs.edu::faa03710-368b-4c38-a4c2-894a69e852f3" providerId="AD" clId="Web-{C636C5F9-6D0F-BF3C-4038-E0847E619813}" dt="2024-02-27T02:14:02.111" v="290"/>
        <pc:sldMkLst>
          <pc:docMk/>
          <pc:sldMk cId="109857222" sldId="256"/>
        </pc:sldMkLst>
        <pc:graphicFrameChg chg="add del mod modGraphic">
          <ac:chgData name="ambalika.rajendran-W216127896" userId="S::w216127896@student.hccs.edu::faa03710-368b-4c38-a4c2-894a69e852f3" providerId="AD" clId="Web-{C636C5F9-6D0F-BF3C-4038-E0847E619813}" dt="2024-02-27T02:14:02.111" v="290"/>
          <ac:graphicFrameMkLst>
            <pc:docMk/>
            <pc:sldMk cId="109857222" sldId="256"/>
            <ac:graphicFrameMk id="2" creationId="{FB42B8AB-F9BD-64D2-F55E-024B2C386627}"/>
          </ac:graphicFrameMkLst>
        </pc:graphicFrameChg>
        <pc:graphicFrameChg chg="mod modGraphic">
          <ac:chgData name="ambalika.rajendran-W216127896" userId="S::w216127896@student.hccs.edu::faa03710-368b-4c38-a4c2-894a69e852f3" providerId="AD" clId="Web-{C636C5F9-6D0F-BF3C-4038-E0847E619813}" dt="2024-02-27T02:08:27.196" v="278"/>
          <ac:graphicFrameMkLst>
            <pc:docMk/>
            <pc:sldMk cId="109857222" sldId="256"/>
            <ac:graphicFrameMk id="4" creationId="{1D4CF3B2-5B10-DD2E-4F79-5C3861714D5C}"/>
          </ac:graphicFrameMkLst>
        </pc:graphicFrameChg>
        <pc:graphicFrameChg chg="mod modGraphic">
          <ac:chgData name="ambalika.rajendran-W216127896" userId="S::w216127896@student.hccs.edu::faa03710-368b-4c38-a4c2-894a69e852f3" providerId="AD" clId="Web-{C636C5F9-6D0F-BF3C-4038-E0847E619813}" dt="2024-02-27T01:54:03.565" v="76" actId="1076"/>
          <ac:graphicFrameMkLst>
            <pc:docMk/>
            <pc:sldMk cId="109857222" sldId="256"/>
            <ac:graphicFrameMk id="7" creationId="{8360A111-D597-D4F2-A43D-A7AD815B0E50}"/>
          </ac:graphicFrameMkLst>
        </pc:graphicFrameChg>
      </pc:sldChg>
      <pc:sldChg chg="modSp new">
        <pc:chgData name="ambalika.rajendran-W216127896" userId="S::w216127896@student.hccs.edu::faa03710-368b-4c38-a4c2-894a69e852f3" providerId="AD" clId="Web-{C636C5F9-6D0F-BF3C-4038-E0847E619813}" dt="2024-02-27T01:48:04.134" v="62" actId="20577"/>
        <pc:sldMkLst>
          <pc:docMk/>
          <pc:sldMk cId="2399404919" sldId="259"/>
        </pc:sldMkLst>
        <pc:spChg chg="mod">
          <ac:chgData name="ambalika.rajendran-W216127896" userId="S::w216127896@student.hccs.edu::faa03710-368b-4c38-a4c2-894a69e852f3" providerId="AD" clId="Web-{C636C5F9-6D0F-BF3C-4038-E0847E619813}" dt="2024-02-27T01:48:04.134" v="62" actId="20577"/>
          <ac:spMkLst>
            <pc:docMk/>
            <pc:sldMk cId="2399404919" sldId="259"/>
            <ac:spMk id="2" creationId="{E3FCF105-F981-88A7-6B46-21FBFBD8A542}"/>
          </ac:spMkLst>
        </pc:spChg>
      </pc:sldChg>
      <pc:sldChg chg="addSp delSp modSp new mod modClrScheme chgLayout">
        <pc:chgData name="ambalika.rajendran-W216127896" userId="S::w216127896@student.hccs.edu::faa03710-368b-4c38-a4c2-894a69e852f3" providerId="AD" clId="Web-{C636C5F9-6D0F-BF3C-4038-E0847E619813}" dt="2024-02-27T02:31:41.872" v="660"/>
        <pc:sldMkLst>
          <pc:docMk/>
          <pc:sldMk cId="2896018147" sldId="261"/>
        </pc:sldMkLst>
        <pc:spChg chg="del">
          <ac:chgData name="ambalika.rajendran-W216127896" userId="S::w216127896@student.hccs.edu::faa03710-368b-4c38-a4c2-894a69e852f3" providerId="AD" clId="Web-{C636C5F9-6D0F-BF3C-4038-E0847E619813}" dt="2024-02-27T02:14:13.002" v="292"/>
          <ac:spMkLst>
            <pc:docMk/>
            <pc:sldMk cId="2896018147" sldId="261"/>
            <ac:spMk id="2" creationId="{665B692D-B28F-D48E-6F81-D00572D290D0}"/>
          </ac:spMkLst>
        </pc:spChg>
        <pc:spChg chg="del">
          <ac:chgData name="ambalika.rajendran-W216127896" userId="S::w216127896@student.hccs.edu::faa03710-368b-4c38-a4c2-894a69e852f3" providerId="AD" clId="Web-{C636C5F9-6D0F-BF3C-4038-E0847E619813}" dt="2024-02-27T02:14:13.002" v="292"/>
          <ac:spMkLst>
            <pc:docMk/>
            <pc:sldMk cId="2896018147" sldId="261"/>
            <ac:spMk id="3" creationId="{9E065F78-E81A-3119-2E39-D14550A69B57}"/>
          </ac:spMkLst>
        </pc:spChg>
        <pc:spChg chg="add mod">
          <ac:chgData name="ambalika.rajendran-W216127896" userId="S::w216127896@student.hccs.edu::faa03710-368b-4c38-a4c2-894a69e852f3" providerId="AD" clId="Web-{C636C5F9-6D0F-BF3C-4038-E0847E619813}" dt="2024-02-27T02:28:28.648" v="496" actId="20577"/>
          <ac:spMkLst>
            <pc:docMk/>
            <pc:sldMk cId="2896018147" sldId="261"/>
            <ac:spMk id="6" creationId="{58ABA2DA-8C98-3737-55D1-12E69BF3AC9F}"/>
          </ac:spMkLst>
        </pc:spChg>
        <pc:graphicFrameChg chg="add mod modGraphic">
          <ac:chgData name="ambalika.rajendran-W216127896" userId="S::w216127896@student.hccs.edu::faa03710-368b-4c38-a4c2-894a69e852f3" providerId="AD" clId="Web-{C636C5F9-6D0F-BF3C-4038-E0847E619813}" dt="2024-02-27T02:26:44.552" v="471"/>
          <ac:graphicFrameMkLst>
            <pc:docMk/>
            <pc:sldMk cId="2896018147" sldId="261"/>
            <ac:graphicFrameMk id="4" creationId="{5DDD7AE7-1AC2-4BB2-C960-947EC3066A33}"/>
          </ac:graphicFrameMkLst>
        </pc:graphicFrameChg>
        <pc:graphicFrameChg chg="add mod modGraphic">
          <ac:chgData name="ambalika.rajendran-W216127896" userId="S::w216127896@student.hccs.edu::faa03710-368b-4c38-a4c2-894a69e852f3" providerId="AD" clId="Web-{C636C5F9-6D0F-BF3C-4038-E0847E619813}" dt="2024-02-27T02:26:57.943" v="473" actId="1076"/>
          <ac:graphicFrameMkLst>
            <pc:docMk/>
            <pc:sldMk cId="2896018147" sldId="261"/>
            <ac:graphicFrameMk id="5" creationId="{B252C14F-7A31-8D2C-5865-8505F0151713}"/>
          </ac:graphicFrameMkLst>
        </pc:graphicFrameChg>
        <pc:graphicFrameChg chg="add mod modGraphic">
          <ac:chgData name="ambalika.rajendran-W216127896" userId="S::w216127896@student.hccs.edu::faa03710-368b-4c38-a4c2-894a69e852f3" providerId="AD" clId="Web-{C636C5F9-6D0F-BF3C-4038-E0847E619813}" dt="2024-02-27T02:29:58.323" v="642"/>
          <ac:graphicFrameMkLst>
            <pc:docMk/>
            <pc:sldMk cId="2896018147" sldId="261"/>
            <ac:graphicFrameMk id="8" creationId="{E2A77F9F-D870-31CF-5D20-B1A43B97CC10}"/>
          </ac:graphicFrameMkLst>
        </pc:graphicFrameChg>
        <pc:inkChg chg="add del">
          <ac:chgData name="ambalika.rajendran-W216127896" userId="S::w216127896@student.hccs.edu::faa03710-368b-4c38-a4c2-894a69e852f3" providerId="AD" clId="Web-{C636C5F9-6D0F-BF3C-4038-E0847E619813}" dt="2024-02-27T02:29:10.853" v="503"/>
          <ac:inkMkLst>
            <pc:docMk/>
            <pc:sldMk cId="2896018147" sldId="261"/>
            <ac:inkMk id="9" creationId="{3AE20BD9-D668-9D64-7F42-CA0670FD0F14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29:22.884" v="506"/>
          <ac:inkMkLst>
            <pc:docMk/>
            <pc:sldMk cId="2896018147" sldId="261"/>
            <ac:inkMk id="10" creationId="{1DB6D130-ECB8-EC80-5811-A84B1779DC75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29:35.244" v="510"/>
          <ac:inkMkLst>
            <pc:docMk/>
            <pc:sldMk cId="2896018147" sldId="261"/>
            <ac:inkMk id="11" creationId="{B3916AB2-AC3A-A05B-D86A-DA9CD39AFBBF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29:34.275" v="509"/>
          <ac:inkMkLst>
            <pc:docMk/>
            <pc:sldMk cId="2896018147" sldId="261"/>
            <ac:inkMk id="12" creationId="{07409EA0-1B69-29C2-84A5-FDE5212CD808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29:50.088" v="512"/>
          <ac:inkMkLst>
            <pc:docMk/>
            <pc:sldMk cId="2896018147" sldId="261"/>
            <ac:inkMk id="13" creationId="{57E19F26-52B7-7178-0881-DE0AE46F0996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30:07.495" v="644"/>
          <ac:inkMkLst>
            <pc:docMk/>
            <pc:sldMk cId="2896018147" sldId="261"/>
            <ac:inkMk id="14" creationId="{29A49B94-794C-3651-81B0-D21C135C1CD7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30:17.448" v="646"/>
          <ac:inkMkLst>
            <pc:docMk/>
            <pc:sldMk cId="2896018147" sldId="261"/>
            <ac:inkMk id="15" creationId="{489571A8-F67B-D761-E04F-7FB7FD4C032E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20.229" v="647"/>
          <ac:inkMkLst>
            <pc:docMk/>
            <pc:sldMk cId="2896018147" sldId="261"/>
            <ac:inkMk id="16" creationId="{6D69EDD7-4751-0DEB-B407-CD273BA49490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30:32.448" v="649"/>
          <ac:inkMkLst>
            <pc:docMk/>
            <pc:sldMk cId="2896018147" sldId="261"/>
            <ac:inkMk id="17" creationId="{10E9E747-E423-9BE5-A40E-EC5C87401EB9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38.839" v="650"/>
          <ac:inkMkLst>
            <pc:docMk/>
            <pc:sldMk cId="2896018147" sldId="261"/>
            <ac:inkMk id="18" creationId="{6E2BB17F-927E-229A-6B60-11B27D86D9D9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38.902" v="651"/>
          <ac:inkMkLst>
            <pc:docMk/>
            <pc:sldMk cId="2896018147" sldId="261"/>
            <ac:inkMk id="19" creationId="{B6494A50-ABE6-1F25-752E-E43EC57323A1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53.215" v="652"/>
          <ac:inkMkLst>
            <pc:docMk/>
            <pc:sldMk cId="2896018147" sldId="261"/>
            <ac:inkMk id="20" creationId="{9AA13E37-0427-91BF-541D-BBE3FC7CDED0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56.261" v="653"/>
          <ac:inkMkLst>
            <pc:docMk/>
            <pc:sldMk cId="2896018147" sldId="261"/>
            <ac:inkMk id="21" creationId="{AA26A140-EA65-6476-9ADB-01887FCCE943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0:56.496" v="654"/>
          <ac:inkMkLst>
            <pc:docMk/>
            <pc:sldMk cId="2896018147" sldId="261"/>
            <ac:inkMk id="22" creationId="{D300392F-56E5-9E66-49B3-485460BA4E82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31:03.340" v="658"/>
          <ac:inkMkLst>
            <pc:docMk/>
            <pc:sldMk cId="2896018147" sldId="261"/>
            <ac:inkMk id="23" creationId="{CD4B19EC-7260-8AD5-FE76-9018904E5979}"/>
          </ac:inkMkLst>
        </pc:inkChg>
        <pc:inkChg chg="add del">
          <ac:chgData name="ambalika.rajendran-W216127896" userId="S::w216127896@student.hccs.edu::faa03710-368b-4c38-a4c2-894a69e852f3" providerId="AD" clId="Web-{C636C5F9-6D0F-BF3C-4038-E0847E619813}" dt="2024-02-27T02:31:03.340" v="657"/>
          <ac:inkMkLst>
            <pc:docMk/>
            <pc:sldMk cId="2896018147" sldId="261"/>
            <ac:inkMk id="24" creationId="{DA22E8CB-FCD6-5A0C-07C2-9C0C7AA4C957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1:34.278" v="659"/>
          <ac:inkMkLst>
            <pc:docMk/>
            <pc:sldMk cId="2896018147" sldId="261"/>
            <ac:inkMk id="25" creationId="{74E08381-8770-E5E4-FB76-A474A9CA4010}"/>
          </ac:inkMkLst>
        </pc:inkChg>
        <pc:inkChg chg="add">
          <ac:chgData name="ambalika.rajendran-W216127896" userId="S::w216127896@student.hccs.edu::faa03710-368b-4c38-a4c2-894a69e852f3" providerId="AD" clId="Web-{C636C5F9-6D0F-BF3C-4038-E0847E619813}" dt="2024-02-27T02:31:41.872" v="660"/>
          <ac:inkMkLst>
            <pc:docMk/>
            <pc:sldMk cId="2896018147" sldId="261"/>
            <ac:inkMk id="26" creationId="{42A523D7-E205-78EE-D16B-018EF6454EB5}"/>
          </ac:inkMkLst>
        </pc:inkChg>
      </pc:sldChg>
      <pc:sldChg chg="new">
        <pc:chgData name="ambalika.rajendran-W216127896" userId="S::w216127896@student.hccs.edu::faa03710-368b-4c38-a4c2-894a69e852f3" providerId="AD" clId="Web-{C636C5F9-6D0F-BF3C-4038-E0847E619813}" dt="2024-02-27T02:26:32.927" v="470"/>
        <pc:sldMkLst>
          <pc:docMk/>
          <pc:sldMk cId="1976218636" sldId="263"/>
        </pc:sldMkLst>
      </pc:sldChg>
    </pc:docChg>
  </pc:docChgLst>
  <pc:docChgLst>
    <pc:chgData name="favour.asu-W215799684" userId="S::w215799684@student.hccs.edu::2f3ebaa7-9873-4153-a53f-668f2b6b5195" providerId="AD" clId="Web-{3E5BFD1E-1D20-4302-89FD-6E54D7109916}"/>
    <pc:docChg chg="addSld delSld modSld sldOrd addMainMaster delMainMaster">
      <pc:chgData name="favour.asu-W215799684" userId="S::w215799684@student.hccs.edu::2f3ebaa7-9873-4153-a53f-668f2b6b5195" providerId="AD" clId="Web-{3E5BFD1E-1D20-4302-89FD-6E54D7109916}" dt="2024-02-27T02:49:12.169" v="896"/>
      <pc:docMkLst>
        <pc:docMk/>
      </pc:docMkLst>
      <pc:sldChg chg="addSp delSp modSp mod modClrScheme chgLayout">
        <pc:chgData name="favour.asu-W215799684" userId="S::w215799684@student.hccs.edu::2f3ebaa7-9873-4153-a53f-668f2b6b5195" providerId="AD" clId="Web-{3E5BFD1E-1D20-4302-89FD-6E54D7109916}" dt="2024-02-27T02:07:35.054" v="462"/>
        <pc:sldMkLst>
          <pc:docMk/>
          <pc:sldMk cId="109857222" sldId="256"/>
        </pc:sldMkLst>
        <pc:spChg chg="del">
          <ac:chgData name="favour.asu-W215799684" userId="S::w215799684@student.hccs.edu::2f3ebaa7-9873-4153-a53f-668f2b6b5195" providerId="AD" clId="Web-{3E5BFD1E-1D20-4302-89FD-6E54D7109916}" dt="2024-02-27T01:34:35.897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avour.asu-W215799684" userId="S::w215799684@student.hccs.edu::2f3ebaa7-9873-4153-a53f-668f2b6b5195" providerId="AD" clId="Web-{3E5BFD1E-1D20-4302-89FD-6E54D7109916}" dt="2024-02-27T01:39:02.032" v="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avour.asu-W215799684" userId="S::w215799684@student.hccs.edu::2f3ebaa7-9873-4153-a53f-668f2b6b5195" providerId="AD" clId="Web-{3E5BFD1E-1D20-4302-89FD-6E54D7109916}" dt="2024-02-27T01:47:04.255" v="170" actId="20577"/>
          <ac:spMkLst>
            <pc:docMk/>
            <pc:sldMk cId="109857222" sldId="256"/>
            <ac:spMk id="5" creationId="{BB01F234-2334-C39A-018A-4E89E3972983}"/>
          </ac:spMkLst>
        </pc:spChg>
        <pc:graphicFrameChg chg="add mod modGraphic">
          <ac:chgData name="favour.asu-W215799684" userId="S::w215799684@student.hccs.edu::2f3ebaa7-9873-4153-a53f-668f2b6b5195" providerId="AD" clId="Web-{3E5BFD1E-1D20-4302-89FD-6E54D7109916}" dt="2024-02-27T02:07:35.054" v="462"/>
          <ac:graphicFrameMkLst>
            <pc:docMk/>
            <pc:sldMk cId="109857222" sldId="256"/>
            <ac:graphicFrameMk id="4" creationId="{1D4CF3B2-5B10-DD2E-4F79-5C3861714D5C}"/>
          </ac:graphicFrameMkLst>
        </pc:graphicFrameChg>
        <pc:graphicFrameChg chg="add del mod modGraphic">
          <ac:chgData name="favour.asu-W215799684" userId="S::w215799684@student.hccs.edu::2f3ebaa7-9873-4153-a53f-668f2b6b5195" providerId="AD" clId="Web-{3E5BFD1E-1D20-4302-89FD-6E54D7109916}" dt="2024-02-27T01:51:13.952" v="182"/>
          <ac:graphicFrameMkLst>
            <pc:docMk/>
            <pc:sldMk cId="109857222" sldId="256"/>
            <ac:graphicFrameMk id="6" creationId="{2DCC8327-E03E-FE1C-8729-44490B97B99D}"/>
          </ac:graphicFrameMkLst>
        </pc:graphicFrameChg>
        <pc:graphicFrameChg chg="add del mod">
          <ac:chgData name="favour.asu-W215799684" userId="S::w215799684@student.hccs.edu::2f3ebaa7-9873-4153-a53f-668f2b6b5195" providerId="AD" clId="Web-{3E5BFD1E-1D20-4302-89FD-6E54D7109916}" dt="2024-02-27T01:56:19.839" v="190"/>
          <ac:graphicFrameMkLst>
            <pc:docMk/>
            <pc:sldMk cId="109857222" sldId="256"/>
            <ac:graphicFrameMk id="7" creationId="{8360A111-D597-D4F2-A43D-A7AD815B0E50}"/>
          </ac:graphicFrameMkLst>
        </pc:graphicFrameChg>
      </pc:sldChg>
      <pc:sldChg chg="modSp new mod ord modClrScheme chgLayout">
        <pc:chgData name="favour.asu-W215799684" userId="S::w215799684@student.hccs.edu::2f3ebaa7-9873-4153-a53f-668f2b6b5195" providerId="AD" clId="Web-{3E5BFD1E-1D20-4302-89FD-6E54D7109916}" dt="2024-02-27T02:41:07.728" v="741" actId="1076"/>
        <pc:sldMkLst>
          <pc:docMk/>
          <pc:sldMk cId="1435658153" sldId="257"/>
        </pc:sldMkLst>
        <pc:spChg chg="mod ord">
          <ac:chgData name="favour.asu-W215799684" userId="S::w215799684@student.hccs.edu::2f3ebaa7-9873-4153-a53f-668f2b6b5195" providerId="AD" clId="Web-{3E5BFD1E-1D20-4302-89FD-6E54D7109916}" dt="2024-02-27T02:41:07.728" v="741" actId="1076"/>
          <ac:spMkLst>
            <pc:docMk/>
            <pc:sldMk cId="1435658153" sldId="257"/>
            <ac:spMk id="2" creationId="{55FC9D36-0CA7-9488-BA1A-01FB825A07B7}"/>
          </ac:spMkLst>
        </pc:spChg>
        <pc:picChg chg="mod ord">
          <ac:chgData name="favour.asu-W215799684" userId="S::w215799684@student.hccs.edu::2f3ebaa7-9873-4153-a53f-668f2b6b5195" providerId="AD" clId="Web-{3E5BFD1E-1D20-4302-89FD-6E54D7109916}" dt="2024-02-27T01:54:40.788" v="185"/>
          <ac:picMkLst>
            <pc:docMk/>
            <pc:sldMk cId="1435658153" sldId="257"/>
            <ac:picMk id="4" creationId="{221710EA-71A3-63FF-221C-B6FE153B38AD}"/>
          </ac:picMkLst>
        </pc:picChg>
      </pc:sldChg>
      <pc:sldChg chg="addSp delSp modSp new del mod modClrScheme chgLayout">
        <pc:chgData name="favour.asu-W215799684" userId="S::w215799684@student.hccs.edu::2f3ebaa7-9873-4153-a53f-668f2b6b5195" providerId="AD" clId="Web-{3E5BFD1E-1D20-4302-89FD-6E54D7109916}" dt="2024-02-27T02:40:09.522" v="694"/>
        <pc:sldMkLst>
          <pc:docMk/>
          <pc:sldMk cId="95294601" sldId="258"/>
        </pc:sldMkLst>
        <pc:spChg chg="mod ord">
          <ac:chgData name="favour.asu-W215799684" userId="S::w215799684@student.hccs.edu::2f3ebaa7-9873-4153-a53f-668f2b6b5195" providerId="AD" clId="Web-{3E5BFD1E-1D20-4302-89FD-6E54D7109916}" dt="2024-02-27T02:03:55.561" v="293" actId="1076"/>
          <ac:spMkLst>
            <pc:docMk/>
            <pc:sldMk cId="95294601" sldId="258"/>
            <ac:spMk id="2" creationId="{1E9ED994-6762-20C1-7298-AE35E666A14A}"/>
          </ac:spMkLst>
        </pc:spChg>
        <pc:spChg chg="del mod ord">
          <ac:chgData name="favour.asu-W215799684" userId="S::w215799684@student.hccs.edu::2f3ebaa7-9873-4153-a53f-668f2b6b5195" providerId="AD" clId="Web-{3E5BFD1E-1D20-4302-89FD-6E54D7109916}" dt="2024-02-27T02:03:47.873" v="287"/>
          <ac:spMkLst>
            <pc:docMk/>
            <pc:sldMk cId="95294601" sldId="258"/>
            <ac:spMk id="3" creationId="{DF444BB2-4848-5D8E-8046-8D552DD309C0}"/>
          </ac:spMkLst>
        </pc:spChg>
        <pc:graphicFrameChg chg="add mod modGraphic">
          <ac:chgData name="favour.asu-W215799684" userId="S::w215799684@student.hccs.edu::2f3ebaa7-9873-4153-a53f-668f2b6b5195" providerId="AD" clId="Web-{3E5BFD1E-1D20-4302-89FD-6E54D7109916}" dt="2024-02-27T02:13:45.318" v="494"/>
          <ac:graphicFrameMkLst>
            <pc:docMk/>
            <pc:sldMk cId="95294601" sldId="258"/>
            <ac:graphicFrameMk id="5" creationId="{D95320DC-C0EE-9850-22A6-CEE34522D29F}"/>
          </ac:graphicFrameMkLst>
        </pc:graphicFrameChg>
        <pc:graphicFrameChg chg="add del">
          <ac:chgData name="favour.asu-W215799684" userId="S::w215799684@student.hccs.edu::2f3ebaa7-9873-4153-a53f-668f2b6b5195" providerId="AD" clId="Web-{3E5BFD1E-1D20-4302-89FD-6E54D7109916}" dt="2024-02-27T02:08:28.431" v="464"/>
          <ac:graphicFrameMkLst>
            <pc:docMk/>
            <pc:sldMk cId="95294601" sldId="258"/>
            <ac:graphicFrameMk id="7" creationId="{3532C6B5-667F-2E88-FD95-811B34D3AC08}"/>
          </ac:graphicFrameMkLst>
        </pc:graphicFrameChg>
        <pc:graphicFrameChg chg="add del">
          <ac:chgData name="favour.asu-W215799684" userId="S::w215799684@student.hccs.edu::2f3ebaa7-9873-4153-a53f-668f2b6b5195" providerId="AD" clId="Web-{3E5BFD1E-1D20-4302-89FD-6E54D7109916}" dt="2024-02-27T02:08:36.666" v="482"/>
          <ac:graphicFrameMkLst>
            <pc:docMk/>
            <pc:sldMk cId="95294601" sldId="258"/>
            <ac:graphicFrameMk id="9" creationId="{4EA34460-2755-F9DA-AF87-EC3F55DA4F5E}"/>
          </ac:graphicFrameMkLst>
        </pc:graphicFrameChg>
        <pc:graphicFrameChg chg="add ord">
          <ac:chgData name="favour.asu-W215799684" userId="S::w215799684@student.hccs.edu::2f3ebaa7-9873-4153-a53f-668f2b6b5195" providerId="AD" clId="Web-{3E5BFD1E-1D20-4302-89FD-6E54D7109916}" dt="2024-02-27T02:08:53.401" v="484"/>
          <ac:graphicFrameMkLst>
            <pc:docMk/>
            <pc:sldMk cId="95294601" sldId="258"/>
            <ac:graphicFrameMk id="11" creationId="{F38F2313-94E5-43DB-3C35-E5E2768987A7}"/>
          </ac:graphicFrameMkLst>
        </pc:graphicFrameChg>
      </pc:sldChg>
      <pc:sldChg chg="addSp delSp modSp mod modClrScheme chgLayout">
        <pc:chgData name="favour.asu-W215799684" userId="S::w215799684@student.hccs.edu::2f3ebaa7-9873-4153-a53f-668f2b6b5195" providerId="AD" clId="Web-{3E5BFD1E-1D20-4302-89FD-6E54D7109916}" dt="2024-02-27T02:00:25.771" v="286"/>
        <pc:sldMkLst>
          <pc:docMk/>
          <pc:sldMk cId="2399404919" sldId="259"/>
        </pc:sldMkLst>
        <pc:spChg chg="mod ord">
          <ac:chgData name="favour.asu-W215799684" userId="S::w215799684@student.hccs.edu::2f3ebaa7-9873-4153-a53f-668f2b6b5195" providerId="AD" clId="Web-{3E5BFD1E-1D20-4302-89FD-6E54D7109916}" dt="2024-02-27T01:54:40.788" v="185"/>
          <ac:spMkLst>
            <pc:docMk/>
            <pc:sldMk cId="2399404919" sldId="259"/>
            <ac:spMk id="2" creationId="{E3FCF105-F981-88A7-6B46-21FBFBD8A542}"/>
          </ac:spMkLst>
        </pc:spChg>
        <pc:spChg chg="del">
          <ac:chgData name="favour.asu-W215799684" userId="S::w215799684@student.hccs.edu::2f3ebaa7-9873-4153-a53f-668f2b6b5195" providerId="AD" clId="Web-{3E5BFD1E-1D20-4302-89FD-6E54D7109916}" dt="2024-02-27T01:51:34.531" v="183"/>
          <ac:spMkLst>
            <pc:docMk/>
            <pc:sldMk cId="2399404919" sldId="259"/>
            <ac:spMk id="3" creationId="{4222429A-8120-C850-C073-C864620033AA}"/>
          </ac:spMkLst>
        </pc:spChg>
        <pc:graphicFrameChg chg="del mod">
          <ac:chgData name="favour.asu-W215799684" userId="S::w215799684@student.hccs.edu::2f3ebaa7-9873-4153-a53f-668f2b6b5195" providerId="AD" clId="Web-{3E5BFD1E-1D20-4302-89FD-6E54D7109916}" dt="2024-02-27T01:55:45.025" v="189"/>
          <ac:graphicFrameMkLst>
            <pc:docMk/>
            <pc:sldMk cId="2399404919" sldId="259"/>
            <ac:graphicFrameMk id="4" creationId="{0F8E4A53-D7C5-651B-D8B2-693C0D33CF81}"/>
          </ac:graphicFrameMkLst>
        </pc:graphicFrameChg>
        <pc:graphicFrameChg chg="add">
          <ac:chgData name="favour.asu-W215799684" userId="S::w215799684@student.hccs.edu::2f3ebaa7-9873-4153-a53f-668f2b6b5195" providerId="AD" clId="Web-{3E5BFD1E-1D20-4302-89FD-6E54D7109916}" dt="2024-02-27T01:55:09.274" v="187"/>
          <ac:graphicFrameMkLst>
            <pc:docMk/>
            <pc:sldMk cId="2399404919" sldId="259"/>
            <ac:graphicFrameMk id="5" creationId="{E830A970-0F05-DBB3-2D83-EED79F73EAC4}"/>
          </ac:graphicFrameMkLst>
        </pc:graphicFrameChg>
        <pc:graphicFrameChg chg="add mod modGraphic">
          <ac:chgData name="favour.asu-W215799684" userId="S::w215799684@student.hccs.edu::2f3ebaa7-9873-4153-a53f-668f2b6b5195" providerId="AD" clId="Web-{3E5BFD1E-1D20-4302-89FD-6E54D7109916}" dt="2024-02-27T01:59:25.503" v="242"/>
          <ac:graphicFrameMkLst>
            <pc:docMk/>
            <pc:sldMk cId="2399404919" sldId="259"/>
            <ac:graphicFrameMk id="6" creationId="{48C73013-4766-F7C5-8A48-B1553043B1A6}"/>
          </ac:graphicFrameMkLst>
        </pc:graphicFrameChg>
        <pc:graphicFrameChg chg="add mod modGraphic">
          <ac:chgData name="favour.asu-W215799684" userId="S::w215799684@student.hccs.edu::2f3ebaa7-9873-4153-a53f-668f2b6b5195" providerId="AD" clId="Web-{3E5BFD1E-1D20-4302-89FD-6E54D7109916}" dt="2024-02-27T02:00:04.348" v="262"/>
          <ac:graphicFrameMkLst>
            <pc:docMk/>
            <pc:sldMk cId="2399404919" sldId="259"/>
            <ac:graphicFrameMk id="7" creationId="{F68357F2-DC68-4F01-8BF1-BD260106C770}"/>
          </ac:graphicFrameMkLst>
        </pc:graphicFrameChg>
        <pc:graphicFrameChg chg="add mod modGraphic">
          <ac:chgData name="favour.asu-W215799684" userId="S::w215799684@student.hccs.edu::2f3ebaa7-9873-4153-a53f-668f2b6b5195" providerId="AD" clId="Web-{3E5BFD1E-1D20-4302-89FD-6E54D7109916}" dt="2024-02-27T02:00:25.771" v="286"/>
          <ac:graphicFrameMkLst>
            <pc:docMk/>
            <pc:sldMk cId="2399404919" sldId="259"/>
            <ac:graphicFrameMk id="8" creationId="{93D7DAE1-B487-38E5-B4F5-5F3E8DFFB191}"/>
          </ac:graphicFrameMkLst>
        </pc:graphicFrameChg>
      </pc:sldChg>
      <pc:sldChg chg="modSp new mod modClrScheme chgLayout">
        <pc:chgData name="favour.asu-W215799684" userId="S::w215799684@student.hccs.edu::2f3ebaa7-9873-4153-a53f-668f2b6b5195" providerId="AD" clId="Web-{3E5BFD1E-1D20-4302-89FD-6E54D7109916}" dt="2024-02-27T01:54:40.788" v="185"/>
        <pc:sldMkLst>
          <pc:docMk/>
          <pc:sldMk cId="1985540978" sldId="260"/>
        </pc:sldMkLst>
        <pc:spChg chg="mod ord">
          <ac:chgData name="favour.asu-W215799684" userId="S::w215799684@student.hccs.edu::2f3ebaa7-9873-4153-a53f-668f2b6b5195" providerId="AD" clId="Web-{3E5BFD1E-1D20-4302-89FD-6E54D7109916}" dt="2024-02-27T01:54:40.788" v="185"/>
          <ac:spMkLst>
            <pc:docMk/>
            <pc:sldMk cId="1985540978" sldId="260"/>
            <ac:spMk id="2" creationId="{F954803D-B0CC-7EF5-B667-E68CDF8FDD25}"/>
          </ac:spMkLst>
        </pc:spChg>
        <pc:spChg chg="mod ord">
          <ac:chgData name="favour.asu-W215799684" userId="S::w215799684@student.hccs.edu::2f3ebaa7-9873-4153-a53f-668f2b6b5195" providerId="AD" clId="Web-{3E5BFD1E-1D20-4302-89FD-6E54D7109916}" dt="2024-02-27T01:54:40.788" v="185"/>
          <ac:spMkLst>
            <pc:docMk/>
            <pc:sldMk cId="1985540978" sldId="260"/>
            <ac:spMk id="3" creationId="{47FECA72-2217-E793-444D-A1C1F5DAD91C}"/>
          </ac:spMkLst>
        </pc:spChg>
      </pc:sldChg>
      <pc:sldChg chg="addSp modSp">
        <pc:chgData name="favour.asu-W215799684" userId="S::w215799684@student.hccs.edu::2f3ebaa7-9873-4153-a53f-668f2b6b5195" providerId="AD" clId="Web-{3E5BFD1E-1D20-4302-89FD-6E54D7109916}" dt="2024-02-27T02:41:53.370" v="800" actId="1076"/>
        <pc:sldMkLst>
          <pc:docMk/>
          <pc:sldMk cId="2896018147" sldId="261"/>
        </pc:sldMkLst>
        <pc:spChg chg="add mod">
          <ac:chgData name="favour.asu-W215799684" userId="S::w215799684@student.hccs.edu::2f3ebaa7-9873-4153-a53f-668f2b6b5195" providerId="AD" clId="Web-{3E5BFD1E-1D20-4302-89FD-6E54D7109916}" dt="2024-02-27T02:41:53.370" v="800" actId="1076"/>
          <ac:spMkLst>
            <pc:docMk/>
            <pc:sldMk cId="2896018147" sldId="261"/>
            <ac:spMk id="2" creationId="{72FD64DB-DC51-0340-065E-DD6A39FD69FE}"/>
          </ac:spMkLst>
        </pc:spChg>
      </pc:sldChg>
      <pc:sldChg chg="delSp modSp add del replId">
        <pc:chgData name="favour.asu-W215799684" userId="S::w215799684@student.hccs.edu::2f3ebaa7-9873-4153-a53f-668f2b6b5195" providerId="AD" clId="Web-{3E5BFD1E-1D20-4302-89FD-6E54D7109916}" dt="2024-02-27T02:25:07.611" v="502"/>
        <pc:sldMkLst>
          <pc:docMk/>
          <pc:sldMk cId="980803965" sldId="262"/>
        </pc:sldMkLst>
        <pc:graphicFrameChg chg="del mod modGraphic">
          <ac:chgData name="favour.asu-W215799684" userId="S::w215799684@student.hccs.edu::2f3ebaa7-9873-4153-a53f-668f2b6b5195" providerId="AD" clId="Web-{3E5BFD1E-1D20-4302-89FD-6E54D7109916}" dt="2024-02-27T02:25:04.096" v="501"/>
          <ac:graphicFrameMkLst>
            <pc:docMk/>
            <pc:sldMk cId="980803965" sldId="262"/>
            <ac:graphicFrameMk id="5" creationId="{D95320DC-C0EE-9850-22A6-CEE34522D29F}"/>
          </ac:graphicFrameMkLst>
        </pc:graphicFrameChg>
        <pc:graphicFrameChg chg="mod">
          <ac:chgData name="favour.asu-W215799684" userId="S::w215799684@student.hccs.edu::2f3ebaa7-9873-4153-a53f-668f2b6b5195" providerId="AD" clId="Web-{3E5BFD1E-1D20-4302-89FD-6E54D7109916}" dt="2024-02-27T02:19:32.426" v="498" actId="1076"/>
          <ac:graphicFrameMkLst>
            <pc:docMk/>
            <pc:sldMk cId="980803965" sldId="262"/>
            <ac:graphicFrameMk id="11" creationId="{F38F2313-94E5-43DB-3C35-E5E2768987A7}"/>
          </ac:graphicFrameMkLst>
        </pc:graphicFrameChg>
      </pc:sldChg>
      <pc:sldChg chg="modSp add replId addAnim delAnim">
        <pc:chgData name="favour.asu-W215799684" userId="S::w215799684@student.hccs.edu::2f3ebaa7-9873-4153-a53f-668f2b6b5195" providerId="AD" clId="Web-{3E5BFD1E-1D20-4302-89FD-6E54D7109916}" dt="2024-02-27T02:49:12.169" v="896"/>
        <pc:sldMkLst>
          <pc:docMk/>
          <pc:sldMk cId="2031694179" sldId="262"/>
        </pc:sldMkLst>
        <pc:spChg chg="mod">
          <ac:chgData name="favour.asu-W215799684" userId="S::w215799684@student.hccs.edu::2f3ebaa7-9873-4153-a53f-668f2b6b5195" providerId="AD" clId="Web-{3E5BFD1E-1D20-4302-89FD-6E54D7109916}" dt="2024-02-27T02:38:41.612" v="693" actId="20577"/>
          <ac:spMkLst>
            <pc:docMk/>
            <pc:sldMk cId="2031694179" sldId="262"/>
            <ac:spMk id="2" creationId="{1E9ED994-6762-20C1-7298-AE35E666A14A}"/>
          </ac:spMkLst>
        </pc:spChg>
        <pc:graphicFrameChg chg="mod modGraphic">
          <ac:chgData name="favour.asu-W215799684" userId="S::w215799684@student.hccs.edu::2f3ebaa7-9873-4153-a53f-668f2b6b5195" providerId="AD" clId="Web-{3E5BFD1E-1D20-4302-89FD-6E54D7109916}" dt="2024-02-27T02:49:12.169" v="896"/>
          <ac:graphicFrameMkLst>
            <pc:docMk/>
            <pc:sldMk cId="2031694179" sldId="262"/>
            <ac:graphicFrameMk id="5" creationId="{D95320DC-C0EE-9850-22A6-CEE34522D29F}"/>
          </ac:graphicFrameMkLst>
        </pc:graphicFrameChg>
        <pc:graphicFrameChg chg="modGraphic">
          <ac:chgData name="favour.asu-W215799684" userId="S::w215799684@student.hccs.edu::2f3ebaa7-9873-4153-a53f-668f2b6b5195" providerId="AD" clId="Web-{3E5BFD1E-1D20-4302-89FD-6E54D7109916}" dt="2024-02-27T02:26:09.489" v="506"/>
          <ac:graphicFrameMkLst>
            <pc:docMk/>
            <pc:sldMk cId="2031694179" sldId="262"/>
            <ac:graphicFrameMk id="11" creationId="{F38F2313-94E5-43DB-3C35-E5E2768987A7}"/>
          </ac:graphicFrameMkLst>
        </pc:graphicFrameChg>
      </pc:sldChg>
      <pc:sldChg chg="addSp delSp modSp">
        <pc:chgData name="favour.asu-W215799684" userId="S::w215799684@student.hccs.edu::2f3ebaa7-9873-4153-a53f-668f2b6b5195" providerId="AD" clId="Web-{3E5BFD1E-1D20-4302-89FD-6E54D7109916}" dt="2024-02-27T02:44:49.111" v="829" actId="20577"/>
        <pc:sldMkLst>
          <pc:docMk/>
          <pc:sldMk cId="1974891146" sldId="264"/>
        </pc:sldMkLst>
        <pc:spChg chg="add mod">
          <ac:chgData name="favour.asu-W215799684" userId="S::w215799684@student.hccs.edu::2f3ebaa7-9873-4153-a53f-668f2b6b5195" providerId="AD" clId="Web-{3E5BFD1E-1D20-4302-89FD-6E54D7109916}" dt="2024-02-27T02:44:49.111" v="829" actId="20577"/>
          <ac:spMkLst>
            <pc:docMk/>
            <pc:sldMk cId="1974891146" sldId="264"/>
            <ac:spMk id="8" creationId="{AEFEB18D-C799-2FAA-8B5D-EB2985C731A3}"/>
          </ac:spMkLst>
        </pc:spChg>
        <pc:graphicFrameChg chg="add del">
          <ac:chgData name="favour.asu-W215799684" userId="S::w215799684@student.hccs.edu::2f3ebaa7-9873-4153-a53f-668f2b6b5195" providerId="AD" clId="Web-{3E5BFD1E-1D20-4302-89FD-6E54D7109916}" dt="2024-02-27T02:42:09.543" v="802"/>
          <ac:graphicFrameMkLst>
            <pc:docMk/>
            <pc:sldMk cId="1974891146" sldId="264"/>
            <ac:graphicFrameMk id="4" creationId="{821294B8-5B81-0DCF-9A65-1AF7A1BAA1B1}"/>
          </ac:graphicFrameMkLst>
        </pc:graphicFrameChg>
      </pc:sldChg>
      <pc:sldMasterChg chg="del delSldLayout">
        <pc:chgData name="favour.asu-W215799684" userId="S::w215799684@student.hccs.edu::2f3ebaa7-9873-4153-a53f-668f2b6b5195" providerId="AD" clId="Web-{3E5BFD1E-1D20-4302-89FD-6E54D7109916}" dt="2024-02-27T01:54:40.788" v="185"/>
        <pc:sldMasterMkLst>
          <pc:docMk/>
          <pc:sldMasterMk cId="2460954070" sldId="2147483660"/>
        </pc:sldMasterMkLst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favour.asu-W215799684" userId="S::w215799684@student.hccs.edu::2f3ebaa7-9873-4153-a53f-668f2b6b5195" providerId="AD" clId="Web-{3E5BFD1E-1D20-4302-89FD-6E54D7109916}" dt="2024-02-27T01:54:40.788" v="185"/>
        <pc:sldMasterMkLst>
          <pc:docMk/>
          <pc:sldMasterMk cId="4289187549" sldId="2147483672"/>
        </pc:sldMasterMkLst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961319721" sldId="2147483673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4051915550" sldId="2147483674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779895107" sldId="2147483675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3297130279" sldId="2147483676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62592991" sldId="2147483677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3197274177" sldId="2147483678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1729229614" sldId="2147483679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3940043776" sldId="2147483680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2603915927" sldId="2147483681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3546368986" sldId="2147483682"/>
          </pc:sldLayoutMkLst>
        </pc:sldLayoutChg>
        <pc:sldLayoutChg chg="add mod replId">
          <pc:chgData name="favour.asu-W215799684" userId="S::w215799684@student.hccs.edu::2f3ebaa7-9873-4153-a53f-668f2b6b5195" providerId="AD" clId="Web-{3E5BFD1E-1D20-4302-89FD-6E54D7109916}" dt="2024-02-27T01:54:40.788" v="185"/>
          <pc:sldLayoutMkLst>
            <pc:docMk/>
            <pc:sldMasterMk cId="4289187549" sldId="2147483672"/>
            <pc:sldLayoutMk cId="281177662" sldId="2147483683"/>
          </pc:sldLayoutMkLst>
        </pc:sldLayoutChg>
      </pc:sldMasterChg>
    </pc:docChg>
  </pc:docChgLst>
  <pc:docChgLst>
    <pc:chgData name="ambalika.rajendran-W216127896" userId="S::w216127896@student.hccs.edu::faa03710-368b-4c38-a4c2-894a69e852f3" providerId="AD" clId="Web-{A0CD90B4-FAC8-13F6-EE55-6C948F0059BC}"/>
    <pc:docChg chg="modSld">
      <pc:chgData name="ambalika.rajendran-W216127896" userId="S::w216127896@student.hccs.edu::faa03710-368b-4c38-a4c2-894a69e852f3" providerId="AD" clId="Web-{A0CD90B4-FAC8-13F6-EE55-6C948F0059BC}" dt="2024-03-03T00:29:25.759" v="14" actId="20577"/>
      <pc:docMkLst>
        <pc:docMk/>
      </pc:docMkLst>
      <pc:sldChg chg="modSp">
        <pc:chgData name="ambalika.rajendran-W216127896" userId="S::w216127896@student.hccs.edu::faa03710-368b-4c38-a4c2-894a69e852f3" providerId="AD" clId="Web-{A0CD90B4-FAC8-13F6-EE55-6C948F0059BC}" dt="2024-03-03T00:29:25.759" v="14" actId="20577"/>
        <pc:sldMkLst>
          <pc:docMk/>
          <pc:sldMk cId="2896018147" sldId="261"/>
        </pc:sldMkLst>
        <pc:spChg chg="mod">
          <ac:chgData name="ambalika.rajendran-W216127896" userId="S::w216127896@student.hccs.edu::faa03710-368b-4c38-a4c2-894a69e852f3" providerId="AD" clId="Web-{A0CD90B4-FAC8-13F6-EE55-6C948F0059BC}" dt="2024-03-03T00:29:25.759" v="14" actId="20577"/>
          <ac:spMkLst>
            <pc:docMk/>
            <pc:sldMk cId="2896018147" sldId="261"/>
            <ac:spMk id="2" creationId="{72FD64DB-DC51-0340-065E-DD6A39FD69FE}"/>
          </ac:spMkLst>
        </pc:spChg>
      </pc:sldChg>
      <pc:sldChg chg="modSp">
        <pc:chgData name="ambalika.rajendran-W216127896" userId="S::w216127896@student.hccs.edu::faa03710-368b-4c38-a4c2-894a69e852f3" providerId="AD" clId="Web-{A0CD90B4-FAC8-13F6-EE55-6C948F0059BC}" dt="2024-03-03T00:29:20.524" v="12" actId="20577"/>
        <pc:sldMkLst>
          <pc:docMk/>
          <pc:sldMk cId="1974891146" sldId="264"/>
        </pc:sldMkLst>
        <pc:spChg chg="mod">
          <ac:chgData name="ambalika.rajendran-W216127896" userId="S::w216127896@student.hccs.edu::faa03710-368b-4c38-a4c2-894a69e852f3" providerId="AD" clId="Web-{A0CD90B4-FAC8-13F6-EE55-6C948F0059BC}" dt="2024-03-03T00:29:20.524" v="12" actId="20577"/>
          <ac:spMkLst>
            <pc:docMk/>
            <pc:sldMk cId="1974891146" sldId="264"/>
            <ac:spMk id="8" creationId="{AEFEB18D-C799-2FAA-8B5D-EB2985C731A3}"/>
          </ac:spMkLst>
        </pc:spChg>
      </pc:sldChg>
    </pc:docChg>
  </pc:docChgLst>
  <pc:docChgLst>
    <pc:chgData name="ambalika.rajendran-W216127896" userId="S::w216127896@student.hccs.edu::faa03710-368b-4c38-a4c2-894a69e852f3" providerId="AD" clId="Web-{44FC546D-E91B-4A52-F8C5-3FC8E77B21D2}"/>
    <pc:docChg chg="addSld modSld">
      <pc:chgData name="ambalika.rajendran-W216127896" userId="S::w216127896@student.hccs.edu::faa03710-368b-4c38-a4c2-894a69e852f3" providerId="AD" clId="Web-{44FC546D-E91B-4A52-F8C5-3FC8E77B21D2}" dt="2024-02-27T02:41:44.618" v="114" actId="1076"/>
      <pc:docMkLst>
        <pc:docMk/>
      </pc:docMkLst>
      <pc:sldChg chg="addSp delSp modSp mod setBg">
        <pc:chgData name="ambalika.rajendran-W216127896" userId="S::w216127896@student.hccs.edu::faa03710-368b-4c38-a4c2-894a69e852f3" providerId="AD" clId="Web-{44FC546D-E91B-4A52-F8C5-3FC8E77B21D2}" dt="2024-02-27T02:41:44.618" v="114" actId="1076"/>
        <pc:sldMkLst>
          <pc:docMk/>
          <pc:sldMk cId="2896018147" sldId="261"/>
        </pc:sldMkLst>
        <pc:spChg chg="mo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2" creationId="{72FD64DB-DC51-0340-065E-DD6A39FD69FE}"/>
          </ac:spMkLst>
        </pc:spChg>
        <pc:spChg chg="mo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6" creationId="{58ABA2DA-8C98-3737-55D1-12E69BF3AC9F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31" creationId="{AB8C311F-7253-4AED-9701-7FC0708C41C7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33" creationId="{E2384209-CB15-4CDF-9D31-C44FD9A3F20D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35" creationId="{2633B3B5-CC90-43F0-8714-D31D1F3F0209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24.711" v="113"/>
          <ac:spMkLst>
            <pc:docMk/>
            <pc:sldMk cId="2896018147" sldId="261"/>
            <ac:spMk id="37" creationId="{A8D57A06-A426-446D-B02C-A2DC6B62E45E}"/>
          </ac:spMkLst>
        </pc:spChg>
        <pc:graphicFrameChg chg="add mod modGraphic">
          <ac:chgData name="ambalika.rajendran-W216127896" userId="S::w216127896@student.hccs.edu::faa03710-368b-4c38-a4c2-894a69e852f3" providerId="AD" clId="Web-{44FC546D-E91B-4A52-F8C5-3FC8E77B21D2}" dt="2024-02-27T02:41:24.711" v="113"/>
          <ac:graphicFrameMkLst>
            <pc:docMk/>
            <pc:sldMk cId="2896018147" sldId="261"/>
            <ac:graphicFrameMk id="3" creationId="{7F1DC192-7B70-CA95-F081-F87667DADB5B}"/>
          </ac:graphicFrameMkLst>
        </pc:graphicFrameChg>
        <pc:graphicFrameChg chg="del">
          <ac:chgData name="ambalika.rajendran-W216127896" userId="S::w216127896@student.hccs.edu::faa03710-368b-4c38-a4c2-894a69e852f3" providerId="AD" clId="Web-{44FC546D-E91B-4A52-F8C5-3FC8E77B21D2}" dt="2024-02-27T02:38:52.705" v="99"/>
          <ac:graphicFrameMkLst>
            <pc:docMk/>
            <pc:sldMk cId="2896018147" sldId="261"/>
            <ac:graphicFrameMk id="4" creationId="{5DDD7AE7-1AC2-4BB2-C960-947EC3066A33}"/>
          </ac:graphicFrameMkLst>
        </pc:graphicFrameChg>
        <pc:graphicFrameChg chg="del">
          <ac:chgData name="ambalika.rajendran-W216127896" userId="S::w216127896@student.hccs.edu::faa03710-368b-4c38-a4c2-894a69e852f3" providerId="AD" clId="Web-{44FC546D-E91B-4A52-F8C5-3FC8E77B21D2}" dt="2024-02-27T02:40:56.382" v="108"/>
          <ac:graphicFrameMkLst>
            <pc:docMk/>
            <pc:sldMk cId="2896018147" sldId="261"/>
            <ac:graphicFrameMk id="5" creationId="{B252C14F-7A31-8D2C-5865-8505F0151713}"/>
          </ac:graphicFrameMkLst>
        </pc:graphicFrameChg>
        <pc:graphicFrameChg chg="add mod">
          <ac:chgData name="ambalika.rajendran-W216127896" userId="S::w216127896@student.hccs.edu::faa03710-368b-4c38-a4c2-894a69e852f3" providerId="AD" clId="Web-{44FC546D-E91B-4A52-F8C5-3FC8E77B21D2}" dt="2024-02-27T02:41:24.711" v="113"/>
          <ac:graphicFrameMkLst>
            <pc:docMk/>
            <pc:sldMk cId="2896018147" sldId="261"/>
            <ac:graphicFrameMk id="7" creationId="{436F753B-EBB9-0CAB-E6B2-00EBBC8AD36C}"/>
          </ac:graphicFrameMkLst>
        </pc:graphicFrameChg>
        <pc:graphicFrameChg chg="mod modGraphic">
          <ac:chgData name="ambalika.rajendran-W216127896" userId="S::w216127896@student.hccs.edu::faa03710-368b-4c38-a4c2-894a69e852f3" providerId="AD" clId="Web-{44FC546D-E91B-4A52-F8C5-3FC8E77B21D2}" dt="2024-02-27T02:41:44.618" v="114" actId="1076"/>
          <ac:graphicFrameMkLst>
            <pc:docMk/>
            <pc:sldMk cId="2896018147" sldId="261"/>
            <ac:graphicFrameMk id="8" creationId="{E2A77F9F-D870-31CF-5D20-B1A43B97CC10}"/>
          </ac:graphicFrameMkLst>
        </pc:graphicFrame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16" creationId="{6D69EDD7-4751-0DEB-B407-CD273BA49490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18" creationId="{6E2BB17F-927E-229A-6B60-11B27D86D9D9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19" creationId="{B6494A50-ABE6-1F25-752E-E43EC57323A1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20" creationId="{9AA13E37-0427-91BF-541D-BBE3FC7CDED0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21" creationId="{AA26A140-EA65-6476-9ADB-01887FCCE943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22" creationId="{D300392F-56E5-9E66-49B3-485460BA4E82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25" creationId="{74E08381-8770-E5E4-FB76-A474A9CA4010}"/>
          </ac:inkMkLst>
        </pc:inkChg>
        <pc:inkChg chg="mod">
          <ac:chgData name="ambalika.rajendran-W216127896" userId="S::w216127896@student.hccs.edu::faa03710-368b-4c38-a4c2-894a69e852f3" providerId="AD" clId="Web-{44FC546D-E91B-4A52-F8C5-3FC8E77B21D2}" dt="2024-02-27T02:41:24.711" v="113"/>
          <ac:inkMkLst>
            <pc:docMk/>
            <pc:sldMk cId="2896018147" sldId="261"/>
            <ac:inkMk id="26" creationId="{42A523D7-E205-78EE-D16B-018EF6454EB5}"/>
          </ac:inkMkLst>
        </pc:inkChg>
      </pc:sldChg>
      <pc:sldChg chg="addSp modSp new mod setBg">
        <pc:chgData name="ambalika.rajendran-W216127896" userId="S::w216127896@student.hccs.edu::faa03710-368b-4c38-a4c2-894a69e852f3" providerId="AD" clId="Web-{44FC546D-E91B-4A52-F8C5-3FC8E77B21D2}" dt="2024-02-27T02:41:19.820" v="112"/>
        <pc:sldMkLst>
          <pc:docMk/>
          <pc:sldMk cId="1974891146" sldId="264"/>
        </pc:sldMkLst>
        <pc:spChg chg="add">
          <ac:chgData name="ambalika.rajendran-W216127896" userId="S::w216127896@student.hccs.edu::faa03710-368b-4c38-a4c2-894a69e852f3" providerId="AD" clId="Web-{44FC546D-E91B-4A52-F8C5-3FC8E77B21D2}" dt="2024-02-27T02:41:19.820" v="112"/>
          <ac:spMkLst>
            <pc:docMk/>
            <pc:sldMk cId="1974891146" sldId="264"/>
            <ac:spMk id="12" creationId="{AB8C311F-7253-4AED-9701-7FC0708C41C7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19.820" v="112"/>
          <ac:spMkLst>
            <pc:docMk/>
            <pc:sldMk cId="1974891146" sldId="264"/>
            <ac:spMk id="14" creationId="{E2384209-CB15-4CDF-9D31-C44FD9A3F20D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19.820" v="112"/>
          <ac:spMkLst>
            <pc:docMk/>
            <pc:sldMk cId="1974891146" sldId="264"/>
            <ac:spMk id="16" creationId="{2633B3B5-CC90-43F0-8714-D31D1F3F0209}"/>
          </ac:spMkLst>
        </pc:spChg>
        <pc:spChg chg="add">
          <ac:chgData name="ambalika.rajendran-W216127896" userId="S::w216127896@student.hccs.edu::faa03710-368b-4c38-a4c2-894a69e852f3" providerId="AD" clId="Web-{44FC546D-E91B-4A52-F8C5-3FC8E77B21D2}" dt="2024-02-27T02:41:19.820" v="112"/>
          <ac:spMkLst>
            <pc:docMk/>
            <pc:sldMk cId="1974891146" sldId="264"/>
            <ac:spMk id="18" creationId="{A8D57A06-A426-446D-B02C-A2DC6B62E45E}"/>
          </ac:spMkLst>
        </pc:spChg>
        <pc:graphicFrameChg chg="add mod modGraphic">
          <ac:chgData name="ambalika.rajendran-W216127896" userId="S::w216127896@student.hccs.edu::faa03710-368b-4c38-a4c2-894a69e852f3" providerId="AD" clId="Web-{44FC546D-E91B-4A52-F8C5-3FC8E77B21D2}" dt="2024-02-27T02:41:19.820" v="112"/>
          <ac:graphicFrameMkLst>
            <pc:docMk/>
            <pc:sldMk cId="1974891146" sldId="264"/>
            <ac:graphicFrameMk id="3" creationId="{C1E07063-19D6-C597-FE28-70A5C0E909BF}"/>
          </ac:graphicFrameMkLst>
        </pc:graphicFrameChg>
        <pc:graphicFrameChg chg="add mod">
          <ac:chgData name="ambalika.rajendran-W216127896" userId="S::w216127896@student.hccs.edu::faa03710-368b-4c38-a4c2-894a69e852f3" providerId="AD" clId="Web-{44FC546D-E91B-4A52-F8C5-3FC8E77B21D2}" dt="2024-02-27T02:41:19.820" v="112"/>
          <ac:graphicFrameMkLst>
            <pc:docMk/>
            <pc:sldMk cId="1974891146" sldId="264"/>
            <ac:graphicFrameMk id="5" creationId="{2D681E4D-3236-9CE0-3397-D88C124DBAE2}"/>
          </ac:graphicFrameMkLst>
        </pc:graphicFrameChg>
        <pc:graphicFrameChg chg="add mod modGraphic">
          <ac:chgData name="ambalika.rajendran-W216127896" userId="S::w216127896@student.hccs.edu::faa03710-368b-4c38-a4c2-894a69e852f3" providerId="AD" clId="Web-{44FC546D-E91B-4A52-F8C5-3FC8E77B21D2}" dt="2024-02-27T02:41:19.820" v="112"/>
          <ac:graphicFrameMkLst>
            <pc:docMk/>
            <pc:sldMk cId="1974891146" sldId="264"/>
            <ac:graphicFrameMk id="7" creationId="{B6A2FEF7-AC8E-15C0-55CD-D83D1F13E5B5}"/>
          </ac:graphicFrameMkLst>
        </pc:graphicFrameChg>
      </pc:sldChg>
    </pc:docChg>
  </pc:docChgLst>
  <pc:docChgLst>
    <pc:chgData name="ambalika.rajendran-W216127896" userId="S::w216127896@student.hccs.edu::faa03710-368b-4c38-a4c2-894a69e852f3" providerId="AD" clId="Web-{CA408E93-7B14-82F5-8FDD-510E9091FC41}"/>
    <pc:docChg chg="modSld">
      <pc:chgData name="ambalika.rajendran-W216127896" userId="S::w216127896@student.hccs.edu::faa03710-368b-4c38-a4c2-894a69e852f3" providerId="AD" clId="Web-{CA408E93-7B14-82F5-8FDD-510E9091FC41}" dt="2024-03-02T19:13:03.404" v="10" actId="20577"/>
      <pc:docMkLst>
        <pc:docMk/>
      </pc:docMkLst>
      <pc:sldChg chg="modSp">
        <pc:chgData name="ambalika.rajendran-W216127896" userId="S::w216127896@student.hccs.edu::faa03710-368b-4c38-a4c2-894a69e852f3" providerId="AD" clId="Web-{CA408E93-7B14-82F5-8FDD-510E9091FC41}" dt="2024-03-02T19:12:40.778" v="5" actId="20577"/>
        <pc:sldMkLst>
          <pc:docMk/>
          <pc:sldMk cId="2896018147" sldId="261"/>
        </pc:sldMkLst>
        <pc:spChg chg="mod">
          <ac:chgData name="ambalika.rajendran-W216127896" userId="S::w216127896@student.hccs.edu::faa03710-368b-4c38-a4c2-894a69e852f3" providerId="AD" clId="Web-{CA408E93-7B14-82F5-8FDD-510E9091FC41}" dt="2024-03-02T19:12:40.778" v="5" actId="20577"/>
          <ac:spMkLst>
            <pc:docMk/>
            <pc:sldMk cId="2896018147" sldId="261"/>
            <ac:spMk id="6" creationId="{58ABA2DA-8C98-3737-55D1-12E69BF3AC9F}"/>
          </ac:spMkLst>
        </pc:spChg>
      </pc:sldChg>
      <pc:sldChg chg="addSp modSp mod modClrScheme chgLayout">
        <pc:chgData name="ambalika.rajendran-W216127896" userId="S::w216127896@student.hccs.edu::faa03710-368b-4c38-a4c2-894a69e852f3" providerId="AD" clId="Web-{CA408E93-7B14-82F5-8FDD-510E9091FC41}" dt="2024-03-02T19:09:43.256" v="0"/>
        <pc:sldMkLst>
          <pc:docMk/>
          <pc:sldMk cId="1976218636" sldId="263"/>
        </pc:sldMkLst>
        <pc:spChg chg="add mod">
          <ac:chgData name="ambalika.rajendran-W216127896" userId="S::w216127896@student.hccs.edu::faa03710-368b-4c38-a4c2-894a69e852f3" providerId="AD" clId="Web-{CA408E93-7B14-82F5-8FDD-510E9091FC41}" dt="2024-03-02T19:09:43.256" v="0"/>
          <ac:spMkLst>
            <pc:docMk/>
            <pc:sldMk cId="1976218636" sldId="263"/>
            <ac:spMk id="2" creationId="{62B385AA-07EA-F759-4609-2242A39556E2}"/>
          </ac:spMkLst>
        </pc:spChg>
        <pc:spChg chg="add mod">
          <ac:chgData name="ambalika.rajendran-W216127896" userId="S::w216127896@student.hccs.edu::faa03710-368b-4c38-a4c2-894a69e852f3" providerId="AD" clId="Web-{CA408E93-7B14-82F5-8FDD-510E9091FC41}" dt="2024-03-02T19:09:43.256" v="0"/>
          <ac:spMkLst>
            <pc:docMk/>
            <pc:sldMk cId="1976218636" sldId="263"/>
            <ac:spMk id="3" creationId="{F130E430-38FE-6BBD-9DD2-1AE46556A6DD}"/>
          </ac:spMkLst>
        </pc:spChg>
      </pc:sldChg>
      <pc:sldChg chg="modSp">
        <pc:chgData name="ambalika.rajendran-W216127896" userId="S::w216127896@student.hccs.edu::faa03710-368b-4c38-a4c2-894a69e852f3" providerId="AD" clId="Web-{CA408E93-7B14-82F5-8FDD-510E9091FC41}" dt="2024-03-02T19:13:03.404" v="10" actId="20577"/>
        <pc:sldMkLst>
          <pc:docMk/>
          <pc:sldMk cId="1974891146" sldId="264"/>
        </pc:sldMkLst>
        <pc:spChg chg="mod">
          <ac:chgData name="ambalika.rajendran-W216127896" userId="S::w216127896@student.hccs.edu::faa03710-368b-4c38-a4c2-894a69e852f3" providerId="AD" clId="Web-{CA408E93-7B14-82F5-8FDD-510E9091FC41}" dt="2024-03-02T19:13:03.404" v="10" actId="20577"/>
          <ac:spMkLst>
            <pc:docMk/>
            <pc:sldMk cId="1974891146" sldId="264"/>
            <ac:spMk id="4" creationId="{DB0C612C-BBA1-7D2C-1F4E-09822B6B98A1}"/>
          </ac:spMkLst>
        </pc:spChg>
      </pc:sldChg>
    </pc:docChg>
  </pc:docChgLst>
  <pc:docChgLst>
    <pc:chgData name="misty.richardson-W4626687" userId="S::w4626687@student.hccs.edu::750cf8ba-a7f5-4dc9-95c5-3509a4433d86" providerId="AD" clId="Web-{5B9E5628-89D9-4ED5-9ABD-0E0923590304}"/>
    <pc:docChg chg="addSld modSld sldOrd">
      <pc:chgData name="misty.richardson-W4626687" userId="S::w4626687@student.hccs.edu::750cf8ba-a7f5-4dc9-95c5-3509a4433d86" providerId="AD" clId="Web-{5B9E5628-89D9-4ED5-9ABD-0E0923590304}" dt="2024-03-05T01:50:34.075" v="118"/>
      <pc:docMkLst>
        <pc:docMk/>
      </pc:docMkLst>
      <pc:sldChg chg="addSp modSp mod setBg">
        <pc:chgData name="misty.richardson-W4626687" userId="S::w4626687@student.hccs.edu::750cf8ba-a7f5-4dc9-95c5-3509a4433d86" providerId="AD" clId="Web-{5B9E5628-89D9-4ED5-9ABD-0E0923590304}" dt="2024-03-05T01:47:12.084" v="111" actId="14100"/>
        <pc:sldMkLst>
          <pc:docMk/>
          <pc:sldMk cId="109857222" sldId="256"/>
        </pc:sldMkLst>
        <pc:spChg chg="mod">
          <ac:chgData name="misty.richardson-W4626687" userId="S::w4626687@student.hccs.edu::750cf8ba-a7f5-4dc9-95c5-3509a4433d86" providerId="AD" clId="Web-{5B9E5628-89D9-4ED5-9ABD-0E0923590304}" dt="2024-03-05T01:47:12.084" v="111" actId="14100"/>
          <ac:spMkLst>
            <pc:docMk/>
            <pc:sldMk cId="109857222" sldId="256"/>
            <ac:spMk id="5" creationId="{BB01F234-2334-C39A-018A-4E89E3972983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41.487" v="107"/>
          <ac:spMkLst>
            <pc:docMk/>
            <pc:sldMk cId="109857222" sldId="256"/>
            <ac:spMk id="10" creationId="{BCC81228-CEA3-402B-B8E5-688F5BFA7876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41.487" v="107"/>
          <ac:spMkLst>
            <pc:docMk/>
            <pc:sldMk cId="109857222" sldId="256"/>
            <ac:spMk id="12" creationId="{BC0916B8-FF7A-4ECB-9FD7-C7668658D9B4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41.487" v="107"/>
          <ac:spMkLst>
            <pc:docMk/>
            <pc:sldMk cId="109857222" sldId="256"/>
            <ac:spMk id="14" creationId="{9DC011D4-C95F-4B2E-9A3C-A46DCDE956DC}"/>
          </ac:spMkLst>
        </pc:spChg>
        <pc:graphicFrameChg chg="mod ord modGraphic">
          <ac:chgData name="misty.richardson-W4626687" userId="S::w4626687@student.hccs.edu::750cf8ba-a7f5-4dc9-95c5-3509a4433d86" providerId="AD" clId="Web-{5B9E5628-89D9-4ED5-9ABD-0E0923590304}" dt="2024-03-05T01:45:41.487" v="107"/>
          <ac:graphicFrameMkLst>
            <pc:docMk/>
            <pc:sldMk cId="109857222" sldId="256"/>
            <ac:graphicFrameMk id="4" creationId="{1D4CF3B2-5B10-DD2E-4F79-5C3861714D5C}"/>
          </ac:graphicFrameMkLst>
        </pc:graphicFrameChg>
      </pc:sldChg>
      <pc:sldChg chg="addSp modSp mod ord setBg">
        <pc:chgData name="misty.richardson-W4626687" userId="S::w4626687@student.hccs.edu::750cf8ba-a7f5-4dc9-95c5-3509a4433d86" providerId="AD" clId="Web-{5B9E5628-89D9-4ED5-9ABD-0E0923590304}" dt="2024-03-05T01:45:25.846" v="106"/>
        <pc:sldMkLst>
          <pc:docMk/>
          <pc:sldMk cId="1435658153" sldId="257"/>
        </pc:sldMkLst>
        <pc:spChg chg="mod">
          <ac:chgData name="misty.richardson-W4626687" userId="S::w4626687@student.hccs.edu::750cf8ba-a7f5-4dc9-95c5-3509a4433d86" providerId="AD" clId="Web-{5B9E5628-89D9-4ED5-9ABD-0E0923590304}" dt="2024-03-05T01:45:25.846" v="106"/>
          <ac:spMkLst>
            <pc:docMk/>
            <pc:sldMk cId="1435658153" sldId="257"/>
            <ac:spMk id="2" creationId="{55FC9D36-0CA7-9488-BA1A-01FB825A07B7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25.846" v="106"/>
          <ac:spMkLst>
            <pc:docMk/>
            <pc:sldMk cId="1435658153" sldId="257"/>
            <ac:spMk id="10" creationId="{545D489D-16E1-484D-867B-144368D74B83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25.846" v="106"/>
          <ac:spMkLst>
            <pc:docMk/>
            <pc:sldMk cId="1435658153" sldId="257"/>
            <ac:spMk id="12" creationId="{49A496F5-B01E-4BF8-9D1E-C4E53B6F9652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25.846" v="106"/>
          <ac:spMkLst>
            <pc:docMk/>
            <pc:sldMk cId="1435658153" sldId="257"/>
            <ac:spMk id="14" creationId="{6E895C8D-1379-40B8-8B1B-B6F5AEAF0A6C}"/>
          </ac:spMkLst>
        </pc:spChg>
        <pc:graphicFrameChg chg="mod">
          <ac:chgData name="misty.richardson-W4626687" userId="S::w4626687@student.hccs.edu::750cf8ba-a7f5-4dc9-95c5-3509a4433d86" providerId="AD" clId="Web-{5B9E5628-89D9-4ED5-9ABD-0E0923590304}" dt="2024-03-05T01:45:25.846" v="106"/>
          <ac:graphicFrameMkLst>
            <pc:docMk/>
            <pc:sldMk cId="1435658153" sldId="257"/>
            <ac:graphicFrameMk id="5" creationId="{58418A1E-3EA6-8F3A-2387-188ABA546E71}"/>
          </ac:graphicFrameMkLst>
        </pc:graphicFrameChg>
        <pc:picChg chg="mod">
          <ac:chgData name="misty.richardson-W4626687" userId="S::w4626687@student.hccs.edu::750cf8ba-a7f5-4dc9-95c5-3509a4433d86" providerId="AD" clId="Web-{5B9E5628-89D9-4ED5-9ABD-0E0923590304}" dt="2024-03-05T01:45:25.846" v="106"/>
          <ac:picMkLst>
            <pc:docMk/>
            <pc:sldMk cId="1435658153" sldId="257"/>
            <ac:picMk id="4" creationId="{221710EA-71A3-63FF-221C-B6FE153B38AD}"/>
          </ac:picMkLst>
        </pc:picChg>
      </pc:sldChg>
      <pc:sldChg chg="addSp modSp mod setBg">
        <pc:chgData name="misty.richardson-W4626687" userId="S::w4626687@student.hccs.edu::750cf8ba-a7f5-4dc9-95c5-3509a4433d86" providerId="AD" clId="Web-{5B9E5628-89D9-4ED5-9ABD-0E0923590304}" dt="2024-03-05T01:45:14.689" v="105"/>
        <pc:sldMkLst>
          <pc:docMk/>
          <pc:sldMk cId="2399404919" sldId="259"/>
        </pc:sldMkLst>
        <pc:spChg chg="mod">
          <ac:chgData name="misty.richardson-W4626687" userId="S::w4626687@student.hccs.edu::750cf8ba-a7f5-4dc9-95c5-3509a4433d86" providerId="AD" clId="Web-{5B9E5628-89D9-4ED5-9ABD-0E0923590304}" dt="2024-03-05T01:45:14.689" v="105"/>
          <ac:spMkLst>
            <pc:docMk/>
            <pc:sldMk cId="2399404919" sldId="259"/>
            <ac:spMk id="2" creationId="{E3FCF105-F981-88A7-6B46-21FBFBD8A542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5:14.689" v="105"/>
          <ac:spMkLst>
            <pc:docMk/>
            <pc:sldMk cId="2399404919" sldId="259"/>
            <ac:spMk id="13" creationId="{2659FDB4-FCBE-4A89-B46D-43D4FA54464D}"/>
          </ac:spMkLst>
        </pc:spChg>
        <pc:graphicFrameChg chg="mod">
          <ac:chgData name="misty.richardson-W4626687" userId="S::w4626687@student.hccs.edu::750cf8ba-a7f5-4dc9-95c5-3509a4433d86" providerId="AD" clId="Web-{5B9E5628-89D9-4ED5-9ABD-0E0923590304}" dt="2024-03-05T01:45:14.689" v="105"/>
          <ac:graphicFrameMkLst>
            <pc:docMk/>
            <pc:sldMk cId="2399404919" sldId="259"/>
            <ac:graphicFrameMk id="6" creationId="{48C73013-4766-F7C5-8A48-B1553043B1A6}"/>
          </ac:graphicFrameMkLst>
        </pc:graphicFrameChg>
        <pc:graphicFrameChg chg="mod">
          <ac:chgData name="misty.richardson-W4626687" userId="S::w4626687@student.hccs.edu::750cf8ba-a7f5-4dc9-95c5-3509a4433d86" providerId="AD" clId="Web-{5B9E5628-89D9-4ED5-9ABD-0E0923590304}" dt="2024-03-05T01:45:14.689" v="105"/>
          <ac:graphicFrameMkLst>
            <pc:docMk/>
            <pc:sldMk cId="2399404919" sldId="259"/>
            <ac:graphicFrameMk id="7" creationId="{F68357F2-DC68-4F01-8BF1-BD260106C770}"/>
          </ac:graphicFrameMkLst>
        </pc:graphicFrameChg>
        <pc:graphicFrameChg chg="mod">
          <ac:chgData name="misty.richardson-W4626687" userId="S::w4626687@student.hccs.edu::750cf8ba-a7f5-4dc9-95c5-3509a4433d86" providerId="AD" clId="Web-{5B9E5628-89D9-4ED5-9ABD-0E0923590304}" dt="2024-03-05T01:45:14.689" v="105"/>
          <ac:graphicFrameMkLst>
            <pc:docMk/>
            <pc:sldMk cId="2399404919" sldId="259"/>
            <ac:graphicFrameMk id="8" creationId="{93D7DAE1-B487-38E5-B4F5-5F3E8DFFB191}"/>
          </ac:graphicFrameMkLst>
        </pc:graphicFrameChg>
        <pc:cxnChg chg="add">
          <ac:chgData name="misty.richardson-W4626687" userId="S::w4626687@student.hccs.edu::750cf8ba-a7f5-4dc9-95c5-3509a4433d86" providerId="AD" clId="Web-{5B9E5628-89D9-4ED5-9ABD-0E0923590304}" dt="2024-03-05T01:45:14.689" v="105"/>
          <ac:cxnSpMkLst>
            <pc:docMk/>
            <pc:sldMk cId="2399404919" sldId="259"/>
            <ac:cxnSpMk id="15" creationId="{C8F51B3F-8331-4E4A-AE96-D47B1006EEAD}"/>
          </ac:cxnSpMkLst>
        </pc:cxnChg>
      </pc:sldChg>
      <pc:sldChg chg="addSp delSp modSp mod setBg">
        <pc:chgData name="misty.richardson-W4626687" userId="S::w4626687@student.hccs.edu::750cf8ba-a7f5-4dc9-95c5-3509a4433d86" providerId="AD" clId="Web-{5B9E5628-89D9-4ED5-9ABD-0E0923590304}" dt="2024-03-05T01:50:34.075" v="118"/>
        <pc:sldMkLst>
          <pc:docMk/>
          <pc:sldMk cId="1985540978" sldId="260"/>
        </pc:sldMkLst>
        <pc:spChg chg="del">
          <ac:chgData name="misty.richardson-W4626687" userId="S::w4626687@student.hccs.edu::750cf8ba-a7f5-4dc9-95c5-3509a4433d86" providerId="AD" clId="Web-{5B9E5628-89D9-4ED5-9ABD-0E0923590304}" dt="2024-03-05T00:15:13.794" v="58"/>
          <ac:spMkLst>
            <pc:docMk/>
            <pc:sldMk cId="1985540978" sldId="260"/>
            <ac:spMk id="2" creationId="{F954803D-B0CC-7EF5-B667-E68CDF8FDD25}"/>
          </ac:spMkLst>
        </pc:spChg>
        <pc:spChg chg="del">
          <ac:chgData name="misty.richardson-W4626687" userId="S::w4626687@student.hccs.edu::750cf8ba-a7f5-4dc9-95c5-3509a4433d86" providerId="AD" clId="Web-{5B9E5628-89D9-4ED5-9ABD-0E0923590304}" dt="2024-03-05T00:15:09.200" v="57"/>
          <ac:spMkLst>
            <pc:docMk/>
            <pc:sldMk cId="1985540978" sldId="260"/>
            <ac:spMk id="3" creationId="{47FECA72-2217-E793-444D-A1C1F5DAD91C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50:34.075" v="117"/>
          <ac:spMkLst>
            <pc:docMk/>
            <pc:sldMk cId="1985540978" sldId="260"/>
            <ac:spMk id="6" creationId="{A2679492-7988-4050-9056-542444452411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50:34.075" v="117"/>
          <ac:spMkLst>
            <pc:docMk/>
            <pc:sldMk cId="1985540978" sldId="260"/>
            <ac:spMk id="7" creationId="{B091B163-7D61-4891-ABCF-5C13D9C418D0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27.602" v="113"/>
          <ac:spMkLst>
            <pc:docMk/>
            <pc:sldMk cId="1985540978" sldId="260"/>
            <ac:spMk id="8" creationId="{0BDAA237-2A33-5F15-BBFF-B0BADA46D01F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50:34.075" v="117"/>
          <ac:spMkLst>
            <pc:docMk/>
            <pc:sldMk cId="1985540978" sldId="260"/>
            <ac:spMk id="9" creationId="{0BDAA237-2A33-5F15-BBFF-B0BADA46D01F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27.602" v="113"/>
          <ac:spMkLst>
            <pc:docMk/>
            <pc:sldMk cId="1985540978" sldId="260"/>
            <ac:spMk id="11" creationId="{A2679492-7988-4050-9056-542444452411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50:34.075" v="118"/>
          <ac:spMkLst>
            <pc:docMk/>
            <pc:sldMk cId="1985540978" sldId="260"/>
            <ac:spMk id="12" creationId="{32BC26D8-82FB-445E-AA49-62A77D7C1EE0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27.602" v="113"/>
          <ac:spMkLst>
            <pc:docMk/>
            <pc:sldMk cId="1985540978" sldId="260"/>
            <ac:spMk id="13" creationId="{B091B163-7D61-4891-ABCF-5C13D9C418D0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50:34.075" v="118"/>
          <ac:spMkLst>
            <pc:docMk/>
            <pc:sldMk cId="1985540978" sldId="260"/>
            <ac:spMk id="14" creationId="{CB44330D-EA18-4254-AA95-EB49948539B8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35.790" v="115"/>
          <ac:spMkLst>
            <pc:docMk/>
            <pc:sldMk cId="1985540978" sldId="260"/>
            <ac:spMk id="17" creationId="{B34F5AD2-EDBD-4BBD-A55C-EAFFD0C7097A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35.790" v="115"/>
          <ac:spMkLst>
            <pc:docMk/>
            <pc:sldMk cId="1985540978" sldId="260"/>
            <ac:spMk id="18" creationId="{C3896A03-3945-419A-B66B-4EE266EDD152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35.790" v="115"/>
          <ac:spMkLst>
            <pc:docMk/>
            <pc:sldMk cId="1985540978" sldId="260"/>
            <ac:spMk id="19" creationId="{450D3AD2-FA80-415F-A9CE-54D884561CD7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48:35.790" v="115"/>
          <ac:spMkLst>
            <pc:docMk/>
            <pc:sldMk cId="1985540978" sldId="260"/>
            <ac:spMk id="20" creationId="{5CFFE7AD-C565-DE92-1156-11690F1EDBF6}"/>
          </ac:spMkLst>
        </pc:spChg>
        <pc:picChg chg="add mod ord">
          <ac:chgData name="misty.richardson-W4626687" userId="S::w4626687@student.hccs.edu::750cf8ba-a7f5-4dc9-95c5-3509a4433d86" providerId="AD" clId="Web-{5B9E5628-89D9-4ED5-9ABD-0E0923590304}" dt="2024-03-05T01:50:34.075" v="117"/>
          <ac:picMkLst>
            <pc:docMk/>
            <pc:sldMk cId="1985540978" sldId="260"/>
            <ac:picMk id="4" creationId="{29BB976B-B92D-302B-0E0F-C66FBD8ACEC8}"/>
          </ac:picMkLst>
        </pc:picChg>
        <pc:cxnChg chg="add del">
          <ac:chgData name="misty.richardson-W4626687" userId="S::w4626687@student.hccs.edu::750cf8ba-a7f5-4dc9-95c5-3509a4433d86" providerId="AD" clId="Web-{5B9E5628-89D9-4ED5-9ABD-0E0923590304}" dt="2024-03-05T01:50:34.075" v="117"/>
          <ac:cxnSpMkLst>
            <pc:docMk/>
            <pc:sldMk cId="1985540978" sldId="260"/>
            <ac:cxnSpMk id="10" creationId="{C49DA8F6-BCC1-4447-B54C-57856834B94B}"/>
          </ac:cxnSpMkLst>
        </pc:cxnChg>
        <pc:cxnChg chg="add del">
          <ac:chgData name="misty.richardson-W4626687" userId="S::w4626687@student.hccs.edu::750cf8ba-a7f5-4dc9-95c5-3509a4433d86" providerId="AD" clId="Web-{5B9E5628-89D9-4ED5-9ABD-0E0923590304}" dt="2024-03-05T01:48:27.602" v="113"/>
          <ac:cxnSpMkLst>
            <pc:docMk/>
            <pc:sldMk cId="1985540978" sldId="260"/>
            <ac:cxnSpMk id="15" creationId="{C49DA8F6-BCC1-4447-B54C-57856834B94B}"/>
          </ac:cxnSpMkLst>
        </pc:cxnChg>
      </pc:sldChg>
      <pc:sldChg chg="ord">
        <pc:chgData name="misty.richardson-W4626687" userId="S::w4626687@student.hccs.edu::750cf8ba-a7f5-4dc9-95c5-3509a4433d86" providerId="AD" clId="Web-{5B9E5628-89D9-4ED5-9ABD-0E0923590304}" dt="2024-03-05T01:39:17.349" v="97"/>
        <pc:sldMkLst>
          <pc:docMk/>
          <pc:sldMk cId="2896018147" sldId="261"/>
        </pc:sldMkLst>
      </pc:sldChg>
      <pc:sldChg chg="addSp modSp mod ord setBg">
        <pc:chgData name="misty.richardson-W4626687" userId="S::w4626687@student.hccs.edu::750cf8ba-a7f5-4dc9-95c5-3509a4433d86" providerId="AD" clId="Web-{5B9E5628-89D9-4ED5-9ABD-0E0923590304}" dt="2024-03-05T01:44:40.844" v="103"/>
        <pc:sldMkLst>
          <pc:docMk/>
          <pc:sldMk cId="2031694179" sldId="262"/>
        </pc:sldMkLst>
        <pc:spChg chg="mo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2" creationId="{1E9ED994-6762-20C1-7298-AE35E666A14A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16" creationId="{BACC6370-2D7E-4714-9D71-7542949D7D5D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18" creationId="{256B2C21-A230-48C0-8DF1-C46611373C44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20" creationId="{3847E18C-932D-4C95-AABA-FEC7C9499AD7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22" creationId="{3150CB11-0C61-439E-910F-5787759E72A0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24" creationId="{43F8A58B-5155-44CE-A5FF-7647B47D0A7A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40.844" v="103"/>
          <ac:spMkLst>
            <pc:docMk/>
            <pc:sldMk cId="2031694179" sldId="262"/>
            <ac:spMk id="26" creationId="{443F2ACA-E6D6-4028-82DD-F03C262D5DE6}"/>
          </ac:spMkLst>
        </pc:spChg>
        <pc:graphicFrameChg chg="mod">
          <ac:chgData name="misty.richardson-W4626687" userId="S::w4626687@student.hccs.edu::750cf8ba-a7f5-4dc9-95c5-3509a4433d86" providerId="AD" clId="Web-{5B9E5628-89D9-4ED5-9ABD-0E0923590304}" dt="2024-03-05T01:44:40.844" v="103"/>
          <ac:graphicFrameMkLst>
            <pc:docMk/>
            <pc:sldMk cId="2031694179" sldId="262"/>
            <ac:graphicFrameMk id="5" creationId="{D95320DC-C0EE-9850-22A6-CEE34522D29F}"/>
          </ac:graphicFrameMkLst>
        </pc:graphicFrameChg>
        <pc:graphicFrameChg chg="mod ord">
          <ac:chgData name="misty.richardson-W4626687" userId="S::w4626687@student.hccs.edu::750cf8ba-a7f5-4dc9-95c5-3509a4433d86" providerId="AD" clId="Web-{5B9E5628-89D9-4ED5-9ABD-0E0923590304}" dt="2024-03-05T01:44:40.844" v="103"/>
          <ac:graphicFrameMkLst>
            <pc:docMk/>
            <pc:sldMk cId="2031694179" sldId="262"/>
            <ac:graphicFrameMk id="11" creationId="{F38F2313-94E5-43DB-3C35-E5E2768987A7}"/>
          </ac:graphicFrameMkLst>
        </pc:graphicFrameChg>
      </pc:sldChg>
      <pc:sldChg chg="addSp delSp modSp mod ord setBg addAnim delAnim">
        <pc:chgData name="misty.richardson-W4626687" userId="S::w4626687@student.hccs.edu::750cf8ba-a7f5-4dc9-95c5-3509a4433d86" providerId="AD" clId="Web-{5B9E5628-89D9-4ED5-9ABD-0E0923590304}" dt="2024-03-05T01:46:31.754" v="108"/>
        <pc:sldMkLst>
          <pc:docMk/>
          <pc:sldMk cId="1976218636" sldId="263"/>
        </pc:sldMkLst>
        <pc:spChg chg="mod or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2" creationId="{62B385AA-07EA-F759-4609-2242A39556E2}"/>
          </ac:spMkLst>
        </pc:spChg>
        <pc:spChg chg="mod ord">
          <ac:chgData name="misty.richardson-W4626687" userId="S::w4626687@student.hccs.edu::750cf8ba-a7f5-4dc9-95c5-3509a4433d86" providerId="AD" clId="Web-{5B9E5628-89D9-4ED5-9ABD-0E0923590304}" dt="2024-03-05T01:13:28.766" v="92" actId="20577"/>
          <ac:spMkLst>
            <pc:docMk/>
            <pc:sldMk cId="1976218636" sldId="263"/>
            <ac:spMk id="3" creationId="{F130E430-38FE-6BBD-9DD2-1AE46556A6DD}"/>
          </ac:spMkLst>
        </pc:spChg>
        <pc:spChg chg="add mo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5" creationId="{4D5297B6-50C1-4DC2-0167-94FB90365C12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7" creationId="{D5997EA8-5EFC-40CD-A85F-C3C3BC5F9EB7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8" creationId="{1CF6A1EC-BD15-42D9-A339-A3970CF7C65A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0:05.620" v="76"/>
          <ac:spMkLst>
            <pc:docMk/>
            <pc:sldMk cId="1976218636" sldId="263"/>
            <ac:spMk id="10" creationId="{131BAD53-4E89-4F62-BBB7-26359763ED39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0:05.620" v="76"/>
          <ac:spMkLst>
            <pc:docMk/>
            <pc:sldMk cId="1976218636" sldId="263"/>
            <ac:spMk id="12" creationId="{62756DA2-40EB-4C6F-B962-5822FFB54FB6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14" creationId="{A720C27D-5C39-492B-BD68-C220C0F838AC}"/>
          </ac:spMkLst>
        </pc:spChg>
        <pc:spChg chg="add del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16" creationId="{A4F3394A-A959-460A-ACF9-5FA682C76940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21" creationId="{84ECDE7A-6944-466D-8FFE-149A29BA6BAE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23" creationId="{B3420082-9415-44EC-802E-C77D71D59C57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25" creationId="{55A52C45-1FCB-4636-A80F-2849B8226C01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13:09.781" v="91"/>
          <ac:spMkLst>
            <pc:docMk/>
            <pc:sldMk cId="1976218636" sldId="263"/>
            <ac:spMk id="27" creationId="{768EB4DD-3704-43AD-92B3-C4E0C6EA92CB}"/>
          </ac:spMkLst>
        </pc:spChg>
        <pc:picChg chg="add del mod">
          <ac:chgData name="misty.richardson-W4626687" userId="S::w4626687@student.hccs.edu::750cf8ba-a7f5-4dc9-95c5-3509a4433d86" providerId="AD" clId="Web-{5B9E5628-89D9-4ED5-9ABD-0E0923590304}" dt="2024-03-05T00:03:29.424" v="7"/>
          <ac:picMkLst>
            <pc:docMk/>
            <pc:sldMk cId="1976218636" sldId="263"/>
            <ac:picMk id="4" creationId="{C8A7EB74-1241-D6DD-0D80-8CFF58B54C1C}"/>
          </ac:picMkLst>
        </pc:picChg>
        <pc:picChg chg="add mod ord">
          <ac:chgData name="misty.richardson-W4626687" userId="S::w4626687@student.hccs.edu::750cf8ba-a7f5-4dc9-95c5-3509a4433d86" providerId="AD" clId="Web-{5B9E5628-89D9-4ED5-9ABD-0E0923590304}" dt="2024-03-05T01:13:09.781" v="91"/>
          <ac:picMkLst>
            <pc:docMk/>
            <pc:sldMk cId="1976218636" sldId="263"/>
            <ac:picMk id="4" creationId="{FFEA94F5-F355-6423-F28D-5C56A69F139C}"/>
          </ac:picMkLst>
        </pc:picChg>
      </pc:sldChg>
      <pc:sldChg chg="ord">
        <pc:chgData name="misty.richardson-W4626687" userId="S::w4626687@student.hccs.edu::750cf8ba-a7f5-4dc9-95c5-3509a4433d86" providerId="AD" clId="Web-{5B9E5628-89D9-4ED5-9ABD-0E0923590304}" dt="2024-03-05T01:39:25.162" v="98"/>
        <pc:sldMkLst>
          <pc:docMk/>
          <pc:sldMk cId="1974891146" sldId="264"/>
        </pc:sldMkLst>
      </pc:sldChg>
      <pc:sldChg chg="addSp delSp modSp new mod setBg modClrScheme addAnim chgLayout">
        <pc:chgData name="misty.richardson-W4626687" userId="S::w4626687@student.hccs.edu::750cf8ba-a7f5-4dc9-95c5-3509a4433d86" providerId="AD" clId="Web-{5B9E5628-89D9-4ED5-9ABD-0E0923590304}" dt="2024-03-05T01:42:34.496" v="101"/>
        <pc:sldMkLst>
          <pc:docMk/>
          <pc:sldMk cId="688631530" sldId="265"/>
        </pc:sldMkLst>
        <pc:spChg chg="del">
          <ac:chgData name="misty.richardson-W4626687" userId="S::w4626687@student.hccs.edu::750cf8ba-a7f5-4dc9-95c5-3509a4433d86" providerId="AD" clId="Web-{5B9E5628-89D9-4ED5-9ABD-0E0923590304}" dt="2024-03-05T01:06:56.366" v="61"/>
          <ac:spMkLst>
            <pc:docMk/>
            <pc:sldMk cId="688631530" sldId="265"/>
            <ac:spMk id="2" creationId="{1799A274-430A-95B7-AC0C-9A631D408C9E}"/>
          </ac:spMkLst>
        </pc:spChg>
        <pc:spChg chg="del">
          <ac:chgData name="misty.richardson-W4626687" userId="S::w4626687@student.hccs.edu::750cf8ba-a7f5-4dc9-95c5-3509a4433d86" providerId="AD" clId="Web-{5B9E5628-89D9-4ED5-9ABD-0E0923590304}" dt="2024-03-05T01:06:56.366" v="61"/>
          <ac:spMkLst>
            <pc:docMk/>
            <pc:sldMk cId="688631530" sldId="265"/>
            <ac:spMk id="3" creationId="{F6683B68-DEF0-9651-DE8A-3AA962DD9B26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9" creationId="{F3060C83-F051-4F0E-ABAD-AA0DFC48B218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11" creationId="{83C98ABE-055B-441F-B07E-44F97F083C39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13" creationId="{29FDB030-9B49-4CED-8CCD-4D99382388AC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15" creationId="{3783CA14-24A1-485C-8B30-D6A5D87987AD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17" creationId="{9A97C86A-04D6-40F7-AE84-31AB43E6A846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19" creationId="{FF9F2414-84E8-453E-B1F3-389FDE8192D9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2:34.496" v="101"/>
          <ac:spMkLst>
            <pc:docMk/>
            <pc:sldMk cId="688631530" sldId="265"/>
            <ac:spMk id="21" creationId="{3ECA69A1-7536-43AC-85EF-C7106179F5ED}"/>
          </ac:spMkLst>
        </pc:spChg>
        <pc:picChg chg="add mod">
          <ac:chgData name="misty.richardson-W4626687" userId="S::w4626687@student.hccs.edu::750cf8ba-a7f5-4dc9-95c5-3509a4433d86" providerId="AD" clId="Web-{5B9E5628-89D9-4ED5-9ABD-0E0923590304}" dt="2024-03-05T01:42:34.496" v="101"/>
          <ac:picMkLst>
            <pc:docMk/>
            <pc:sldMk cId="688631530" sldId="265"/>
            <ac:picMk id="4" creationId="{AD9AD7AB-4B9B-64F6-23BB-8D2FECEF23EB}"/>
          </ac:picMkLst>
        </pc:picChg>
      </pc:sldChg>
      <pc:sldChg chg="addSp modSp new mod ord setBg addAnim">
        <pc:chgData name="misty.richardson-W4626687" userId="S::w4626687@student.hccs.edu::750cf8ba-a7f5-4dc9-95c5-3509a4433d86" providerId="AD" clId="Web-{5B9E5628-89D9-4ED5-9ABD-0E0923590304}" dt="2024-03-05T01:43:02.622" v="102"/>
        <pc:sldMkLst>
          <pc:docMk/>
          <pc:sldMk cId="830756154" sldId="266"/>
        </pc:sldMkLst>
        <pc:spChg chg="add">
          <ac:chgData name="misty.richardson-W4626687" userId="S::w4626687@student.hccs.edu::750cf8ba-a7f5-4dc9-95c5-3509a4433d86" providerId="AD" clId="Web-{5B9E5628-89D9-4ED5-9ABD-0E0923590304}" dt="2024-03-05T01:43:02.622" v="102"/>
          <ac:spMkLst>
            <pc:docMk/>
            <pc:sldMk cId="830756154" sldId="266"/>
            <ac:spMk id="7" creationId="{AB8C311F-7253-4AED-9701-7FC0708C41C7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3:02.622" v="102"/>
          <ac:spMkLst>
            <pc:docMk/>
            <pc:sldMk cId="830756154" sldId="266"/>
            <ac:spMk id="9" creationId="{E2384209-CB15-4CDF-9D31-C44FD9A3F20D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3:02.622" v="102"/>
          <ac:spMkLst>
            <pc:docMk/>
            <pc:sldMk cId="830756154" sldId="266"/>
            <ac:spMk id="11" creationId="{2633B3B5-CC90-43F0-8714-D31D1F3F0209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3:02.622" v="102"/>
          <ac:spMkLst>
            <pc:docMk/>
            <pc:sldMk cId="830756154" sldId="266"/>
            <ac:spMk id="13" creationId="{A8D57A06-A426-446D-B02C-A2DC6B62E45E}"/>
          </ac:spMkLst>
        </pc:spChg>
        <pc:picChg chg="add mod">
          <ac:chgData name="misty.richardson-W4626687" userId="S::w4626687@student.hccs.edu::750cf8ba-a7f5-4dc9-95c5-3509a4433d86" providerId="AD" clId="Web-{5B9E5628-89D9-4ED5-9ABD-0E0923590304}" dt="2024-03-05T01:43:02.622" v="102"/>
          <ac:picMkLst>
            <pc:docMk/>
            <pc:sldMk cId="830756154" sldId="266"/>
            <ac:picMk id="2" creationId="{CFA0FFF4-0E9B-34E4-B8D0-C19F4575ECE0}"/>
          </ac:picMkLst>
        </pc:picChg>
      </pc:sldChg>
      <pc:sldChg chg="addSp modSp new mod ord setBg addAnim">
        <pc:chgData name="misty.richardson-W4626687" userId="S::w4626687@student.hccs.edu::750cf8ba-a7f5-4dc9-95c5-3509a4433d86" providerId="AD" clId="Web-{5B9E5628-89D9-4ED5-9ABD-0E0923590304}" dt="2024-03-05T01:44:53.048" v="104"/>
        <pc:sldMkLst>
          <pc:docMk/>
          <pc:sldMk cId="1599856613" sldId="267"/>
        </pc:sldMkLst>
        <pc:spChg chg="add">
          <ac:chgData name="misty.richardson-W4626687" userId="S::w4626687@student.hccs.edu::750cf8ba-a7f5-4dc9-95c5-3509a4433d86" providerId="AD" clId="Web-{5B9E5628-89D9-4ED5-9ABD-0E0923590304}" dt="2024-03-05T01:44:53.048" v="104"/>
          <ac:spMkLst>
            <pc:docMk/>
            <pc:sldMk cId="1599856613" sldId="267"/>
            <ac:spMk id="7" creationId="{7BDAC5B6-20CE-447F-8BA1-F2274AC7AE5B}"/>
          </ac:spMkLst>
        </pc:spChg>
        <pc:spChg chg="add">
          <ac:chgData name="misty.richardson-W4626687" userId="S::w4626687@student.hccs.edu::750cf8ba-a7f5-4dc9-95c5-3509a4433d86" providerId="AD" clId="Web-{5B9E5628-89D9-4ED5-9ABD-0E0923590304}" dt="2024-03-05T01:44:53.048" v="104"/>
          <ac:spMkLst>
            <pc:docMk/>
            <pc:sldMk cId="1599856613" sldId="267"/>
            <ac:spMk id="9" creationId="{D1D22B31-BF8F-446B-9009-8A251FB177CB}"/>
          </ac:spMkLst>
        </pc:spChg>
        <pc:picChg chg="add mod">
          <ac:chgData name="misty.richardson-W4626687" userId="S::w4626687@student.hccs.edu::750cf8ba-a7f5-4dc9-95c5-3509a4433d86" providerId="AD" clId="Web-{5B9E5628-89D9-4ED5-9ABD-0E0923590304}" dt="2024-03-05T01:44:53.048" v="104"/>
          <ac:picMkLst>
            <pc:docMk/>
            <pc:sldMk cId="1599856613" sldId="267"/>
            <ac:picMk id="2" creationId="{CDAA9F24-6D98-A621-21F7-2499D6413F87}"/>
          </ac:picMkLst>
        </pc:picChg>
      </pc:sldChg>
    </pc:docChg>
  </pc:docChgLst>
  <pc:docChgLst>
    <pc:chgData name="misty.richardson-W4626687" userId="S::w4626687@student.hccs.edu::750cf8ba-a7f5-4dc9-95c5-3509a4433d86" providerId="AD" clId="Web-{9EA2828B-F468-DFDA-2A21-5624169978D9}"/>
    <pc:docChg chg="modSld">
      <pc:chgData name="misty.richardson-W4626687" userId="S::w4626687@student.hccs.edu::750cf8ba-a7f5-4dc9-95c5-3509a4433d86" providerId="AD" clId="Web-{9EA2828B-F468-DFDA-2A21-5624169978D9}" dt="2024-02-27T02:23:24.805" v="37" actId="1076"/>
      <pc:docMkLst>
        <pc:docMk/>
      </pc:docMkLst>
      <pc:sldChg chg="addSp delSp modSp">
        <pc:chgData name="misty.richardson-W4626687" userId="S::w4626687@student.hccs.edu::750cf8ba-a7f5-4dc9-95c5-3509a4433d86" providerId="AD" clId="Web-{9EA2828B-F468-DFDA-2A21-5624169978D9}" dt="2024-02-27T01:51:37.174" v="13" actId="1076"/>
        <pc:sldMkLst>
          <pc:docMk/>
          <pc:sldMk cId="1435658153" sldId="257"/>
        </pc:sldMkLst>
        <pc:spChg chg="del">
          <ac:chgData name="misty.richardson-W4626687" userId="S::w4626687@student.hccs.edu::750cf8ba-a7f5-4dc9-95c5-3509a4433d86" providerId="AD" clId="Web-{9EA2828B-F468-DFDA-2A21-5624169978D9}" dt="2024-02-27T01:41:48.857" v="0"/>
          <ac:spMkLst>
            <pc:docMk/>
            <pc:sldMk cId="1435658153" sldId="257"/>
            <ac:spMk id="3" creationId="{BC4C385F-84E5-E2DA-674E-772F4CEE5C25}"/>
          </ac:spMkLst>
        </pc:spChg>
        <pc:graphicFrameChg chg="add mod modGraphic">
          <ac:chgData name="misty.richardson-W4626687" userId="S::w4626687@student.hccs.edu::750cf8ba-a7f5-4dc9-95c5-3509a4433d86" providerId="AD" clId="Web-{9EA2828B-F468-DFDA-2A21-5624169978D9}" dt="2024-02-27T01:51:37.174" v="13" actId="1076"/>
          <ac:graphicFrameMkLst>
            <pc:docMk/>
            <pc:sldMk cId="1435658153" sldId="257"/>
            <ac:graphicFrameMk id="5" creationId="{58418A1E-3EA6-8F3A-2387-188ABA546E71}"/>
          </ac:graphicFrameMkLst>
        </pc:graphicFrameChg>
        <pc:picChg chg="add mod ord">
          <ac:chgData name="misty.richardson-W4626687" userId="S::w4626687@student.hccs.edu::750cf8ba-a7f5-4dc9-95c5-3509a4433d86" providerId="AD" clId="Web-{9EA2828B-F468-DFDA-2A21-5624169978D9}" dt="2024-02-27T01:51:20.971" v="12" actId="1076"/>
          <ac:picMkLst>
            <pc:docMk/>
            <pc:sldMk cId="1435658153" sldId="257"/>
            <ac:picMk id="4" creationId="{221710EA-71A3-63FF-221C-B6FE153B38AD}"/>
          </ac:picMkLst>
        </pc:picChg>
      </pc:sldChg>
      <pc:sldChg chg="modSp">
        <pc:chgData name="misty.richardson-W4626687" userId="S::w4626687@student.hccs.edu::750cf8ba-a7f5-4dc9-95c5-3509a4433d86" providerId="AD" clId="Web-{9EA2828B-F468-DFDA-2A21-5624169978D9}" dt="2024-02-27T02:23:24.805" v="37" actId="1076"/>
        <pc:sldMkLst>
          <pc:docMk/>
          <pc:sldMk cId="95294601" sldId="258"/>
        </pc:sldMkLst>
        <pc:graphicFrameChg chg="mod modGraphic">
          <ac:chgData name="misty.richardson-W4626687" userId="S::w4626687@student.hccs.edu::750cf8ba-a7f5-4dc9-95c5-3509a4433d86" providerId="AD" clId="Web-{9EA2828B-F468-DFDA-2A21-5624169978D9}" dt="2024-02-27T02:23:24.805" v="37" actId="1076"/>
          <ac:graphicFrameMkLst>
            <pc:docMk/>
            <pc:sldMk cId="95294601" sldId="258"/>
            <ac:graphicFrameMk id="5" creationId="{D95320DC-C0EE-9850-22A6-CEE34522D29F}"/>
          </ac:graphicFrameMkLst>
        </pc:graphicFrameChg>
      </pc:sldChg>
      <pc:sldChg chg="addSp delSp modSp">
        <pc:chgData name="misty.richardson-W4626687" userId="S::w4626687@student.hccs.edu::750cf8ba-a7f5-4dc9-95c5-3509a4433d86" providerId="AD" clId="Web-{9EA2828B-F468-DFDA-2A21-5624169978D9}" dt="2024-02-27T01:55:46.199" v="19"/>
        <pc:sldMkLst>
          <pc:docMk/>
          <pc:sldMk cId="2399404919" sldId="259"/>
        </pc:sldMkLst>
        <pc:graphicFrameChg chg="add modGraphic">
          <ac:chgData name="misty.richardson-W4626687" userId="S::w4626687@student.hccs.edu::750cf8ba-a7f5-4dc9-95c5-3509a4433d86" providerId="AD" clId="Web-{9EA2828B-F468-DFDA-2A21-5624169978D9}" dt="2024-02-27T01:55:39.652" v="18"/>
          <ac:graphicFrameMkLst>
            <pc:docMk/>
            <pc:sldMk cId="2399404919" sldId="259"/>
            <ac:graphicFrameMk id="4" creationId="{0F8E4A53-D7C5-651B-D8B2-693C0D33CF81}"/>
          </ac:graphicFrameMkLst>
        </pc:graphicFrameChg>
        <pc:graphicFrameChg chg="del modGraphic">
          <ac:chgData name="misty.richardson-W4626687" userId="S::w4626687@student.hccs.edu::750cf8ba-a7f5-4dc9-95c5-3509a4433d86" providerId="AD" clId="Web-{9EA2828B-F468-DFDA-2A21-5624169978D9}" dt="2024-02-27T01:55:46.199" v="19"/>
          <ac:graphicFrameMkLst>
            <pc:docMk/>
            <pc:sldMk cId="2399404919" sldId="259"/>
            <ac:graphicFrameMk id="5" creationId="{E830A970-0F05-DBB3-2D83-EED79F73EAC4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0:20.63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2796 6077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0:39.3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2946 3925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0:39.31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2946 3925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0:53.769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6385 5856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1:05.803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10513 4551 16383 0 0,'0'3'0'0'0,"0"3"0"0"0,0 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0:56.833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12365 3713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1:34.857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22163 5336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02:31:42.344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9534 5503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8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12/14/filters-in-convolutional-neural-netwo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85AA-07EA-F759-4609-2242A395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A06 ITAI 1378 Manual CNN</a:t>
            </a:r>
            <a:endParaRPr lang="en-US" sz="4000"/>
          </a:p>
          <a:p>
            <a:endParaRPr lang="en-US" sz="4000">
              <a:cs typeface="Calibr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FEA94F5-F355-6423-F28D-5C56A69F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272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E430-38FE-6BBD-9DD2-1AE46556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Binary Brains:</a:t>
            </a:r>
          </a:p>
          <a:p>
            <a:r>
              <a:rPr lang="en-US" sz="2400">
                <a:cs typeface="Calibri"/>
              </a:rPr>
              <a:t>Ambalika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Favour</a:t>
            </a:r>
          </a:p>
          <a:p>
            <a:r>
              <a:rPr lang="en-US" sz="2400">
                <a:cs typeface="Calibri"/>
              </a:rPr>
              <a:t>Misty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297B6-50C1-4DC2-0167-94FB90365C12}"/>
              </a:ext>
            </a:extLst>
          </p:cNvPr>
          <p:cNvSpPr txBox="1"/>
          <p:nvPr/>
        </p:nvSpPr>
        <p:spPr>
          <a:xfrm>
            <a:off x="4583867" y="59721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1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in a white shirt and tie&#10;&#10;Description automatically generated">
            <a:extLst>
              <a:ext uri="{FF2B5EF4-FFF2-40B4-BE49-F238E27FC236}">
                <a16:creationId xmlns:a16="http://schemas.microsoft.com/office/drawing/2014/main" id="{29BB976B-B92D-302B-0E0F-C66FBD8A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72" y="643466"/>
            <a:ext cx="62246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andicam 2024-03-04 18-21-18-084">
            <a:hlinkClick r:id="" action="ppaction://media"/>
            <a:extLst>
              <a:ext uri="{FF2B5EF4-FFF2-40B4-BE49-F238E27FC236}">
                <a16:creationId xmlns:a16="http://schemas.microsoft.com/office/drawing/2014/main" id="{AD9AD7AB-4B9B-64F6-23BB-8D2FECEF23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1F234-2334-C39A-018A-4E89E3972983}"/>
              </a:ext>
            </a:extLst>
          </p:cNvPr>
          <p:cNvSpPr txBox="1"/>
          <p:nvPr/>
        </p:nvSpPr>
        <p:spPr>
          <a:xfrm>
            <a:off x="466206" y="368168"/>
            <a:ext cx="4519264" cy="10955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4CF3B2-5B10-DD2E-4F79-5C386171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11663"/>
              </p:ext>
            </p:extLst>
          </p:nvPr>
        </p:nvGraphicFramePr>
        <p:xfrm>
          <a:off x="6417733" y="1646745"/>
          <a:ext cx="5169285" cy="357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69">
                  <a:extLst>
                    <a:ext uri="{9D8B030D-6E8A-4147-A177-3AD203B41FA5}">
                      <a16:colId xmlns:a16="http://schemas.microsoft.com/office/drawing/2014/main" val="3137627676"/>
                    </a:ext>
                  </a:extLst>
                </a:gridCol>
                <a:gridCol w="632052">
                  <a:extLst>
                    <a:ext uri="{9D8B030D-6E8A-4147-A177-3AD203B41FA5}">
                      <a16:colId xmlns:a16="http://schemas.microsoft.com/office/drawing/2014/main" val="3159170328"/>
                    </a:ext>
                  </a:extLst>
                </a:gridCol>
                <a:gridCol w="632052">
                  <a:extLst>
                    <a:ext uri="{9D8B030D-6E8A-4147-A177-3AD203B41FA5}">
                      <a16:colId xmlns:a16="http://schemas.microsoft.com/office/drawing/2014/main" val="3065758210"/>
                    </a:ext>
                  </a:extLst>
                </a:gridCol>
                <a:gridCol w="702594">
                  <a:extLst>
                    <a:ext uri="{9D8B030D-6E8A-4147-A177-3AD203B41FA5}">
                      <a16:colId xmlns:a16="http://schemas.microsoft.com/office/drawing/2014/main" val="4073021570"/>
                    </a:ext>
                  </a:extLst>
                </a:gridCol>
                <a:gridCol w="702594">
                  <a:extLst>
                    <a:ext uri="{9D8B030D-6E8A-4147-A177-3AD203B41FA5}">
                      <a16:colId xmlns:a16="http://schemas.microsoft.com/office/drawing/2014/main" val="759975959"/>
                    </a:ext>
                  </a:extLst>
                </a:gridCol>
                <a:gridCol w="702594">
                  <a:extLst>
                    <a:ext uri="{9D8B030D-6E8A-4147-A177-3AD203B41FA5}">
                      <a16:colId xmlns:a16="http://schemas.microsoft.com/office/drawing/2014/main" val="1919042103"/>
                    </a:ext>
                  </a:extLst>
                </a:gridCol>
                <a:gridCol w="653215">
                  <a:extLst>
                    <a:ext uri="{9D8B030D-6E8A-4147-A177-3AD203B41FA5}">
                      <a16:colId xmlns:a16="http://schemas.microsoft.com/office/drawing/2014/main" val="973695052"/>
                    </a:ext>
                  </a:extLst>
                </a:gridCol>
                <a:gridCol w="653215">
                  <a:extLst>
                    <a:ext uri="{9D8B030D-6E8A-4147-A177-3AD203B41FA5}">
                      <a16:colId xmlns:a16="http://schemas.microsoft.com/office/drawing/2014/main" val="1908632212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 3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4965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 -1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-3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27868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 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51130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000"/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3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56610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-1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4328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26395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1580" marR="101580" marT="50790" marB="507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4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C9D36-0CA7-9488-BA1A-01FB825A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a typeface="Calibri Light"/>
                <a:cs typeface="Calibri Light"/>
              </a:rPr>
              <a:t>Step 3: Demonstration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profile of a person with her eyes closed&#10;&#10;Description automatically generated">
            <a:extLst>
              <a:ext uri="{FF2B5EF4-FFF2-40B4-BE49-F238E27FC236}">
                <a16:creationId xmlns:a16="http://schemas.microsoft.com/office/drawing/2014/main" id="{221710EA-71A3-63FF-221C-B6FE153B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01" y="1464848"/>
            <a:ext cx="3806846" cy="37947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418A1E-3EA6-8F3A-2387-188ABA546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925"/>
              </p:ext>
            </p:extLst>
          </p:nvPr>
        </p:nvGraphicFramePr>
        <p:xfrm>
          <a:off x="5237018" y="1222307"/>
          <a:ext cx="6710128" cy="470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66">
                  <a:extLst>
                    <a:ext uri="{9D8B030D-6E8A-4147-A177-3AD203B41FA5}">
                      <a16:colId xmlns:a16="http://schemas.microsoft.com/office/drawing/2014/main" val="3711768399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4038175355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676522506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4039082851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4229472881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3518664557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3107010999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3784786388"/>
                    </a:ext>
                  </a:extLst>
                </a:gridCol>
              </a:tblGrid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67179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01679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17474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6800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0178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32836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73487"/>
                  </a:ext>
                </a:extLst>
              </a:tr>
              <a:tr h="588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0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F105-F981-88A7-6B46-21FBFBD8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cs typeface="Calibri Light"/>
              </a:rPr>
              <a:t>Step 2: Design Filters</a:t>
            </a:r>
            <a:endParaRPr lang="en-US" sz="8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73013-4766-F7C5-8A48-B1553043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87343"/>
              </p:ext>
            </p:extLst>
          </p:nvPr>
        </p:nvGraphicFramePr>
        <p:xfrm>
          <a:off x="5108535" y="2440462"/>
          <a:ext cx="2719115" cy="1581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27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898427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922261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8357F2-DC68-4F01-8BF1-BD260106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40587"/>
              </p:ext>
            </p:extLst>
          </p:nvPr>
        </p:nvGraphicFramePr>
        <p:xfrm>
          <a:off x="9283384" y="2474894"/>
          <a:ext cx="2695284" cy="1581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28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898428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898428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7DAE1-B487-38E5-B4F5-5F3E8DFF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55522"/>
              </p:ext>
            </p:extLst>
          </p:nvPr>
        </p:nvGraphicFramePr>
        <p:xfrm>
          <a:off x="7355206" y="4075970"/>
          <a:ext cx="2695284" cy="1581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28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898428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898428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527022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bandicam 2024-03-04 18-22-19-515">
            <a:hlinkClick r:id="" action="ppaction://media"/>
            <a:extLst>
              <a:ext uri="{FF2B5EF4-FFF2-40B4-BE49-F238E27FC236}">
                <a16:creationId xmlns:a16="http://schemas.microsoft.com/office/drawing/2014/main" id="{CDAA9F24-6D98-A621-21F7-2499D6413F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6712" y="1201003"/>
            <a:ext cx="4139018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ED994-6762-20C1-7298-AE35E66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Step 3: Convolve manually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8F2313-94E5-43DB-3C35-E5E27689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52565"/>
              </p:ext>
            </p:extLst>
          </p:nvPr>
        </p:nvGraphicFramePr>
        <p:xfrm>
          <a:off x="4905052" y="1762804"/>
          <a:ext cx="56887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89">
                  <a:extLst>
                    <a:ext uri="{9D8B030D-6E8A-4147-A177-3AD203B41FA5}">
                      <a16:colId xmlns:a16="http://schemas.microsoft.com/office/drawing/2014/main" val="3137627676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3159170328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3065758210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4073021570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759975959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1919042103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973695052"/>
                    </a:ext>
                  </a:extLst>
                </a:gridCol>
                <a:gridCol w="711089">
                  <a:extLst>
                    <a:ext uri="{9D8B030D-6E8A-4147-A177-3AD203B41FA5}">
                      <a16:colId xmlns:a16="http://schemas.microsoft.com/office/drawing/2014/main" val="1908632212"/>
                    </a:ext>
                  </a:extLst>
                </a:gridCol>
              </a:tblGrid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4965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27868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 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51130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56610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922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4328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26395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41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320DC-C0EE-9850-22A6-CEE34522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91050"/>
              </p:ext>
            </p:extLst>
          </p:nvPr>
        </p:nvGraphicFramePr>
        <p:xfrm>
          <a:off x="7420120" y="2643568"/>
          <a:ext cx="206714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008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683008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701127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327601"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 0 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327601"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 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 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327601"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 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FF0000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D64DB-DC51-0340-065E-DD6A39FD69FE}"/>
              </a:ext>
            </a:extLst>
          </p:cNvPr>
          <p:cNvSpPr txBox="1"/>
          <p:nvPr/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atin typeface="+mj-lt"/>
                <a:ea typeface="+mj-ea"/>
                <a:cs typeface="+mj-cs"/>
              </a:rPr>
              <a:t>Step 4 – Identify Features</a:t>
            </a:r>
            <a:r>
              <a:rPr lang="en-US" sz="4400">
                <a:latin typeface="+mj-lt"/>
                <a:ea typeface="+mj-ea"/>
                <a:cs typeface="+mj-cs"/>
              </a:rPr>
              <a:t> </a:t>
            </a:r>
            <a:endParaRPr lang="en-US" sz="4400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BA2DA-8C98-3737-55D1-12E69BF3AC9F}"/>
              </a:ext>
            </a:extLst>
          </p:cNvPr>
          <p:cNvSpPr txBox="1"/>
          <p:nvPr/>
        </p:nvSpPr>
        <p:spPr>
          <a:xfrm>
            <a:off x="177050" y="1401970"/>
            <a:ext cx="10389491" cy="3051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6648">
              <a:spcAft>
                <a:spcPts val="552"/>
              </a:spcAft>
            </a:pPr>
            <a:r>
              <a:rPr lang="en-US" kern="1200">
                <a:latin typeface="+mn-lt"/>
                <a:ea typeface="+mn-ea"/>
                <a:cs typeface="Calibri"/>
              </a:rPr>
              <a:t>Receptive Field:</a:t>
            </a:r>
            <a:r>
              <a:rPr lang="en-US" sz="1350" kern="1200">
                <a:latin typeface="+mn-lt"/>
                <a:ea typeface="+mn-ea"/>
                <a:cs typeface="Calibri"/>
              </a:rPr>
              <a:t>                                                                        </a:t>
            </a:r>
            <a:r>
              <a:rPr lang="en-US" sz="1350">
                <a:cs typeface="Calibri"/>
              </a:rPr>
              <a:t>                </a:t>
            </a:r>
            <a:r>
              <a:rPr lang="en-US" kern="1200">
                <a:latin typeface="+mn-lt"/>
                <a:ea typeface="+mn-ea"/>
                <a:cs typeface="Calibri"/>
              </a:rPr>
              <a:t>Convolution</a:t>
            </a:r>
            <a:r>
              <a:rPr lang="en-US" sz="1350" kern="1200">
                <a:latin typeface="+mn-lt"/>
                <a:ea typeface="+mn-ea"/>
                <a:cs typeface="Calibri"/>
              </a:rPr>
              <a:t>:</a:t>
            </a:r>
            <a:r>
              <a:rPr lang="en-US" sz="1350">
                <a:cs typeface="Calibri"/>
              </a:rPr>
              <a:t> (</a:t>
            </a:r>
            <a:r>
              <a:rPr lang="en-US" sz="1600">
                <a:cs typeface="Calibri"/>
              </a:rPr>
              <a:t>Filter</a:t>
            </a:r>
            <a:r>
              <a:rPr lang="en-US" sz="1350">
                <a:cs typeface="Calibri"/>
              </a:rPr>
              <a:t>)</a:t>
            </a:r>
            <a:r>
              <a:rPr lang="en-US" sz="1350" kern="1200">
                <a:latin typeface="+mn-lt"/>
                <a:ea typeface="+mn-ea"/>
                <a:cs typeface="Calibri"/>
              </a:rPr>
              <a:t>                                  </a:t>
            </a:r>
            <a:r>
              <a:rPr lang="en-US" kern="1200">
                <a:latin typeface="+mn-lt"/>
                <a:ea typeface="+mn-ea"/>
                <a:cs typeface="Calibri"/>
              </a:rPr>
              <a:t> Destination Pixel:</a:t>
            </a: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06648">
              <a:spcAft>
                <a:spcPts val="552"/>
              </a:spcAft>
            </a:pPr>
            <a:endParaRPr lang="en-US" sz="139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 panose="020F0502020204030204"/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A77F9F-D870-31CF-5D20-B1A43B97C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29065"/>
              </p:ext>
            </p:extLst>
          </p:nvPr>
        </p:nvGraphicFramePr>
        <p:xfrm>
          <a:off x="105284" y="1970686"/>
          <a:ext cx="45919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8">
                  <a:extLst>
                    <a:ext uri="{9D8B030D-6E8A-4147-A177-3AD203B41FA5}">
                      <a16:colId xmlns:a16="http://schemas.microsoft.com/office/drawing/2014/main" val="3137627676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3159170328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3065758210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4073021570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759975959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1919042103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973695052"/>
                    </a:ext>
                  </a:extLst>
                </a:gridCol>
                <a:gridCol w="573988">
                  <a:extLst>
                    <a:ext uri="{9D8B030D-6E8A-4147-A177-3AD203B41FA5}">
                      <a16:colId xmlns:a16="http://schemas.microsoft.com/office/drawing/2014/main" val="19086322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4965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27868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 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51130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56610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922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4328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26395"/>
                  </a:ext>
                </a:extLst>
              </a:tr>
              <a:tr h="24460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410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69EDD7-4751-0DEB-B407-CD273BA49490}"/>
                  </a:ext>
                </a:extLst>
              </p14:cNvPr>
              <p14:cNvContentPartPr/>
              <p14:nvPr/>
            </p14:nvContentPartPr>
            <p14:xfrm>
              <a:off x="918973" y="3328808"/>
              <a:ext cx="14236" cy="1423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69EDD7-4751-0DEB-B407-CD273BA49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6427" y="-941992"/>
                <a:ext cx="4270800" cy="85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2BB17F-927E-229A-6B60-11B27D86D9D9}"/>
                  </a:ext>
                </a:extLst>
              </p14:cNvPr>
              <p14:cNvContentPartPr/>
              <p14:nvPr/>
            </p14:nvContentPartPr>
            <p14:xfrm>
              <a:off x="999643" y="2170965"/>
              <a:ext cx="14236" cy="14236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2BB17F-927E-229A-6B60-11B27D86D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5757" y="-2099835"/>
                <a:ext cx="4270800" cy="85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94A50-ABE6-1F25-752E-E43EC57323A1}"/>
                  </a:ext>
                </a:extLst>
              </p14:cNvPr>
              <p14:cNvContentPartPr/>
              <p14:nvPr/>
            </p14:nvContentPartPr>
            <p14:xfrm>
              <a:off x="999643" y="2170965"/>
              <a:ext cx="14236" cy="14236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94A50-ABE6-1F25-752E-E43EC5732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5757" y="-2099835"/>
                <a:ext cx="4270800" cy="85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A13E37-0427-91BF-541D-BBE3FC7CDED0}"/>
                  </a:ext>
                </a:extLst>
              </p14:cNvPr>
              <p14:cNvContentPartPr/>
              <p14:nvPr/>
            </p14:nvContentPartPr>
            <p14:xfrm>
              <a:off x="2850293" y="3210177"/>
              <a:ext cx="14236" cy="1423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A13E37-0427-91BF-541D-BBE3FC7CDE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493" y="1786577"/>
                <a:ext cx="1423600" cy="28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26A140-EA65-6476-9ADB-01887FCCE943}"/>
                  </a:ext>
                </a:extLst>
              </p14:cNvPr>
              <p14:cNvContentPartPr/>
              <p14:nvPr/>
            </p14:nvContentPartPr>
            <p14:xfrm>
              <a:off x="5071075" y="2507878"/>
              <a:ext cx="14236" cy="1423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26A140-EA65-6476-9ADB-01887FCCE9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9275" y="2436698"/>
                <a:ext cx="1423600" cy="155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00392F-56E5-9E66-49B3-485460BA4E82}"/>
                  </a:ext>
                </a:extLst>
              </p14:cNvPr>
              <p14:cNvContentPartPr/>
              <p14:nvPr/>
            </p14:nvContentPartPr>
            <p14:xfrm>
              <a:off x="6067580" y="2057079"/>
              <a:ext cx="14236" cy="14236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00392F-56E5-9E66-49B3-485460BA4E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780" y="633479"/>
                <a:ext cx="1423600" cy="28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E08381-8770-E5E4-FB76-A474A9CA4010}"/>
                  </a:ext>
                </a:extLst>
              </p14:cNvPr>
              <p14:cNvContentPartPr/>
              <p14:nvPr/>
            </p14:nvContentPartPr>
            <p14:xfrm>
              <a:off x="11339564" y="2930207"/>
              <a:ext cx="14236" cy="1423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E08381-8770-E5E4-FB76-A474A9CA40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7764" y="1506607"/>
                <a:ext cx="1423600" cy="28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A523D7-E205-78EE-D16B-018EF6454EB5}"/>
                  </a:ext>
                </a:extLst>
              </p14:cNvPr>
              <p14:cNvContentPartPr/>
              <p14:nvPr/>
            </p14:nvContentPartPr>
            <p14:xfrm>
              <a:off x="4544351" y="3020367"/>
              <a:ext cx="14236" cy="1423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A523D7-E205-78EE-D16B-018EF6454E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2551" y="1596767"/>
                <a:ext cx="1423600" cy="2847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1DC192-7B70-CA95-F081-F87667DAD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52243"/>
              </p:ext>
            </p:extLst>
          </p:nvPr>
        </p:nvGraphicFramePr>
        <p:xfrm>
          <a:off x="5069121" y="2043549"/>
          <a:ext cx="2262116" cy="1953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429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747429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767258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6F753B-EBB9-0CAB-E6B2-00EBBC8A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86907"/>
              </p:ext>
            </p:extLst>
          </p:nvPr>
        </p:nvGraphicFramePr>
        <p:xfrm>
          <a:off x="7745821" y="2079114"/>
          <a:ext cx="215468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227">
                  <a:extLst>
                    <a:ext uri="{9D8B030D-6E8A-4147-A177-3AD203B41FA5}">
                      <a16:colId xmlns:a16="http://schemas.microsoft.com/office/drawing/2014/main" val="3282873607"/>
                    </a:ext>
                  </a:extLst>
                </a:gridCol>
                <a:gridCol w="718227">
                  <a:extLst>
                    <a:ext uri="{9D8B030D-6E8A-4147-A177-3AD203B41FA5}">
                      <a16:colId xmlns:a16="http://schemas.microsoft.com/office/drawing/2014/main" val="1867039531"/>
                    </a:ext>
                  </a:extLst>
                </a:gridCol>
                <a:gridCol w="718227">
                  <a:extLst>
                    <a:ext uri="{9D8B030D-6E8A-4147-A177-3AD203B41FA5}">
                      <a16:colId xmlns:a16="http://schemas.microsoft.com/office/drawing/2014/main" val="2251733871"/>
                    </a:ext>
                  </a:extLst>
                </a:gridCol>
              </a:tblGrid>
              <a:tr h="502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   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5392"/>
                  </a:ext>
                </a:extLst>
              </a:tr>
              <a:tr h="502106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6880"/>
                  </a:ext>
                </a:extLst>
              </a:tr>
              <a:tr h="502106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  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25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DA824-DCE9-1F3D-0C21-920F2941A5AD}"/>
              </a:ext>
            </a:extLst>
          </p:cNvPr>
          <p:cNvSpPr txBox="1"/>
          <p:nvPr/>
        </p:nvSpPr>
        <p:spPr>
          <a:xfrm>
            <a:off x="5141489" y="4610872"/>
            <a:ext cx="63490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(0*0)+(0*-1)+(0*0)+</a:t>
            </a:r>
          </a:p>
          <a:p>
            <a:r>
              <a:rPr lang="en-US">
                <a:ea typeface="Calibri"/>
                <a:cs typeface="Calibri"/>
              </a:rPr>
              <a:t>(0*2)+(0*1)+(0*0)+</a:t>
            </a:r>
          </a:p>
          <a:p>
            <a:r>
              <a:rPr lang="en-US">
                <a:ea typeface="Calibri"/>
                <a:cs typeface="Calibri"/>
              </a:rPr>
              <a:t>(0*-1)+(0*2)+(0*1) = 0</a:t>
            </a:r>
          </a:p>
        </p:txBody>
      </p:sp>
    </p:spTree>
    <p:extLst>
      <p:ext uri="{BB962C8B-B14F-4D97-AF65-F5344CB8AC3E}">
        <p14:creationId xmlns:p14="http://schemas.microsoft.com/office/powerpoint/2010/main" val="28960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07063-19D6-C597-FE28-70A5C0E9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40856"/>
              </p:ext>
            </p:extLst>
          </p:nvPr>
        </p:nvGraphicFramePr>
        <p:xfrm>
          <a:off x="295995" y="1964883"/>
          <a:ext cx="482368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1">
                  <a:extLst>
                    <a:ext uri="{9D8B030D-6E8A-4147-A177-3AD203B41FA5}">
                      <a16:colId xmlns:a16="http://schemas.microsoft.com/office/drawing/2014/main" val="3137627676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3159170328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3065758210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4073021570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759975959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1919042103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973695052"/>
                    </a:ext>
                  </a:extLst>
                </a:gridCol>
                <a:gridCol w="602961">
                  <a:extLst>
                    <a:ext uri="{9D8B030D-6E8A-4147-A177-3AD203B41FA5}">
                      <a16:colId xmlns:a16="http://schemas.microsoft.com/office/drawing/2014/main" val="1908632212"/>
                    </a:ext>
                  </a:extLst>
                </a:gridCol>
              </a:tblGrid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64965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27868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 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51130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 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56610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 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922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4328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26395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   -3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41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681E4D-3236-9CE0-3397-D88C124DB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80360"/>
              </p:ext>
            </p:extLst>
          </p:nvPr>
        </p:nvGraphicFramePr>
        <p:xfrm>
          <a:off x="5310633" y="2096248"/>
          <a:ext cx="2262116" cy="1953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429">
                  <a:extLst>
                    <a:ext uri="{9D8B030D-6E8A-4147-A177-3AD203B41FA5}">
                      <a16:colId xmlns:a16="http://schemas.microsoft.com/office/drawing/2014/main" val="963493255"/>
                    </a:ext>
                  </a:extLst>
                </a:gridCol>
                <a:gridCol w="747429">
                  <a:extLst>
                    <a:ext uri="{9D8B030D-6E8A-4147-A177-3AD203B41FA5}">
                      <a16:colId xmlns:a16="http://schemas.microsoft.com/office/drawing/2014/main" val="686837328"/>
                    </a:ext>
                  </a:extLst>
                </a:gridCol>
                <a:gridCol w="767258">
                  <a:extLst>
                    <a:ext uri="{9D8B030D-6E8A-4147-A177-3AD203B41FA5}">
                      <a16:colId xmlns:a16="http://schemas.microsoft.com/office/drawing/2014/main" val="2427535733"/>
                    </a:ext>
                  </a:extLst>
                </a:gridCol>
              </a:tblGrid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45251"/>
                  </a:ext>
                </a:extLst>
              </a:tr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31211"/>
                  </a:ext>
                </a:extLst>
              </a:tr>
              <a:tr h="651114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177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A2FEF7-AC8E-15C0-55CD-D83D1F13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66705"/>
              </p:ext>
            </p:extLst>
          </p:nvPr>
        </p:nvGraphicFramePr>
        <p:xfrm>
          <a:off x="8291438" y="2129810"/>
          <a:ext cx="2392857" cy="18840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619">
                  <a:extLst>
                    <a:ext uri="{9D8B030D-6E8A-4147-A177-3AD203B41FA5}">
                      <a16:colId xmlns:a16="http://schemas.microsoft.com/office/drawing/2014/main" val="336028541"/>
                    </a:ext>
                  </a:extLst>
                </a:gridCol>
                <a:gridCol w="797619">
                  <a:extLst>
                    <a:ext uri="{9D8B030D-6E8A-4147-A177-3AD203B41FA5}">
                      <a16:colId xmlns:a16="http://schemas.microsoft.com/office/drawing/2014/main" val="2355599549"/>
                    </a:ext>
                  </a:extLst>
                </a:gridCol>
                <a:gridCol w="797619">
                  <a:extLst>
                    <a:ext uri="{9D8B030D-6E8A-4147-A177-3AD203B41FA5}">
                      <a16:colId xmlns:a16="http://schemas.microsoft.com/office/drawing/2014/main" val="954905113"/>
                    </a:ext>
                  </a:extLst>
                </a:gridCol>
              </a:tblGrid>
              <a:tr h="588762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23141"/>
                  </a:ext>
                </a:extLst>
              </a:tr>
              <a:tr h="706514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fontAlgn="base"/>
                      <a:r>
                        <a:rPr lang="en-US" sz="1800">
                          <a:effectLst/>
                          <a:latin typeface="Calibri"/>
                        </a:rPr>
                        <a:t>  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fontAlgn="base"/>
                      <a:r>
                        <a:rPr lang="en-US" sz="1800">
                          <a:effectLst/>
                          <a:latin typeface="Calibri"/>
                        </a:rPr>
                        <a:t>  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fontAlgn="base"/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715171"/>
                  </a:ext>
                </a:extLst>
              </a:tr>
              <a:tr h="588762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186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FEB18D-C799-2FAA-8B5D-EB2985C731A3}"/>
              </a:ext>
            </a:extLst>
          </p:cNvPr>
          <p:cNvSpPr txBox="1"/>
          <p:nvPr/>
        </p:nvSpPr>
        <p:spPr>
          <a:xfrm>
            <a:off x="788584" y="428476"/>
            <a:ext cx="9767126" cy="823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9691">
              <a:spcAft>
                <a:spcPts val="570"/>
              </a:spcAft>
            </a:pPr>
            <a:r>
              <a:rPr lang="en-US" sz="4750" kern="1200">
                <a:latin typeface="Calibri Light"/>
                <a:ea typeface="+mn-ea"/>
                <a:cs typeface="Calibri"/>
              </a:rPr>
              <a:t>Step 4 – Continued</a:t>
            </a:r>
            <a:endParaRPr lang="en-US" sz="60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C612C-BBA1-7D2C-1F4E-09822B6B98A1}"/>
              </a:ext>
            </a:extLst>
          </p:cNvPr>
          <p:cNvSpPr txBox="1"/>
          <p:nvPr/>
        </p:nvSpPr>
        <p:spPr>
          <a:xfrm>
            <a:off x="658696" y="1482066"/>
            <a:ext cx="11088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Receptive Field:  </a:t>
            </a:r>
            <a:r>
              <a:rPr lang="en-US" sz="1400">
                <a:ea typeface="Calibri"/>
                <a:cs typeface="Calibri"/>
              </a:rPr>
              <a:t>                                                                                    </a:t>
            </a:r>
            <a:r>
              <a:rPr lang="en-US">
                <a:ea typeface="Calibri"/>
                <a:cs typeface="Calibri"/>
              </a:rPr>
              <a:t>Convolution</a:t>
            </a:r>
            <a:r>
              <a:rPr lang="en-US" sz="1400">
                <a:ea typeface="Calibri"/>
                <a:cs typeface="Calibri"/>
              </a:rPr>
              <a:t>: (</a:t>
            </a:r>
            <a:r>
              <a:rPr lang="en-US" sz="1600">
                <a:ea typeface="Calibri"/>
                <a:cs typeface="Calibri"/>
              </a:rPr>
              <a:t>Filter</a:t>
            </a:r>
            <a:r>
              <a:rPr lang="en-US" sz="1400">
                <a:ea typeface="Calibri"/>
                <a:cs typeface="Calibri"/>
              </a:rPr>
              <a:t>)                               </a:t>
            </a:r>
            <a:r>
              <a:rPr lang="en-US">
                <a:ea typeface="Calibri"/>
                <a:cs typeface="Calibri"/>
              </a:rPr>
              <a:t> Destination Pixel: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39985-6511-CD9E-467D-43CC3C8FE9DA}"/>
              </a:ext>
            </a:extLst>
          </p:cNvPr>
          <p:cNvSpPr txBox="1"/>
          <p:nvPr/>
        </p:nvSpPr>
        <p:spPr>
          <a:xfrm>
            <a:off x="5507431" y="4830438"/>
            <a:ext cx="6019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(1*0)+(1*-1)+(0*3)+ </a:t>
            </a:r>
          </a:p>
          <a:p>
            <a:r>
              <a:rPr lang="en-US">
                <a:ea typeface="Calibri"/>
                <a:cs typeface="Calibri"/>
              </a:rPr>
              <a:t>(-2*2)+(3*1)+(2*0)+ </a:t>
            </a:r>
          </a:p>
          <a:p>
            <a:r>
              <a:rPr lang="en-US">
                <a:ea typeface="Calibri"/>
                <a:cs typeface="Calibri"/>
              </a:rPr>
              <a:t>(-3*-1)+(3*2)+(1*1)= 8</a:t>
            </a:r>
          </a:p>
        </p:txBody>
      </p:sp>
    </p:spTree>
    <p:extLst>
      <p:ext uri="{BB962C8B-B14F-4D97-AF65-F5344CB8AC3E}">
        <p14:creationId xmlns:p14="http://schemas.microsoft.com/office/powerpoint/2010/main" val="19748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bandicam 2024-03-04 17-57-26-176">
            <a:hlinkClick r:id="" action="ppaction://media"/>
            <a:extLst>
              <a:ext uri="{FF2B5EF4-FFF2-40B4-BE49-F238E27FC236}">
                <a16:creationId xmlns:a16="http://schemas.microsoft.com/office/drawing/2014/main" id="{CFA0FFF4-0E9B-34E4-B8D0-C19F4575EC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074801"/>
            <a:ext cx="11277600" cy="4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A06 ITAI 1378 Manual CNN </vt:lpstr>
      <vt:lpstr>PowerPoint Presentation</vt:lpstr>
      <vt:lpstr>Step 3: Demonstration</vt:lpstr>
      <vt:lpstr>Step 2: Design Filters</vt:lpstr>
      <vt:lpstr>PowerPoint Presentation</vt:lpstr>
      <vt:lpstr>Step 3: Convolve manually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2024-02-27T01:31:26Z</dcterms:created>
  <dcterms:modified xsi:type="dcterms:W3CDTF">2024-03-05T01:50:35Z</dcterms:modified>
</cp:coreProperties>
</file>