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1" r:id="rId3"/>
    <p:sldId id="257" r:id="rId5"/>
    <p:sldId id="274" r:id="rId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020789-A096-4EB1-86C0-96CB953BAFE5}">
          <p14:sldIdLst>
            <p14:sldId id="261"/>
            <p14:sldId id="257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  <a:endParaRPr lang="zh-CN" altLang="en-US" dirty="0"/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769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anose="020B060402020209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02762" y="2411154"/>
            <a:ext cx="56692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异构设备图像配准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0375" y="3651250"/>
            <a:ext cx="139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2020.10.30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846" y="122113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本周主要解决的问题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2911" y="1688238"/>
            <a:ext cx="9766177" cy="380999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运行环境配置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1" rtl="0"/>
            <a:r>
              <a:rPr lang="zh-CN" altLang="en-US" sz="180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本机</a:t>
            </a:r>
            <a:r>
              <a:rPr lang="en-US" altLang="zh-CN" sz="180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Mac</a:t>
            </a:r>
            <a:endParaRPr lang="en-US" altLang="zh-CN" sz="1800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1" rtl="0"/>
            <a:r>
              <a:rPr lang="zh-CN" altLang="en-US" sz="180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服务器</a:t>
            </a:r>
            <a:r>
              <a:rPr lang="en-US" altLang="zh-CN" sz="1800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anaconda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运行代码样例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1" rtl="0"/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服务器运行</a:t>
            </a:r>
            <a:r>
              <a:rPr lang="en-US" altLang="zh-CN" dirty="0">
                <a:latin typeface="Arial" panose="020B0604020202090204" pitchFamily="34" charset="0"/>
                <a:sym typeface="Arial" panose="020B0604020202090204" pitchFamily="34" charset="0"/>
              </a:rPr>
              <a:t>jupyter notebook </a:t>
            </a:r>
            <a:r>
              <a:rPr lang="zh-CN" altLang="en-US" dirty="0">
                <a:latin typeface="Arial" panose="020B0604020202090204" pitchFamily="34" charset="0"/>
                <a:sym typeface="Arial" panose="020B0604020202090204" pitchFamily="34" charset="0"/>
              </a:rPr>
              <a:t>❌</a:t>
            </a:r>
            <a:endParaRPr lang="zh-CN" altLang="en-US" dirty="0">
              <a:latin typeface="Arial" panose="020B0604020202090204" pitchFamily="34" charset="0"/>
              <a:sym typeface="Arial" panose="020B0604020202090204" pitchFamily="34" charset="0"/>
            </a:endParaRPr>
          </a:p>
          <a:p>
            <a:pPr lvl="1" rtl="0"/>
            <a:r>
              <a:rPr lang="en-US" altLang="zh-CN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python</a:t>
            </a:r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脚本运行 ✅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rtl="0"/>
            <a:r>
              <a:rPr lang="zh-CN" altLang="en-US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阅读代码</a:t>
            </a:r>
            <a:endParaRPr lang="zh-CN" altLang="en-US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5379"/>
            <a:ext cx="9601200" cy="1142385"/>
          </a:xfrm>
        </p:spPr>
        <p:txBody>
          <a:bodyPr rtlCol="0"/>
          <a:lstStyle/>
          <a:p>
            <a:pPr rtl="0"/>
            <a:r>
              <a:rPr lang="zh-CN" altLang="en-US" dirty="0">
                <a:sym typeface="Arial" panose="020B0604020202090204" pitchFamily="34" charset="0"/>
              </a:rPr>
              <a:t>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2762" y="1794587"/>
            <a:ext cx="9789369" cy="3766458"/>
          </a:xfrm>
        </p:spPr>
        <p:txBody>
          <a:bodyPr rtlCol="0">
            <a:norm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CNN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反向传播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ym typeface="Arial" panose="020B060402020209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pretrained model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0</TotalTime>
  <Words>119</Words>
  <Application>WPS 演示</Application>
  <PresentationFormat>宽屏</PresentationFormat>
  <Paragraphs>20</Paragraphs>
  <Slides>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方正书宋_GBK</vt:lpstr>
      <vt:lpstr>Wingdings</vt:lpstr>
      <vt:lpstr>微软雅黑</vt:lpstr>
      <vt:lpstr>汉仪旗黑</vt:lpstr>
      <vt:lpstr>等线</vt:lpstr>
      <vt:lpstr>Microsoft YaHei</vt:lpstr>
      <vt:lpstr>宋体</vt:lpstr>
      <vt:lpstr>Arial Unicode MS</vt:lpstr>
      <vt:lpstr>幼圆</vt:lpstr>
      <vt:lpstr>苹方-简</vt:lpstr>
      <vt:lpstr>汉仪中等线KW</vt:lpstr>
      <vt:lpstr>汉仪书宋二KW</vt:lpstr>
      <vt:lpstr>Apple Color Emoji</vt:lpstr>
      <vt:lpstr>菱形网格 16x9</vt:lpstr>
      <vt:lpstr>PowerPoint 演示文稿</vt:lpstr>
      <vt:lpstr>本周主要关注的问题</vt:lpstr>
      <vt:lpstr>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Jiawei Cao</dc:creator>
  <cp:lastModifiedBy>jiaweicao</cp:lastModifiedBy>
  <cp:revision>9</cp:revision>
  <dcterms:created xsi:type="dcterms:W3CDTF">2020-10-30T05:28:11Z</dcterms:created>
  <dcterms:modified xsi:type="dcterms:W3CDTF">2020-10-30T05:28:11Z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2052-2.8.0.4624</vt:lpwstr>
  </property>
</Properties>
</file>