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1" r:id="rId3"/>
    <p:sldId id="257" r:id="rId5"/>
    <p:sldId id="274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020789-A096-4EB1-86C0-96CB953BAFE5}">
          <p14:sldIdLst>
            <p14:sldId id="257"/>
            <p14:sldId id="27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2762" y="2411154"/>
            <a:ext cx="56692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异构设备图像配准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0375" y="365125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2020.11.8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846" y="122113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本周主要解决的问题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911" y="1688238"/>
            <a:ext cx="9766177" cy="3809999"/>
          </a:xfrm>
        </p:spPr>
        <p:txBody>
          <a:bodyPr rtlCol="0">
            <a:normAutofit lnSpcReduction="20000"/>
          </a:bodyPr>
          <a:lstStyle/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tmux + PyCharm deployment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远程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train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完三个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stage</a:t>
            </a:r>
            <a:endParaRPr lang="en-US" altLang="zh-CN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endParaRPr lang="en-US" altLang="zh-CN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阅读部分代码（主要是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quick_start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和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train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文件夹下的）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Resnet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结构与</a:t>
            </a:r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Batch Normalization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尝试配置</a:t>
            </a:r>
            <a:r>
              <a:rPr lang="en-US" altLang="zh-CN" dirty="0">
                <a:latin typeface="Arial" panose="020B0604020202090204" pitchFamily="34" charset="0"/>
                <a:sym typeface="Arial" panose="020B0604020202090204" pitchFamily="34" charset="0"/>
              </a:rPr>
              <a:t>jupyter notebook</a:t>
            </a:r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服务器</a:t>
            </a:r>
            <a:endParaRPr lang="en-US" altLang="zh-CN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-10627"/>
          <a:stretch>
            <a:fillRect/>
          </a:stretch>
        </p:blipFill>
        <p:spPr>
          <a:xfrm>
            <a:off x="1583055" y="2130425"/>
            <a:ext cx="10120630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5379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下周任务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1017" y="1794587"/>
            <a:ext cx="9789369" cy="3766458"/>
          </a:xfrm>
        </p:spPr>
        <p:txBody>
          <a:bodyPr rtlCol="0">
            <a:norm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ym typeface="Arial" panose="020B0604020202090204" pitchFamily="34" charset="0"/>
              </a:rPr>
              <a:t>阅读其他部分代码</a:t>
            </a:r>
            <a:endParaRPr lang="zh-CN" altLang="en-US" sz="2400" dirty="0">
              <a:sym typeface="Arial" panose="020B060402020209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ym typeface="Arial" panose="020B060402020209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评估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train stage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的训练模型结果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0</TotalTime>
  <Words>186</Words>
  <Application>WPS 演示</Application>
  <PresentationFormat>宽屏</PresentationFormat>
  <Paragraphs>19</Paragraphs>
  <Slides>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微软雅黑</vt:lpstr>
      <vt:lpstr>汉仪旗黑</vt:lpstr>
      <vt:lpstr>幼圆</vt:lpstr>
      <vt:lpstr>苹方-简</vt:lpstr>
      <vt:lpstr>宋体</vt:lpstr>
      <vt:lpstr>Arial Unicode MS</vt:lpstr>
      <vt:lpstr>Apple Color Emoji</vt:lpstr>
      <vt:lpstr>汉仪书宋二KW</vt:lpstr>
      <vt:lpstr>菱形网格 16x9</vt:lpstr>
      <vt:lpstr>PowerPoint 演示文稿</vt:lpstr>
      <vt:lpstr>本周主要解决的问题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Jiawei Cao</dc:creator>
  <cp:lastModifiedBy>jiaweicao</cp:lastModifiedBy>
  <cp:revision>13</cp:revision>
  <dcterms:created xsi:type="dcterms:W3CDTF">2020-11-08T00:32:01Z</dcterms:created>
  <dcterms:modified xsi:type="dcterms:W3CDTF">2020-11-08T00:32:01Z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2052-2.8.0.4624</vt:lpwstr>
  </property>
</Properties>
</file>