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6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1256E-534D-9CBE-8EE9-001EDDBBE31B}" v="793" dt="2022-07-28T13:22:56.910"/>
    <p1510:client id="{C91B86D3-64C7-44CC-A7CD-50EB5506FF37}" v="147" dt="2022-07-16T04:49:58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チームプロジェクト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（Unity）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タイトルは後で</a:t>
            </a:r>
            <a:endParaRPr lang="ja-JP" altLang="en-US" dirty="0">
              <a:ea typeface="ＭＳ Ｐゴシック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47C0-95F8-B022-8E06-CE23EF5C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プレイヤーから見てのイメージ</a:t>
            </a:r>
            <a:endParaRPr kumimoji="1"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22048B1-693E-007C-68B5-AA10120FD78E}"/>
              </a:ext>
            </a:extLst>
          </p:cNvPr>
          <p:cNvSpPr/>
          <p:nvPr/>
        </p:nvSpPr>
        <p:spPr>
          <a:xfrm>
            <a:off x="356235" y="4406519"/>
            <a:ext cx="6979920" cy="1574800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ステージ</a:t>
            </a:r>
            <a:endParaRPr lang="en-US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322-F021-7090-A09D-A2FF1405D25E}"/>
              </a:ext>
            </a:extLst>
          </p:cNvPr>
          <p:cNvSpPr/>
          <p:nvPr/>
        </p:nvSpPr>
        <p:spPr>
          <a:xfrm>
            <a:off x="355600" y="2626360"/>
            <a:ext cx="6979920" cy="3342640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031C06A4-8E2B-A99B-DC21-F8649806A07B}"/>
              </a:ext>
            </a:extLst>
          </p:cNvPr>
          <p:cNvSpPr/>
          <p:nvPr/>
        </p:nvSpPr>
        <p:spPr>
          <a:xfrm rot="12480000">
            <a:off x="5949323" y="4595245"/>
            <a:ext cx="914400" cy="497840"/>
          </a:xfrm>
          <a:prstGeom prst="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DA1FE-E504-B9B3-BBE9-1D5D73965787}"/>
              </a:ext>
            </a:extLst>
          </p:cNvPr>
          <p:cNvSpPr txBox="1"/>
          <p:nvPr/>
        </p:nvSpPr>
        <p:spPr>
          <a:xfrm>
            <a:off x="7848600" y="1854200"/>
            <a:ext cx="4000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・壁の耐久度は壁見たら</a:t>
            </a:r>
          </a:p>
          <a:p>
            <a:r>
              <a:rPr lang="ja-JP" altLang="en-US">
                <a:ea typeface="ＭＳ Ｐゴシック"/>
                <a:cs typeface="Calibri"/>
              </a:rPr>
              <a:t>・プレイヤーの体力などとりあえず横に</a:t>
            </a:r>
          </a:p>
          <a:p>
            <a:r>
              <a:rPr lang="ja-JP" altLang="en-US">
                <a:ea typeface="ＭＳ Ｐゴシック"/>
                <a:cs typeface="Calibri"/>
              </a:rPr>
              <a:t>・スキルのUI</a:t>
            </a:r>
          </a:p>
        </p:txBody>
      </p:sp>
    </p:spTree>
    <p:extLst>
      <p:ext uri="{BB962C8B-B14F-4D97-AF65-F5344CB8AC3E}">
        <p14:creationId xmlns:p14="http://schemas.microsoft.com/office/powerpoint/2010/main" val="25069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93E8-0650-7E15-3841-F7866B3C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担当範囲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EEB8-A459-1833-1A32-BDB656E5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プレイヤー：陳</a:t>
            </a:r>
            <a:endParaRPr lang="en-US">
              <a:ea typeface="Calibri" panose="020F0502020204030204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敵：廣田</a:t>
            </a:r>
          </a:p>
          <a:p>
            <a:r>
              <a:rPr lang="ja-JP" altLang="en-US">
                <a:ea typeface="ＭＳ Ｐゴシック"/>
                <a:cs typeface="Calibri"/>
              </a:rPr>
              <a:t>武器：陳</a:t>
            </a:r>
          </a:p>
          <a:p>
            <a:r>
              <a:rPr lang="ja-JP" altLang="en-US">
                <a:ea typeface="ＭＳ Ｐゴシック"/>
                <a:cs typeface="Calibri"/>
              </a:rPr>
              <a:t>アイテム：陳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モデル探し：全員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UI：坂口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ステージ：坂口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音楽、パーティクル探し：坂口</a:t>
            </a:r>
          </a:p>
        </p:txBody>
      </p:sp>
    </p:spTree>
    <p:extLst>
      <p:ext uri="{BB962C8B-B14F-4D97-AF65-F5344CB8AC3E}">
        <p14:creationId xmlns:p14="http://schemas.microsoft.com/office/powerpoint/2010/main" val="247539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C9-4388-D6D3-95E5-A8079FB1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ゲームの軽い概要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BD38-5474-A63F-159F-0D3749CF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タワーディフェンス</a:t>
            </a:r>
          </a:p>
          <a:p>
            <a:r>
              <a:rPr lang="ja-JP" altLang="en-US">
                <a:ea typeface="ＭＳ Ｐゴシック"/>
                <a:cs typeface="Calibri"/>
              </a:rPr>
              <a:t>プレイヤーは守るものの前に立って前方のほうに来る敵を撃つ</a:t>
            </a:r>
          </a:p>
          <a:p>
            <a:r>
              <a:rPr lang="ja-JP" altLang="en-US">
                <a:ea typeface="ＭＳ Ｐゴシック"/>
                <a:cs typeface="Calibri"/>
              </a:rPr>
              <a:t>敵は建物の正面方向からしか来ない（前方１８０度ぐらい）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42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9F6B-5DD5-6AD7-4230-01E30EEC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シーン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6275-4717-8B81-90A4-92C21E7A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タイトル（必須　ステージ選択とかアイテム系に行くかどうかもここで）</a:t>
            </a:r>
            <a:endParaRPr lang="en-US"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ステージ内</a:t>
            </a:r>
            <a:r>
              <a:rPr lang="ja-JP">
                <a:ea typeface="ＭＳ Ｐゴシック"/>
                <a:cs typeface="Calibri"/>
              </a:rPr>
              <a:t>（必須）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アイテム選択、武器強化など（いけたら9月）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アイテム選択はステージ内でも開ける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武器強化はいったんアイテムと同じ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83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2D15-86EA-8890-41F5-9EC0DE49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プレイヤーの操作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5AE2-CEF2-EB01-E8EF-5335ED23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武器とアイテムの切り替え</a:t>
            </a:r>
          </a:p>
          <a:p>
            <a:r>
              <a:rPr lang="ja-JP" altLang="en-US">
                <a:ea typeface="ＭＳ Ｐゴシック"/>
                <a:cs typeface="Calibri"/>
              </a:rPr>
              <a:t>攻撃（武器を使ってやアイテムを使って）</a:t>
            </a:r>
          </a:p>
          <a:p>
            <a:r>
              <a:rPr lang="ja-JP" altLang="en-US">
                <a:ea typeface="ＭＳ Ｐゴシック"/>
                <a:cs typeface="Calibri"/>
              </a:rPr>
              <a:t>移動（入れるかどうか）</a:t>
            </a:r>
          </a:p>
          <a:p>
            <a:r>
              <a:rPr lang="ja-JP" altLang="en-US">
                <a:ea typeface="ＭＳ Ｐゴシック"/>
                <a:cs typeface="Calibri"/>
              </a:rPr>
              <a:t>スキル</a:t>
            </a:r>
          </a:p>
          <a:p>
            <a:r>
              <a:rPr lang="ja-JP" altLang="en-US">
                <a:ea typeface="ＭＳ Ｐゴシック"/>
                <a:cs typeface="Calibri"/>
              </a:rPr>
              <a:t>メニュー画面を開いたり閉じたり（アイテム選択など）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後は作りながら考える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4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1419-DC52-5052-E744-60FEF006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敵の種類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6976-230C-5B5A-D588-CE3F4CD3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地面から歩いてくるやつ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空から飛んでくるやつ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地面に潜って近づいてくるモグラみたいなの</a:t>
            </a:r>
          </a:p>
          <a:p>
            <a:r>
              <a:rPr lang="ja-JP" altLang="en-US">
                <a:ea typeface="ＭＳ Ｐゴシック"/>
                <a:cs typeface="Calibri"/>
              </a:rPr>
              <a:t>動けないやつ（一定時間後に強攻撃してくるの）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ボス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0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2FF-9002-1DB8-4F7E-4AA3385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敵の行動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9995-3541-E04C-0528-6A991A28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攻撃してくるの（プレイヤーか壁か）</a:t>
            </a:r>
            <a:endParaRPr 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回復やサポートするの（やってみてどうか次第）</a:t>
            </a:r>
          </a:p>
        </p:txBody>
      </p:sp>
    </p:spTree>
    <p:extLst>
      <p:ext uri="{BB962C8B-B14F-4D97-AF65-F5344CB8AC3E}">
        <p14:creationId xmlns:p14="http://schemas.microsoft.com/office/powerpoint/2010/main" val="155223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E296-79CC-5618-E27C-389B3DD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武器やアイテムの種類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E40F-32D0-77DE-24F2-6A8D480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銃（武器）</a:t>
            </a:r>
            <a:endParaRPr lang="ja-JP" altLang="en-US"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クロスボウ（武器）</a:t>
            </a:r>
          </a:p>
          <a:p>
            <a:r>
              <a:rPr lang="ja-JP" altLang="en-US">
                <a:ea typeface="ＭＳ Ｐゴシック"/>
                <a:cs typeface="Calibri"/>
              </a:rPr>
              <a:t>爆弾（アイテム）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強化アイテム</a:t>
            </a:r>
          </a:p>
          <a:p>
            <a:r>
              <a:rPr lang="ja-JP" altLang="en-US">
                <a:ea typeface="ＭＳ Ｐゴシック"/>
                <a:cs typeface="Calibri"/>
              </a:rPr>
              <a:t>回復アイテム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武器強化は敵を倒したら落とすお金的なの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アイテムは敵を倒したらランダムで、持ち込みは今のところありで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0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D90-F790-092F-F2EE-98E2FBA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ステージのシステム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F745-767A-5EBC-0BEE-5515DA11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とりあえずプレイヤーが死ぬまで</a:t>
            </a:r>
          </a:p>
          <a:p>
            <a:r>
              <a:rPr lang="ja-JP" altLang="en-US">
                <a:ea typeface="ＭＳ Ｐゴシック"/>
                <a:cs typeface="Calibri"/>
              </a:rPr>
              <a:t>もしくは壁が壊されるまで延々と続く感じ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C00-EE0B-1A6C-7989-7B74DE3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大まかなイメージ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9EBE10E-3671-9873-5472-BD54DF9E9029}"/>
              </a:ext>
            </a:extLst>
          </p:cNvPr>
          <p:cNvSpPr/>
          <p:nvPr/>
        </p:nvSpPr>
        <p:spPr>
          <a:xfrm>
            <a:off x="1331595" y="1805559"/>
            <a:ext cx="7975600" cy="349504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EA6132-AC12-AA8A-4B48-464CA979444D}"/>
              </a:ext>
            </a:extLst>
          </p:cNvPr>
          <p:cNvSpPr/>
          <p:nvPr/>
        </p:nvSpPr>
        <p:spPr>
          <a:xfrm>
            <a:off x="4918710" y="389763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ea typeface="ＭＳ Ｐゴシック"/>
                <a:cs typeface="Calibri"/>
              </a:rPr>
              <a:t>プレイヤー</a:t>
            </a:r>
            <a:endParaRPr lang="en-US" sz="12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6FF998-14E2-D423-6252-0770E14B8B8F}"/>
              </a:ext>
            </a:extLst>
          </p:cNvPr>
          <p:cNvCxnSpPr/>
          <p:nvPr/>
        </p:nvCxnSpPr>
        <p:spPr>
          <a:xfrm>
            <a:off x="2186305" y="1754505"/>
            <a:ext cx="2753360" cy="24892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6D926-1F69-5E0E-8898-B7404FE81AD5}"/>
              </a:ext>
            </a:extLst>
          </p:cNvPr>
          <p:cNvCxnSpPr>
            <a:cxnSpLocks/>
          </p:cNvCxnSpPr>
          <p:nvPr/>
        </p:nvCxnSpPr>
        <p:spPr>
          <a:xfrm flipH="1">
            <a:off x="5701664" y="1845945"/>
            <a:ext cx="2783840" cy="24485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30BB1B-3EFD-0B4B-A206-98FCA269BB5C}"/>
              </a:ext>
            </a:extLst>
          </p:cNvPr>
          <p:cNvSpPr txBox="1"/>
          <p:nvPr/>
        </p:nvSpPr>
        <p:spPr>
          <a:xfrm>
            <a:off x="4206239" y="1747520"/>
            <a:ext cx="24060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敵の出てくる範囲</a:t>
            </a:r>
          </a:p>
          <a:p>
            <a:r>
              <a:rPr lang="ja-JP" altLang="en-US">
                <a:ea typeface="ＭＳ Ｐゴシック"/>
                <a:cs typeface="Calibri"/>
              </a:rPr>
              <a:t>（正面方向からのみ）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0A206-FFD8-5314-D847-4E9FE1FF79DC}"/>
              </a:ext>
            </a:extLst>
          </p:cNvPr>
          <p:cNvSpPr txBox="1"/>
          <p:nvPr/>
        </p:nvSpPr>
        <p:spPr>
          <a:xfrm>
            <a:off x="6464299" y="4495800"/>
            <a:ext cx="2507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出てこない範囲</a:t>
            </a:r>
            <a:endParaRPr lang="en-US" altLang="ja-JP" sz="1200">
              <a:ea typeface="ＭＳ Ｐゴシック"/>
              <a:cs typeface="Calibri"/>
            </a:endParaRPr>
          </a:p>
          <a:p>
            <a:r>
              <a:rPr lang="ja-JP" altLang="en-US" sz="1200">
                <a:ea typeface="ＭＳ Ｐゴシック"/>
                <a:cs typeface="Calibri"/>
              </a:rPr>
              <a:t>（先生のみたいに正面を向かせるような矢印でも作れたら理想）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5EE3A8-7776-C4A4-BB77-CC712129E65D}"/>
              </a:ext>
            </a:extLst>
          </p:cNvPr>
          <p:cNvSpPr/>
          <p:nvPr/>
        </p:nvSpPr>
        <p:spPr>
          <a:xfrm>
            <a:off x="4633595" y="4863719"/>
            <a:ext cx="1371600" cy="18186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お城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8BD9D-7A58-F3B2-415C-B3C668285636}"/>
              </a:ext>
            </a:extLst>
          </p:cNvPr>
          <p:cNvSpPr/>
          <p:nvPr/>
        </p:nvSpPr>
        <p:spPr>
          <a:xfrm>
            <a:off x="1504950" y="3775710"/>
            <a:ext cx="30683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壁</a:t>
            </a:r>
            <a:endParaRPr lang="en-US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8D3F5-185C-74AF-732B-412C8B504E34}"/>
              </a:ext>
            </a:extLst>
          </p:cNvPr>
          <p:cNvSpPr/>
          <p:nvPr/>
        </p:nvSpPr>
        <p:spPr>
          <a:xfrm>
            <a:off x="6097270" y="3775710"/>
            <a:ext cx="30784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cs typeface="Calibri"/>
              </a:rPr>
              <a:t>壁</a:t>
            </a:r>
            <a:endParaRPr lang="en-US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6AB9A-4591-C4EF-4298-BB52DE460D1C}"/>
              </a:ext>
            </a:extLst>
          </p:cNvPr>
          <p:cNvCxnSpPr/>
          <p:nvPr/>
        </p:nvCxnSpPr>
        <p:spPr>
          <a:xfrm>
            <a:off x="2054860" y="2334260"/>
            <a:ext cx="6553200" cy="10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7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テーマ</vt:lpstr>
      <vt:lpstr>チームプロジェクト （Unity） タイトルは後で</vt:lpstr>
      <vt:lpstr>ゲームの軽い概要</vt:lpstr>
      <vt:lpstr>シーン</vt:lpstr>
      <vt:lpstr>プレイヤーの操作</vt:lpstr>
      <vt:lpstr>敵の種類</vt:lpstr>
      <vt:lpstr>敵の行動</vt:lpstr>
      <vt:lpstr>武器やアイテムの種類</vt:lpstr>
      <vt:lpstr>ステージのシステム</vt:lpstr>
      <vt:lpstr>大まかなイメージ</vt:lpstr>
      <vt:lpstr>プレイヤーから見てのイメージ</vt:lpstr>
      <vt:lpstr>担当範囲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2022-07-16T04:22:30Z</dcterms:created>
  <dcterms:modified xsi:type="dcterms:W3CDTF">2022-08-02T00:33:50Z</dcterms:modified>
</cp:coreProperties>
</file>