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6ACA-75FF-4437-8446-818408712C8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C719-CCE8-45CA-ACEC-3024B649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Track 2: Data Science and the Seven Seas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Arctonyx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interactions between vessels</a:t>
            </a:r>
          </a:p>
          <a:p>
            <a:r>
              <a:rPr lang="en-US" dirty="0" smtClean="0"/>
              <a:t>Create behavioral models for ships’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Work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set-up</a:t>
            </a:r>
          </a:p>
          <a:p>
            <a:r>
              <a:rPr lang="en-US" dirty="0" smtClean="0"/>
              <a:t>Idea generation</a:t>
            </a:r>
          </a:p>
          <a:p>
            <a:r>
              <a:rPr lang="en-US" dirty="0" smtClean="0"/>
              <a:t>Data exploration/pre-processing</a:t>
            </a:r>
          </a:p>
          <a:p>
            <a:r>
              <a:rPr lang="en-US" dirty="0" smtClean="0"/>
              <a:t>Algorithm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 a clustering algorithm that took time and movement into consideration</a:t>
            </a:r>
          </a:p>
          <a:p>
            <a:pPr lvl="1"/>
            <a:r>
              <a:rPr lang="en-US" dirty="0" smtClean="0"/>
              <a:t>Not cluster points from same vessel into group</a:t>
            </a:r>
          </a:p>
          <a:p>
            <a:r>
              <a:rPr lang="en-US" dirty="0" smtClean="0"/>
              <a:t>Associate space-time clusters into potential interaction pairs</a:t>
            </a:r>
          </a:p>
          <a:p>
            <a:r>
              <a:rPr lang="en-US" dirty="0" smtClean="0"/>
              <a:t>Task 2: User interaction pairs to identify type of interactions and use classifier to identify type of interaction from the location, time, and </a:t>
            </a:r>
            <a:r>
              <a:rPr lang="en-US" smtClean="0"/>
              <a:t>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dataset size</a:t>
            </a:r>
          </a:p>
          <a:p>
            <a:pPr lvl="1"/>
            <a:r>
              <a:rPr lang="en-US" dirty="0" smtClean="0"/>
              <a:t>Reduced based on time/space limits: 4 </a:t>
            </a:r>
            <a:r>
              <a:rPr lang="en-US" dirty="0" err="1" smtClean="0"/>
              <a:t>hrs</a:t>
            </a:r>
            <a:r>
              <a:rPr lang="en-US" dirty="0" smtClean="0"/>
              <a:t>, 10 </a:t>
            </a:r>
            <a:r>
              <a:rPr lang="en-US" dirty="0" err="1" smtClean="0"/>
              <a:t>nmi</a:t>
            </a:r>
            <a:endParaRPr lang="en-US" dirty="0" smtClean="0"/>
          </a:p>
          <a:p>
            <a:pPr lvl="1"/>
            <a:r>
              <a:rPr lang="en-US" dirty="0" smtClean="0"/>
              <a:t>Reduced into </a:t>
            </a:r>
            <a:r>
              <a:rPr lang="en-US" dirty="0" err="1" smtClean="0"/>
              <a:t>sincle</a:t>
            </a:r>
            <a:r>
              <a:rPr lang="en-US" dirty="0" smtClean="0"/>
              <a:t> data point per MMSI per 30 minute time block</a:t>
            </a:r>
          </a:p>
          <a:p>
            <a:r>
              <a:rPr lang="en-US" dirty="0" smtClean="0"/>
              <a:t>Data conversions</a:t>
            </a:r>
          </a:p>
          <a:p>
            <a:pPr lvl="1"/>
            <a:r>
              <a:rPr lang="en-US" dirty="0" smtClean="0"/>
              <a:t>Converted date/time field to date and time from 1/1/1970</a:t>
            </a:r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/Lon handling:</a:t>
            </a:r>
          </a:p>
          <a:p>
            <a:pPr lvl="2"/>
            <a:r>
              <a:rPr lang="en-US" dirty="0" smtClean="0"/>
              <a:t>Normalized</a:t>
            </a:r>
          </a:p>
          <a:p>
            <a:pPr lvl="2"/>
            <a:r>
              <a:rPr lang="en-US" dirty="0" smtClean="0"/>
              <a:t>Converted to UTM to provide scope of magnitude</a:t>
            </a:r>
          </a:p>
        </p:txBody>
      </p:sp>
    </p:spTree>
    <p:extLst>
      <p:ext uri="{BB962C8B-B14F-4D97-AF65-F5344CB8AC3E}">
        <p14:creationId xmlns:p14="http://schemas.microsoft.com/office/powerpoint/2010/main" val="402714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multiple clustering techniques</a:t>
            </a:r>
          </a:p>
          <a:p>
            <a:pPr lvl="1"/>
            <a:r>
              <a:rPr lang="en-US" dirty="0" smtClean="0"/>
              <a:t>Spiral</a:t>
            </a:r>
          </a:p>
          <a:p>
            <a:pPr lvl="1"/>
            <a:r>
              <a:rPr lang="en-US" dirty="0" smtClean="0"/>
              <a:t>Space-Time pattern mining</a:t>
            </a:r>
          </a:p>
          <a:p>
            <a:pPr lvl="1"/>
            <a:r>
              <a:rPr lang="en-US" dirty="0" smtClean="0"/>
              <a:t>Trees (R, K-D)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err="1" smtClean="0"/>
              <a:t>Hierarchial</a:t>
            </a:r>
            <a:endParaRPr lang="en-US" dirty="0" smtClean="0"/>
          </a:p>
          <a:p>
            <a:pPr lvl="1"/>
            <a:r>
              <a:rPr lang="en-US" dirty="0" smtClean="0"/>
              <a:t>Gaussian Mixture</a:t>
            </a:r>
          </a:p>
          <a:p>
            <a:pPr lvl="1"/>
            <a:r>
              <a:rPr lang="en-US" dirty="0" smtClean="0"/>
              <a:t>Adjacency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9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174</Words>
  <Application>Microsoft Office PowerPoint</Application>
  <PresentationFormat>On-screen Show (4:3)</PresentationFormat>
  <Paragraphs>34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Track 2: Data Science and the Seven Seas</vt:lpstr>
      <vt:lpstr>Goals</vt:lpstr>
      <vt:lpstr>Task 1: Work Performed</vt:lpstr>
      <vt:lpstr>Work Remaining</vt:lpstr>
      <vt:lpstr>Task 1: Data Preprocessing</vt:lpstr>
      <vt:lpstr>Task 1: Algorithms</vt:lpstr>
      <vt:lpstr>Task 1: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2: Data Science and the Seven Seas</dc:title>
  <dc:creator>Sandy</dc:creator>
  <cp:lastModifiedBy>Sandy</cp:lastModifiedBy>
  <cp:revision>3</cp:revision>
  <dcterms:created xsi:type="dcterms:W3CDTF">2018-09-23T18:50:45Z</dcterms:created>
  <dcterms:modified xsi:type="dcterms:W3CDTF">2018-09-23T19:06:27Z</dcterms:modified>
</cp:coreProperties>
</file>