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varScale="1">
        <p:scale>
          <a:sx n="87" d="100"/>
          <a:sy n="87" d="100"/>
        </p:scale>
        <p:origin x="68"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49280E9-0FC1-4B7C-806F-2C0703B6C2D0}" type="datetimeFigureOut">
              <a:rPr lang="en-SG" smtClean="0"/>
              <a:t>19/7/2016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328868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49280E9-0FC1-4B7C-806F-2C0703B6C2D0}" type="datetimeFigureOut">
              <a:rPr lang="en-SG" smtClean="0"/>
              <a:t>19/7/2016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50765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49280E9-0FC1-4B7C-806F-2C0703B6C2D0}" type="datetimeFigureOut">
              <a:rPr lang="en-SG" smtClean="0"/>
              <a:t>19/7/2016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359641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49280E9-0FC1-4B7C-806F-2C0703B6C2D0}" type="datetimeFigureOut">
              <a:rPr lang="en-SG" smtClean="0"/>
              <a:t>19/7/2016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96347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9280E9-0FC1-4B7C-806F-2C0703B6C2D0}" type="datetimeFigureOut">
              <a:rPr lang="en-SG" smtClean="0"/>
              <a:t>19/7/2016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111263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49280E9-0FC1-4B7C-806F-2C0703B6C2D0}" type="datetimeFigureOut">
              <a:rPr lang="en-SG" smtClean="0"/>
              <a:t>19/7/2016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215072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49280E9-0FC1-4B7C-806F-2C0703B6C2D0}" type="datetimeFigureOut">
              <a:rPr lang="en-SG" smtClean="0"/>
              <a:t>19/7/2016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162956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49280E9-0FC1-4B7C-806F-2C0703B6C2D0}" type="datetimeFigureOut">
              <a:rPr lang="en-SG" smtClean="0"/>
              <a:t>19/7/2016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96500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80E9-0FC1-4B7C-806F-2C0703B6C2D0}" type="datetimeFigureOut">
              <a:rPr lang="en-SG" smtClean="0"/>
              <a:t>19/7/2016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35996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9280E9-0FC1-4B7C-806F-2C0703B6C2D0}" type="datetimeFigureOut">
              <a:rPr lang="en-SG" smtClean="0"/>
              <a:t>19/7/2016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42765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9280E9-0FC1-4B7C-806F-2C0703B6C2D0}" type="datetimeFigureOut">
              <a:rPr lang="en-SG" smtClean="0"/>
              <a:t>19/7/2016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EE09226-6FCA-47DB-9577-03548DA8DFF5}" type="slidenum">
              <a:rPr lang="en-SG" smtClean="0"/>
              <a:t>‹#›</a:t>
            </a:fld>
            <a:endParaRPr lang="en-SG"/>
          </a:p>
        </p:txBody>
      </p:sp>
    </p:spTree>
    <p:extLst>
      <p:ext uri="{BB962C8B-B14F-4D97-AF65-F5344CB8AC3E}">
        <p14:creationId xmlns:p14="http://schemas.microsoft.com/office/powerpoint/2010/main" val="376043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280E9-0FC1-4B7C-806F-2C0703B6C2D0}" type="datetimeFigureOut">
              <a:rPr lang="en-SG" smtClean="0"/>
              <a:t>19/7/2016</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09226-6FCA-47DB-9577-03548DA8DFF5}" type="slidenum">
              <a:rPr lang="en-SG" smtClean="0"/>
              <a:t>‹#›</a:t>
            </a:fld>
            <a:endParaRPr lang="en-SG"/>
          </a:p>
        </p:txBody>
      </p:sp>
    </p:spTree>
    <p:extLst>
      <p:ext uri="{BB962C8B-B14F-4D97-AF65-F5344CB8AC3E}">
        <p14:creationId xmlns:p14="http://schemas.microsoft.com/office/powerpoint/2010/main" val="2380177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6856" y="926293"/>
            <a:ext cx="9144000" cy="983023"/>
          </a:xfrm>
        </p:spPr>
        <p:txBody>
          <a:bodyPr>
            <a:normAutofit/>
          </a:bodyPr>
          <a:lstStyle/>
          <a:p>
            <a:r>
              <a:rPr lang="en-SG" dirty="0">
                <a:latin typeface="Akbar" panose="00000400000000000000" pitchFamily="2" charset="0"/>
              </a:rPr>
              <a:t>Spell Master</a:t>
            </a:r>
          </a:p>
        </p:txBody>
      </p:sp>
      <p:grpSp>
        <p:nvGrpSpPr>
          <p:cNvPr id="5" name="Group 4"/>
          <p:cNvGrpSpPr/>
          <p:nvPr/>
        </p:nvGrpSpPr>
        <p:grpSpPr>
          <a:xfrm>
            <a:off x="5152969" y="1738428"/>
            <a:ext cx="2906712" cy="3124518"/>
            <a:chOff x="4651319" y="3160828"/>
            <a:chExt cx="2906712" cy="3124518"/>
          </a:xfrm>
        </p:grpSpPr>
        <p:pic>
          <p:nvPicPr>
            <p:cNvPr id="1026" name="Picture 2" descr="https://tstotopix.files.wordpress.com/2015/10/unlock_martin_wiz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19" y="3656446"/>
              <a:ext cx="24955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519"/>
            <a:stretch/>
          </p:blipFill>
          <p:spPr bwMode="auto">
            <a:xfrm rot="1596218">
              <a:off x="6735706" y="3160828"/>
              <a:ext cx="822325" cy="11728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955"/>
            <a:stretch/>
          </p:blipFill>
          <p:spPr bwMode="auto">
            <a:xfrm rot="19800000" flipH="1">
              <a:off x="4722072" y="3267547"/>
              <a:ext cx="812784" cy="11596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882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1335" y="4127573"/>
            <a:ext cx="3036094" cy="983023"/>
          </a:xfrm>
        </p:spPr>
        <p:txBody>
          <a:bodyPr>
            <a:normAutofit fontScale="90000"/>
          </a:bodyPr>
          <a:lstStyle/>
          <a:p>
            <a:r>
              <a:rPr lang="en-SG" dirty="0">
                <a:latin typeface="Akbar" panose="00000400000000000000" pitchFamily="2" charset="0"/>
              </a:rPr>
              <a:t>Spell </a:t>
            </a:r>
            <a:br>
              <a:rPr lang="en-SG" dirty="0">
                <a:latin typeface="Akbar" panose="00000400000000000000" pitchFamily="2" charset="0"/>
              </a:rPr>
            </a:br>
            <a:br>
              <a:rPr lang="en-SG" dirty="0">
                <a:latin typeface="Akbar" panose="00000400000000000000" pitchFamily="2" charset="0"/>
              </a:rPr>
            </a:br>
            <a:br>
              <a:rPr lang="en-SG" dirty="0">
                <a:latin typeface="Akbar" panose="00000400000000000000" pitchFamily="2" charset="0"/>
              </a:rPr>
            </a:br>
            <a:br>
              <a:rPr lang="en-SG" dirty="0">
                <a:latin typeface="Akbar" panose="00000400000000000000" pitchFamily="2" charset="0"/>
              </a:rPr>
            </a:br>
            <a:br>
              <a:rPr lang="en-SG" dirty="0">
                <a:latin typeface="Akbar" panose="00000400000000000000" pitchFamily="2" charset="0"/>
              </a:rPr>
            </a:br>
            <a:r>
              <a:rPr lang="en-SG" dirty="0">
                <a:latin typeface="Akbar" panose="00000400000000000000" pitchFamily="2" charset="0"/>
              </a:rPr>
              <a:t>Master</a:t>
            </a:r>
          </a:p>
        </p:txBody>
      </p:sp>
      <p:grpSp>
        <p:nvGrpSpPr>
          <p:cNvPr id="3" name="Group 2"/>
          <p:cNvGrpSpPr/>
          <p:nvPr/>
        </p:nvGrpSpPr>
        <p:grpSpPr>
          <a:xfrm>
            <a:off x="1111335" y="1136405"/>
            <a:ext cx="2906712" cy="3124518"/>
            <a:chOff x="2600269" y="1903528"/>
            <a:chExt cx="2906712" cy="3124518"/>
          </a:xfrm>
        </p:grpSpPr>
        <p:pic>
          <p:nvPicPr>
            <p:cNvPr id="1026" name="Picture 2" descr="https://tstotopix.files.wordpress.com/2015/10/unlock_martin_wiz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269" y="2399146"/>
              <a:ext cx="24955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519"/>
            <a:stretch/>
          </p:blipFill>
          <p:spPr bwMode="auto">
            <a:xfrm rot="1596218">
              <a:off x="4684656" y="1903528"/>
              <a:ext cx="822325" cy="11728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955"/>
            <a:stretch/>
          </p:blipFill>
          <p:spPr bwMode="auto">
            <a:xfrm rot="19800000" flipH="1">
              <a:off x="2671022" y="2010247"/>
              <a:ext cx="812784" cy="115961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5332781" y="877824"/>
            <a:ext cx="6152083" cy="9233297"/>
          </a:xfrm>
          <a:prstGeom prst="rect">
            <a:avLst/>
          </a:prstGeom>
          <a:noFill/>
        </p:spPr>
        <p:txBody>
          <a:bodyPr wrap="square" rtlCol="0">
            <a:spAutoFit/>
          </a:bodyPr>
          <a:lstStyle/>
          <a:p>
            <a:r>
              <a:rPr lang="en-SG" b="1" dirty="0"/>
              <a:t>Short Skill Description:</a:t>
            </a:r>
          </a:p>
          <a:p>
            <a:r>
              <a:rPr lang="en-SG" dirty="0"/>
              <a:t>Master your spelling with “Spell Master”. An easy way to practice for your spelling tests. Simply add words to your spelling list then say, start spelling test.</a:t>
            </a:r>
          </a:p>
          <a:p>
            <a:endParaRPr lang="en-SG" dirty="0"/>
          </a:p>
          <a:p>
            <a:r>
              <a:rPr lang="en-SG" b="1" dirty="0"/>
              <a:t>Full Skill Description:</a:t>
            </a:r>
          </a:p>
          <a:p>
            <a:r>
              <a:rPr lang="en-SG" dirty="0"/>
              <a:t>Master your spelling with “Spell Master”. An easy way to practice for your spelling tests. Simply add words to your spelling list then say, start spelling test.</a:t>
            </a:r>
          </a:p>
          <a:p>
            <a:endParaRPr lang="en-SG" dirty="0"/>
          </a:p>
          <a:p>
            <a:r>
              <a:rPr lang="en-SG" dirty="0"/>
              <a:t>Spell Master recognizes more than 24,000 kid-safe words that one might expect to have learned by the age of 18. It has been designed with the purpose of allowing 6 to 18-year-olds to study independently for their school's spelling tests.</a:t>
            </a:r>
          </a:p>
          <a:p>
            <a:endParaRPr lang="en-SG" dirty="0"/>
          </a:p>
          <a:p>
            <a:r>
              <a:rPr lang="en-SG" dirty="0"/>
              <a:t>To get started:</a:t>
            </a:r>
          </a:p>
          <a:p>
            <a:r>
              <a:rPr lang="en-SG" dirty="0"/>
              <a:t>You will first want to add words to your spelling list. You can do this by saying "add word". Spell Master will ask you to spell the word you want to add and then prompt you to confirm it captured the correct word.</a:t>
            </a:r>
          </a:p>
          <a:p>
            <a:endParaRPr lang="en-SG" dirty="0"/>
          </a:p>
          <a:p>
            <a:r>
              <a:rPr lang="en-SG" dirty="0"/>
              <a:t>To practice spelling the words on your list say, start spelling test.</a:t>
            </a:r>
          </a:p>
          <a:p>
            <a:endParaRPr lang="en-SG" dirty="0"/>
          </a:p>
          <a:p>
            <a:r>
              <a:rPr lang="en-SG" dirty="0"/>
              <a:t>To remove words from your spelling list say, delete word.</a:t>
            </a:r>
          </a:p>
          <a:p>
            <a:endParaRPr lang="en-SG" dirty="0"/>
          </a:p>
          <a:p>
            <a:r>
              <a:rPr lang="en-SG" dirty="0"/>
              <a:t>To hear the words you have on your spelling list say, list words.</a:t>
            </a:r>
          </a:p>
          <a:p>
            <a:endParaRPr lang="en-SG" dirty="0"/>
          </a:p>
          <a:p>
            <a:r>
              <a:rPr lang="en-SG" dirty="0"/>
              <a:t>To delete all words from your spelling list say, delete spelling list.</a:t>
            </a:r>
          </a:p>
          <a:p>
            <a:endParaRPr lang="en-SG" dirty="0"/>
          </a:p>
          <a:p>
            <a:r>
              <a:rPr lang="en-SG" dirty="0"/>
              <a:t>If you get lost, at any time you can say, help.</a:t>
            </a:r>
          </a:p>
          <a:p>
            <a:endParaRPr lang="en-SG" dirty="0"/>
          </a:p>
          <a:p>
            <a:r>
              <a:rPr lang="en-SG" dirty="0"/>
              <a:t>Report Issues: </a:t>
            </a:r>
          </a:p>
          <a:p>
            <a:r>
              <a:rPr lang="en-SG" dirty="0"/>
              <a:t>Please report issues on the GitHub issue page</a:t>
            </a:r>
          </a:p>
        </p:txBody>
      </p:sp>
    </p:spTree>
    <p:extLst>
      <p:ext uri="{BB962C8B-B14F-4D97-AF65-F5344CB8AC3E}">
        <p14:creationId xmlns:p14="http://schemas.microsoft.com/office/powerpoint/2010/main" val="263969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556" y="4139046"/>
            <a:ext cx="9144000" cy="983023"/>
          </a:xfrm>
        </p:spPr>
        <p:txBody>
          <a:bodyPr>
            <a:normAutofit/>
          </a:bodyPr>
          <a:lstStyle/>
          <a:p>
            <a:r>
              <a:rPr lang="en-SG" dirty="0">
                <a:latin typeface="Akbar" panose="00000400000000000000" pitchFamily="2" charset="0"/>
              </a:rPr>
              <a:t>Spell Master</a:t>
            </a:r>
          </a:p>
        </p:txBody>
      </p:sp>
      <p:grpSp>
        <p:nvGrpSpPr>
          <p:cNvPr id="3" name="Group 2"/>
          <p:cNvGrpSpPr/>
          <p:nvPr/>
        </p:nvGrpSpPr>
        <p:grpSpPr>
          <a:xfrm>
            <a:off x="4911669" y="1014528"/>
            <a:ext cx="2906712" cy="3124518"/>
            <a:chOff x="4651319" y="1903528"/>
            <a:chExt cx="2906712" cy="3124518"/>
          </a:xfrm>
        </p:grpSpPr>
        <p:pic>
          <p:nvPicPr>
            <p:cNvPr id="1026" name="Picture 2" descr="https://tstotopix.files.wordpress.com/2015/10/unlock_martin_wiz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19" y="2399146"/>
              <a:ext cx="24955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519"/>
            <a:stretch/>
          </p:blipFill>
          <p:spPr bwMode="auto">
            <a:xfrm rot="1596218">
              <a:off x="6735706" y="1903528"/>
              <a:ext cx="822325" cy="11728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955"/>
            <a:stretch/>
          </p:blipFill>
          <p:spPr bwMode="auto">
            <a:xfrm rot="19800000" flipH="1">
              <a:off x="4722072" y="2010247"/>
              <a:ext cx="812784" cy="11596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353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806" y="4127573"/>
            <a:ext cx="9144000" cy="983023"/>
          </a:xfrm>
        </p:spPr>
        <p:txBody>
          <a:bodyPr>
            <a:normAutofit/>
          </a:bodyPr>
          <a:lstStyle/>
          <a:p>
            <a:r>
              <a:rPr lang="en-SG" dirty="0">
                <a:latin typeface="Akbar" panose="00000400000000000000" pitchFamily="2" charset="0"/>
              </a:rPr>
              <a:t>Spell Master</a:t>
            </a:r>
          </a:p>
        </p:txBody>
      </p:sp>
      <p:pic>
        <p:nvPicPr>
          <p:cNvPr id="1026" name="Picture 2" descr="https://tstotopix.files.wordpress.com/2015/10/unlock_martin_wiz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269" y="2399146"/>
            <a:ext cx="24955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519"/>
          <a:stretch/>
        </p:blipFill>
        <p:spPr bwMode="auto">
          <a:xfrm rot="1596218">
            <a:off x="4684656" y="1903528"/>
            <a:ext cx="822325" cy="11728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955"/>
          <a:stretch/>
        </p:blipFill>
        <p:spPr bwMode="auto">
          <a:xfrm rot="19800000" flipH="1">
            <a:off x="2671022" y="2010247"/>
            <a:ext cx="812784" cy="115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356" y="2457523"/>
            <a:ext cx="9144000" cy="983023"/>
          </a:xfrm>
        </p:spPr>
        <p:txBody>
          <a:bodyPr>
            <a:normAutofit/>
          </a:bodyPr>
          <a:lstStyle/>
          <a:p>
            <a:r>
              <a:rPr lang="en-SG" dirty="0">
                <a:latin typeface="Akbar" panose="00000400000000000000" pitchFamily="2" charset="0"/>
              </a:rPr>
              <a:t>Spell       Master</a:t>
            </a:r>
          </a:p>
        </p:txBody>
      </p:sp>
      <p:grpSp>
        <p:nvGrpSpPr>
          <p:cNvPr id="3" name="Group 2"/>
          <p:cNvGrpSpPr/>
          <p:nvPr/>
        </p:nvGrpSpPr>
        <p:grpSpPr>
          <a:xfrm>
            <a:off x="5604225" y="1842998"/>
            <a:ext cx="1362131" cy="1464198"/>
            <a:chOff x="2600269" y="1903528"/>
            <a:chExt cx="2906712" cy="3124518"/>
          </a:xfrm>
        </p:grpSpPr>
        <p:pic>
          <p:nvPicPr>
            <p:cNvPr id="1026" name="Picture 2" descr="https://tstotopix.files.wordpress.com/2015/10/unlock_martin_wiz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269" y="2399146"/>
              <a:ext cx="24955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519"/>
            <a:stretch/>
          </p:blipFill>
          <p:spPr bwMode="auto">
            <a:xfrm rot="1596218">
              <a:off x="4684656" y="1903528"/>
              <a:ext cx="822325" cy="11728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955"/>
            <a:stretch/>
          </p:blipFill>
          <p:spPr bwMode="auto">
            <a:xfrm rot="19800000" flipH="1">
              <a:off x="2671022" y="2010247"/>
              <a:ext cx="812784" cy="11596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105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9006" y="3574508"/>
            <a:ext cx="9144000" cy="983023"/>
          </a:xfrm>
        </p:spPr>
        <p:txBody>
          <a:bodyPr>
            <a:normAutofit/>
          </a:bodyPr>
          <a:lstStyle/>
          <a:p>
            <a:r>
              <a:rPr lang="en-SG" dirty="0">
                <a:latin typeface="Akbar" panose="00000400000000000000" pitchFamily="2" charset="0"/>
              </a:rPr>
              <a:t>Spell Master</a:t>
            </a:r>
          </a:p>
        </p:txBody>
      </p:sp>
      <p:grpSp>
        <p:nvGrpSpPr>
          <p:cNvPr id="3" name="Group 2"/>
          <p:cNvGrpSpPr/>
          <p:nvPr/>
        </p:nvGrpSpPr>
        <p:grpSpPr>
          <a:xfrm>
            <a:off x="3227000" y="2755655"/>
            <a:ext cx="1941900" cy="2087411"/>
            <a:chOff x="2600269" y="1903528"/>
            <a:chExt cx="2906712" cy="3124518"/>
          </a:xfrm>
        </p:grpSpPr>
        <p:pic>
          <p:nvPicPr>
            <p:cNvPr id="1026" name="Picture 2" descr="https://tstotopix.files.wordpress.com/2015/10/unlock_martin_wiz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269" y="2399146"/>
              <a:ext cx="24955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519"/>
            <a:stretch/>
          </p:blipFill>
          <p:spPr bwMode="auto">
            <a:xfrm rot="1596218">
              <a:off x="4684656" y="1903528"/>
              <a:ext cx="822325" cy="11728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vignette1.wikia.nocookie.net/simpsonstappedout/images/7/75/Unlock_martin_prince_Ice.png/revision/latest?cb=20141205161150"/>
            <p:cNvPicPr>
              <a:picLocks noChangeAspect="1" noChangeArrowheads="1"/>
            </p:cNvPicPr>
            <p:nvPr/>
          </p:nvPicPr>
          <p:blipFill rotWithShape="1">
            <a:blip r:embed="rId3">
              <a:extLst>
                <a:ext uri="{28A0092B-C50C-407E-A947-70E740481C1C}">
                  <a14:useLocalDpi xmlns:a14="http://schemas.microsoft.com/office/drawing/2010/main" val="0"/>
                </a:ext>
              </a:extLst>
            </a:blip>
            <a:srcRect l="67048" t="-1" b="61955"/>
            <a:stretch/>
          </p:blipFill>
          <p:spPr bwMode="auto">
            <a:xfrm rot="19800000" flipH="1">
              <a:off x="2671022" y="2010247"/>
              <a:ext cx="812784" cy="11596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8364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256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Akbar</vt:lpstr>
      <vt:lpstr>Arial</vt:lpstr>
      <vt:lpstr>Calibri</vt:lpstr>
      <vt:lpstr>Calibri Light</vt:lpstr>
      <vt:lpstr>Office Theme</vt:lpstr>
      <vt:lpstr>Spell Master</vt:lpstr>
      <vt:lpstr>Spell      Master</vt:lpstr>
      <vt:lpstr>Spell Master</vt:lpstr>
      <vt:lpstr>Spell Master</vt:lpstr>
      <vt:lpstr>Spell       Master</vt:lpstr>
      <vt:lpstr>Spell Master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Spell Master</dc:title>
  <dc:creator>Godfrey Q</dc:creator>
  <cp:lastModifiedBy>Godfrey Q</cp:lastModifiedBy>
  <cp:revision>7</cp:revision>
  <dcterms:created xsi:type="dcterms:W3CDTF">2016-07-19T02:54:12Z</dcterms:created>
  <dcterms:modified xsi:type="dcterms:W3CDTF">2016-07-19T06:05:25Z</dcterms:modified>
</cp:coreProperties>
</file>