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handoutMasterIdLst>
    <p:handoutMasterId r:id="rId10"/>
  </p:handoutMasterIdLst>
  <p:sldIdLst>
    <p:sldId id="256" r:id="rId2"/>
    <p:sldId id="257" r:id="rId3"/>
    <p:sldId id="258" r:id="rId4"/>
    <p:sldId id="262"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59" d="100"/>
          <a:sy n="59" d="100"/>
        </p:scale>
        <p:origin x="37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22F6A3-EFAF-48F0-A55D-36C463F42A1F}" type="doc">
      <dgm:prSet loTypeId="urn:microsoft.com/office/officeart/2005/8/layout/pList2" loCatId="list" qsTypeId="urn:microsoft.com/office/officeart/2005/8/quickstyle/simple1" qsCatId="simple" csTypeId="urn:microsoft.com/office/officeart/2005/8/colors/accent1_2" csCatId="accent1" phldr="1"/>
      <dgm:spPr/>
    </dgm:pt>
    <dgm:pt modelId="{E990923A-2F24-4293-9FDA-D1D6A782E696}" type="pres">
      <dgm:prSet presAssocID="{2122F6A3-EFAF-48F0-A55D-36C463F42A1F}" presName="Name0" presStyleCnt="0">
        <dgm:presLayoutVars>
          <dgm:dir/>
          <dgm:resizeHandles val="exact"/>
        </dgm:presLayoutVars>
      </dgm:prSet>
      <dgm:spPr/>
    </dgm:pt>
  </dgm:ptLst>
  <dgm:cxnLst>
    <dgm:cxn modelId="{CC42661D-DFA4-4DBD-9DC5-B0F1B372555A}" type="presOf" srcId="{2122F6A3-EFAF-48F0-A55D-36C463F42A1F}" destId="{E990923A-2F24-4293-9FDA-D1D6A782E696}" srcOrd="0"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1F6152-5DC7-4102-8B27-EB3FF3C517FF}"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US"/>
        </a:p>
      </dgm:t>
    </dgm:pt>
    <dgm:pt modelId="{B37CCCC4-8F4F-4572-8D8C-0ACCC916863A}">
      <dgm:prSet phldrT="[Text]"/>
      <dgm:spPr/>
      <dgm:t>
        <a:bodyPr/>
        <a:lstStyle/>
        <a:p>
          <a:r>
            <a:rPr lang="en-US" dirty="0" smtClean="0"/>
            <a:t>HOME</a:t>
          </a:r>
          <a:endParaRPr lang="en-US" dirty="0"/>
        </a:p>
      </dgm:t>
    </dgm:pt>
    <dgm:pt modelId="{FBFA9850-DF4A-4FEF-A46E-9FD132CFC0E3}" type="parTrans" cxnId="{A9D8E2CA-9AA4-4056-941F-36C4BB47E6F8}">
      <dgm:prSet/>
      <dgm:spPr/>
      <dgm:t>
        <a:bodyPr/>
        <a:lstStyle/>
        <a:p>
          <a:endParaRPr lang="en-US"/>
        </a:p>
      </dgm:t>
    </dgm:pt>
    <dgm:pt modelId="{A7533CF2-D960-4841-993B-7133217111A1}" type="sibTrans" cxnId="{A9D8E2CA-9AA4-4056-941F-36C4BB47E6F8}">
      <dgm:prSet/>
      <dgm:spPr/>
      <dgm:t>
        <a:bodyPr/>
        <a:lstStyle/>
        <a:p>
          <a:endParaRPr lang="en-US"/>
        </a:p>
      </dgm:t>
    </dgm:pt>
    <dgm:pt modelId="{8645BFF0-0E42-42D6-9853-4A8815A16D13}">
      <dgm:prSet phldrT="[Text]"/>
      <dgm:spPr/>
      <dgm:t>
        <a:bodyPr/>
        <a:lstStyle/>
        <a:p>
          <a:r>
            <a:rPr lang="en-US" dirty="0" smtClean="0"/>
            <a:t>Contact form</a:t>
          </a:r>
          <a:endParaRPr lang="en-US" dirty="0"/>
        </a:p>
      </dgm:t>
    </dgm:pt>
    <dgm:pt modelId="{80FD0D2E-118B-450A-AE02-3651108A2144}" type="parTrans" cxnId="{0AC19C50-41B8-4F88-9BA2-5C9B5263FE63}">
      <dgm:prSet/>
      <dgm:spPr/>
      <dgm:t>
        <a:bodyPr/>
        <a:lstStyle/>
        <a:p>
          <a:endParaRPr lang="en-US"/>
        </a:p>
      </dgm:t>
    </dgm:pt>
    <dgm:pt modelId="{B22A8768-E65A-49FC-80AE-C84CA7ED20DC}" type="sibTrans" cxnId="{0AC19C50-41B8-4F88-9BA2-5C9B5263FE63}">
      <dgm:prSet/>
      <dgm:spPr/>
      <dgm:t>
        <a:bodyPr/>
        <a:lstStyle/>
        <a:p>
          <a:endParaRPr lang="en-US"/>
        </a:p>
      </dgm:t>
    </dgm:pt>
    <dgm:pt modelId="{FCC78757-977A-4487-86F3-ACE43F5C6E0D}">
      <dgm:prSet phldrT="[Text]"/>
      <dgm:spPr/>
      <dgm:t>
        <a:bodyPr/>
        <a:lstStyle/>
        <a:p>
          <a:r>
            <a:rPr lang="en-US" dirty="0" smtClean="0"/>
            <a:t>EVENTS</a:t>
          </a:r>
          <a:endParaRPr lang="en-US" dirty="0"/>
        </a:p>
      </dgm:t>
    </dgm:pt>
    <dgm:pt modelId="{06B216AF-CF4E-4719-9837-60DF8FE70B15}" type="parTrans" cxnId="{407479AF-771A-498E-9DC5-F1BD5BD09286}">
      <dgm:prSet/>
      <dgm:spPr/>
      <dgm:t>
        <a:bodyPr/>
        <a:lstStyle/>
        <a:p>
          <a:endParaRPr lang="en-US"/>
        </a:p>
      </dgm:t>
    </dgm:pt>
    <dgm:pt modelId="{18F520D5-BE4B-47B2-9254-429A49E71857}" type="sibTrans" cxnId="{407479AF-771A-498E-9DC5-F1BD5BD09286}">
      <dgm:prSet/>
      <dgm:spPr/>
      <dgm:t>
        <a:bodyPr/>
        <a:lstStyle/>
        <a:p>
          <a:endParaRPr lang="en-US"/>
        </a:p>
      </dgm:t>
    </dgm:pt>
    <dgm:pt modelId="{9360F9C6-7729-4934-9780-15DDD87BAA45}">
      <dgm:prSet phldrT="[Text]"/>
      <dgm:spPr/>
      <dgm:t>
        <a:bodyPr/>
        <a:lstStyle/>
        <a:p>
          <a:r>
            <a:rPr lang="en-US" dirty="0" smtClean="0"/>
            <a:t>ABOUT</a:t>
          </a:r>
          <a:endParaRPr lang="en-US" dirty="0"/>
        </a:p>
      </dgm:t>
    </dgm:pt>
    <dgm:pt modelId="{92E07A53-3996-485B-88EB-F524133C68A3}" type="parTrans" cxnId="{6B2125AF-B454-4FD9-90A0-CBD4FA13F3BF}">
      <dgm:prSet/>
      <dgm:spPr/>
      <dgm:t>
        <a:bodyPr/>
        <a:lstStyle/>
        <a:p>
          <a:endParaRPr lang="en-US"/>
        </a:p>
      </dgm:t>
    </dgm:pt>
    <dgm:pt modelId="{C028C6B0-801A-49B3-805D-F1963CADCABC}" type="sibTrans" cxnId="{6B2125AF-B454-4FD9-90A0-CBD4FA13F3BF}">
      <dgm:prSet/>
      <dgm:spPr/>
      <dgm:t>
        <a:bodyPr/>
        <a:lstStyle/>
        <a:p>
          <a:endParaRPr lang="en-US"/>
        </a:p>
      </dgm:t>
    </dgm:pt>
    <dgm:pt modelId="{3A456982-4DD9-4C5A-BD80-FD086CAE40DC}" type="pres">
      <dgm:prSet presAssocID="{0D1F6152-5DC7-4102-8B27-EB3FF3C517FF}" presName="Name0" presStyleCnt="0">
        <dgm:presLayoutVars>
          <dgm:chMax val="1"/>
          <dgm:chPref val="1"/>
          <dgm:dir/>
          <dgm:animOne val="branch"/>
          <dgm:animLvl val="lvl"/>
        </dgm:presLayoutVars>
      </dgm:prSet>
      <dgm:spPr/>
    </dgm:pt>
    <dgm:pt modelId="{954E5B82-3DCA-4B14-9E4C-05AEDD690212}" type="pres">
      <dgm:prSet presAssocID="{B37CCCC4-8F4F-4572-8D8C-0ACCC916863A}" presName="singleCycle" presStyleCnt="0"/>
      <dgm:spPr/>
    </dgm:pt>
    <dgm:pt modelId="{4FF11DD4-108D-4653-B7AB-B1AEB3434F5F}" type="pres">
      <dgm:prSet presAssocID="{B37CCCC4-8F4F-4572-8D8C-0ACCC916863A}" presName="singleCenter" presStyleLbl="node1" presStyleIdx="0" presStyleCnt="4" custLinFactNeighborX="2765" custLinFactNeighborY="-614">
        <dgm:presLayoutVars>
          <dgm:chMax val="7"/>
          <dgm:chPref val="7"/>
        </dgm:presLayoutVars>
      </dgm:prSet>
      <dgm:spPr/>
      <dgm:t>
        <a:bodyPr/>
        <a:lstStyle/>
        <a:p>
          <a:endParaRPr lang="en-US"/>
        </a:p>
      </dgm:t>
    </dgm:pt>
    <dgm:pt modelId="{02698259-7534-4E52-B86B-6D35D54FF8C1}" type="pres">
      <dgm:prSet presAssocID="{80FD0D2E-118B-450A-AE02-3651108A2144}" presName="Name56" presStyleLbl="parChTrans1D2" presStyleIdx="0" presStyleCnt="3"/>
      <dgm:spPr/>
    </dgm:pt>
    <dgm:pt modelId="{0667431E-66EA-4F35-9D24-2278733B2745}" type="pres">
      <dgm:prSet presAssocID="{8645BFF0-0E42-42D6-9853-4A8815A16D13}" presName="text0" presStyleLbl="node1" presStyleIdx="1" presStyleCnt="4" custRadScaleRad="77126" custRadScaleInc="7872">
        <dgm:presLayoutVars>
          <dgm:bulletEnabled val="1"/>
        </dgm:presLayoutVars>
      </dgm:prSet>
      <dgm:spPr/>
      <dgm:t>
        <a:bodyPr/>
        <a:lstStyle/>
        <a:p>
          <a:endParaRPr lang="en-US"/>
        </a:p>
      </dgm:t>
    </dgm:pt>
    <dgm:pt modelId="{4159460C-BBA5-420A-AC0B-B7F169C71F43}" type="pres">
      <dgm:prSet presAssocID="{06B216AF-CF4E-4719-9837-60DF8FE70B15}" presName="Name56" presStyleLbl="parChTrans1D2" presStyleIdx="1" presStyleCnt="3"/>
      <dgm:spPr/>
    </dgm:pt>
    <dgm:pt modelId="{64CEFB6D-71A6-4A7D-88B6-C94174E7BC78}" type="pres">
      <dgm:prSet presAssocID="{FCC78757-977A-4487-86F3-ACE43F5C6E0D}" presName="text0" presStyleLbl="node1" presStyleIdx="2" presStyleCnt="4" custRadScaleRad="155495" custRadScaleInc="-11267">
        <dgm:presLayoutVars>
          <dgm:bulletEnabled val="1"/>
        </dgm:presLayoutVars>
      </dgm:prSet>
      <dgm:spPr/>
      <dgm:t>
        <a:bodyPr/>
        <a:lstStyle/>
        <a:p>
          <a:endParaRPr lang="en-US"/>
        </a:p>
      </dgm:t>
    </dgm:pt>
    <dgm:pt modelId="{13A65ECB-86E5-4311-9C5B-566634D518FF}" type="pres">
      <dgm:prSet presAssocID="{92E07A53-3996-485B-88EB-F524133C68A3}" presName="Name56" presStyleLbl="parChTrans1D2" presStyleIdx="2" presStyleCnt="3"/>
      <dgm:spPr/>
    </dgm:pt>
    <dgm:pt modelId="{A0D49F37-F75C-48BE-9B7E-D2E7DA497B8E}" type="pres">
      <dgm:prSet presAssocID="{9360F9C6-7729-4934-9780-15DDD87BAA45}" presName="text0" presStyleLbl="node1" presStyleIdx="3" presStyleCnt="4" custRadScaleRad="156023" custRadScaleInc="11406">
        <dgm:presLayoutVars>
          <dgm:bulletEnabled val="1"/>
        </dgm:presLayoutVars>
      </dgm:prSet>
      <dgm:spPr/>
      <dgm:t>
        <a:bodyPr/>
        <a:lstStyle/>
        <a:p>
          <a:endParaRPr lang="en-US"/>
        </a:p>
      </dgm:t>
    </dgm:pt>
  </dgm:ptLst>
  <dgm:cxnLst>
    <dgm:cxn modelId="{D45A3A41-2A0C-4452-8477-8A1113444F8E}" type="presOf" srcId="{B37CCCC4-8F4F-4572-8D8C-0ACCC916863A}" destId="{4FF11DD4-108D-4653-B7AB-B1AEB3434F5F}" srcOrd="0" destOrd="0" presId="urn:microsoft.com/office/officeart/2008/layout/RadialCluster"/>
    <dgm:cxn modelId="{739C5881-4D26-4963-86A1-C704500FF94A}" type="presOf" srcId="{8645BFF0-0E42-42D6-9853-4A8815A16D13}" destId="{0667431E-66EA-4F35-9D24-2278733B2745}" srcOrd="0" destOrd="0" presId="urn:microsoft.com/office/officeart/2008/layout/RadialCluster"/>
    <dgm:cxn modelId="{BAFC73D6-2196-4A35-A471-2757A9159BC9}" type="presOf" srcId="{0D1F6152-5DC7-4102-8B27-EB3FF3C517FF}" destId="{3A456982-4DD9-4C5A-BD80-FD086CAE40DC}" srcOrd="0" destOrd="0" presId="urn:microsoft.com/office/officeart/2008/layout/RadialCluster"/>
    <dgm:cxn modelId="{F888E834-A33E-44AB-8D98-51471EE62F53}" type="presOf" srcId="{92E07A53-3996-485B-88EB-F524133C68A3}" destId="{13A65ECB-86E5-4311-9C5B-566634D518FF}" srcOrd="0" destOrd="0" presId="urn:microsoft.com/office/officeart/2008/layout/RadialCluster"/>
    <dgm:cxn modelId="{44096057-4F9B-4B5E-A3BE-5B94BAB43B56}" type="presOf" srcId="{80FD0D2E-118B-450A-AE02-3651108A2144}" destId="{02698259-7534-4E52-B86B-6D35D54FF8C1}" srcOrd="0" destOrd="0" presId="urn:microsoft.com/office/officeart/2008/layout/RadialCluster"/>
    <dgm:cxn modelId="{0AC19C50-41B8-4F88-9BA2-5C9B5263FE63}" srcId="{B37CCCC4-8F4F-4572-8D8C-0ACCC916863A}" destId="{8645BFF0-0E42-42D6-9853-4A8815A16D13}" srcOrd="0" destOrd="0" parTransId="{80FD0D2E-118B-450A-AE02-3651108A2144}" sibTransId="{B22A8768-E65A-49FC-80AE-C84CA7ED20DC}"/>
    <dgm:cxn modelId="{407479AF-771A-498E-9DC5-F1BD5BD09286}" srcId="{B37CCCC4-8F4F-4572-8D8C-0ACCC916863A}" destId="{FCC78757-977A-4487-86F3-ACE43F5C6E0D}" srcOrd="1" destOrd="0" parTransId="{06B216AF-CF4E-4719-9837-60DF8FE70B15}" sibTransId="{18F520D5-BE4B-47B2-9254-429A49E71857}"/>
    <dgm:cxn modelId="{3B0AE23A-BF1B-4DE2-867C-EF04D955D4F5}" type="presOf" srcId="{06B216AF-CF4E-4719-9837-60DF8FE70B15}" destId="{4159460C-BBA5-420A-AC0B-B7F169C71F43}" srcOrd="0" destOrd="0" presId="urn:microsoft.com/office/officeart/2008/layout/RadialCluster"/>
    <dgm:cxn modelId="{E9C53287-DB74-44FB-A6B4-206BEE7A2747}" type="presOf" srcId="{9360F9C6-7729-4934-9780-15DDD87BAA45}" destId="{A0D49F37-F75C-48BE-9B7E-D2E7DA497B8E}" srcOrd="0" destOrd="0" presId="urn:microsoft.com/office/officeart/2008/layout/RadialCluster"/>
    <dgm:cxn modelId="{4AA8A524-7AD5-4761-BB5D-BC36579E0129}" type="presOf" srcId="{FCC78757-977A-4487-86F3-ACE43F5C6E0D}" destId="{64CEFB6D-71A6-4A7D-88B6-C94174E7BC78}" srcOrd="0" destOrd="0" presId="urn:microsoft.com/office/officeart/2008/layout/RadialCluster"/>
    <dgm:cxn modelId="{A9D8E2CA-9AA4-4056-941F-36C4BB47E6F8}" srcId="{0D1F6152-5DC7-4102-8B27-EB3FF3C517FF}" destId="{B37CCCC4-8F4F-4572-8D8C-0ACCC916863A}" srcOrd="0" destOrd="0" parTransId="{FBFA9850-DF4A-4FEF-A46E-9FD132CFC0E3}" sibTransId="{A7533CF2-D960-4841-993B-7133217111A1}"/>
    <dgm:cxn modelId="{6B2125AF-B454-4FD9-90A0-CBD4FA13F3BF}" srcId="{B37CCCC4-8F4F-4572-8D8C-0ACCC916863A}" destId="{9360F9C6-7729-4934-9780-15DDD87BAA45}" srcOrd="2" destOrd="0" parTransId="{92E07A53-3996-485B-88EB-F524133C68A3}" sibTransId="{C028C6B0-801A-49B3-805D-F1963CADCABC}"/>
    <dgm:cxn modelId="{156A0307-E722-4EB7-9017-A0D3F28410A5}" type="presParOf" srcId="{3A456982-4DD9-4C5A-BD80-FD086CAE40DC}" destId="{954E5B82-3DCA-4B14-9E4C-05AEDD690212}" srcOrd="0" destOrd="0" presId="urn:microsoft.com/office/officeart/2008/layout/RadialCluster"/>
    <dgm:cxn modelId="{34D4A2F8-AFC9-4B18-AFDA-E6CC0512330A}" type="presParOf" srcId="{954E5B82-3DCA-4B14-9E4C-05AEDD690212}" destId="{4FF11DD4-108D-4653-B7AB-B1AEB3434F5F}" srcOrd="0" destOrd="0" presId="urn:microsoft.com/office/officeart/2008/layout/RadialCluster"/>
    <dgm:cxn modelId="{913F3A73-BEBC-452E-83AB-67BC3F10C30F}" type="presParOf" srcId="{954E5B82-3DCA-4B14-9E4C-05AEDD690212}" destId="{02698259-7534-4E52-B86B-6D35D54FF8C1}" srcOrd="1" destOrd="0" presId="urn:microsoft.com/office/officeart/2008/layout/RadialCluster"/>
    <dgm:cxn modelId="{29F7457F-3D4C-455B-8AEA-A73AB2B0E98E}" type="presParOf" srcId="{954E5B82-3DCA-4B14-9E4C-05AEDD690212}" destId="{0667431E-66EA-4F35-9D24-2278733B2745}" srcOrd="2" destOrd="0" presId="urn:microsoft.com/office/officeart/2008/layout/RadialCluster"/>
    <dgm:cxn modelId="{4254FE0D-AF5F-47C5-9492-A93D50B91AE3}" type="presParOf" srcId="{954E5B82-3DCA-4B14-9E4C-05AEDD690212}" destId="{4159460C-BBA5-420A-AC0B-B7F169C71F43}" srcOrd="3" destOrd="0" presId="urn:microsoft.com/office/officeart/2008/layout/RadialCluster"/>
    <dgm:cxn modelId="{CAE8C1C5-3AE9-4C5B-9330-341948E363D6}" type="presParOf" srcId="{954E5B82-3DCA-4B14-9E4C-05AEDD690212}" destId="{64CEFB6D-71A6-4A7D-88B6-C94174E7BC78}" srcOrd="4" destOrd="0" presId="urn:microsoft.com/office/officeart/2008/layout/RadialCluster"/>
    <dgm:cxn modelId="{8883CD8C-140A-4312-9C49-C05D5EE54989}" type="presParOf" srcId="{954E5B82-3DCA-4B14-9E4C-05AEDD690212}" destId="{13A65ECB-86E5-4311-9C5B-566634D518FF}" srcOrd="5" destOrd="0" presId="urn:microsoft.com/office/officeart/2008/layout/RadialCluster"/>
    <dgm:cxn modelId="{4D453DC9-E953-4562-A193-8B5D6378E927}" type="presParOf" srcId="{954E5B82-3DCA-4B14-9E4C-05AEDD690212}" destId="{A0D49F37-F75C-48BE-9B7E-D2E7DA497B8E}" srcOrd="6" destOrd="0" presId="urn:microsoft.com/office/officeart/2008/layout/RadialCluster"/>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F11DD4-108D-4653-B7AB-B1AEB3434F5F}">
      <dsp:nvSpPr>
        <dsp:cNvPr id="0" name=""/>
        <dsp:cNvSpPr/>
      </dsp:nvSpPr>
      <dsp:spPr>
        <a:xfrm>
          <a:off x="3389320" y="2490278"/>
          <a:ext cx="1625600" cy="16256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1466850">
            <a:lnSpc>
              <a:spcPct val="90000"/>
            </a:lnSpc>
            <a:spcBef>
              <a:spcPct val="0"/>
            </a:spcBef>
            <a:spcAft>
              <a:spcPct val="35000"/>
            </a:spcAft>
          </a:pPr>
          <a:r>
            <a:rPr lang="en-US" sz="3300" kern="1200" dirty="0" smtClean="0"/>
            <a:t>HOME</a:t>
          </a:r>
          <a:endParaRPr lang="en-US" sz="3300" kern="1200" dirty="0"/>
        </a:p>
      </dsp:txBody>
      <dsp:txXfrm>
        <a:off x="3468675" y="2569633"/>
        <a:ext cx="1466890" cy="1466890"/>
      </dsp:txXfrm>
    </dsp:sp>
    <dsp:sp modelId="{02698259-7534-4E52-B86B-6D35D54FF8C1}">
      <dsp:nvSpPr>
        <dsp:cNvPr id="0" name=""/>
        <dsp:cNvSpPr/>
      </dsp:nvSpPr>
      <dsp:spPr>
        <a:xfrm rot="16237301">
          <a:off x="3947929" y="2224398"/>
          <a:ext cx="531792" cy="0"/>
        </a:xfrm>
        <a:custGeom>
          <a:avLst/>
          <a:gdLst/>
          <a:ahLst/>
          <a:cxnLst/>
          <a:rect l="0" t="0" r="0" b="0"/>
          <a:pathLst>
            <a:path>
              <a:moveTo>
                <a:pt x="0" y="0"/>
              </a:moveTo>
              <a:lnTo>
                <a:pt x="531792"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67431E-66EA-4F35-9D24-2278733B2745}">
      <dsp:nvSpPr>
        <dsp:cNvPr id="0" name=""/>
        <dsp:cNvSpPr/>
      </dsp:nvSpPr>
      <dsp:spPr>
        <a:xfrm>
          <a:off x="3678043" y="869365"/>
          <a:ext cx="1089152" cy="108915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755650">
            <a:lnSpc>
              <a:spcPct val="90000"/>
            </a:lnSpc>
            <a:spcBef>
              <a:spcPct val="0"/>
            </a:spcBef>
            <a:spcAft>
              <a:spcPct val="35000"/>
            </a:spcAft>
          </a:pPr>
          <a:r>
            <a:rPr lang="en-US" sz="1700" kern="1200" dirty="0" smtClean="0"/>
            <a:t>Contact form</a:t>
          </a:r>
          <a:endParaRPr lang="en-US" sz="1700" kern="1200" dirty="0"/>
        </a:p>
      </dsp:txBody>
      <dsp:txXfrm>
        <a:off x="3731211" y="922533"/>
        <a:ext cx="982816" cy="982816"/>
      </dsp:txXfrm>
    </dsp:sp>
    <dsp:sp modelId="{4159460C-BBA5-420A-AC0B-B7F169C71F43}">
      <dsp:nvSpPr>
        <dsp:cNvPr id="0" name=""/>
        <dsp:cNvSpPr/>
      </dsp:nvSpPr>
      <dsp:spPr>
        <a:xfrm rot="1488620">
          <a:off x="4912021" y="4146637"/>
          <a:ext cx="2229726" cy="0"/>
        </a:xfrm>
        <a:custGeom>
          <a:avLst/>
          <a:gdLst/>
          <a:ahLst/>
          <a:cxnLst/>
          <a:rect l="0" t="0" r="0" b="0"/>
          <a:pathLst>
            <a:path>
              <a:moveTo>
                <a:pt x="0" y="0"/>
              </a:moveTo>
              <a:lnTo>
                <a:pt x="2229726"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CEFB6D-71A6-4A7D-88B6-C94174E7BC78}">
      <dsp:nvSpPr>
        <dsp:cNvPr id="0" name=""/>
        <dsp:cNvSpPr/>
      </dsp:nvSpPr>
      <dsp:spPr>
        <a:xfrm>
          <a:off x="7038847" y="4321624"/>
          <a:ext cx="1089152" cy="108915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t>EVENTS</a:t>
          </a:r>
          <a:endParaRPr lang="en-US" sz="2000" kern="1200" dirty="0"/>
        </a:p>
      </dsp:txBody>
      <dsp:txXfrm>
        <a:off x="7092015" y="4374792"/>
        <a:ext cx="982816" cy="982816"/>
      </dsp:txXfrm>
    </dsp:sp>
    <dsp:sp modelId="{13A65ECB-86E5-4311-9C5B-566634D518FF}">
      <dsp:nvSpPr>
        <dsp:cNvPr id="0" name=""/>
        <dsp:cNvSpPr/>
      </dsp:nvSpPr>
      <dsp:spPr>
        <a:xfrm rot="9411586">
          <a:off x="988527" y="4141949"/>
          <a:ext cx="2501418" cy="0"/>
        </a:xfrm>
        <a:custGeom>
          <a:avLst/>
          <a:gdLst/>
          <a:ahLst/>
          <a:cxnLst/>
          <a:rect l="0" t="0" r="0" b="0"/>
          <a:pathLst>
            <a:path>
              <a:moveTo>
                <a:pt x="0" y="0"/>
              </a:moveTo>
              <a:lnTo>
                <a:pt x="2501418"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D49F37-F75C-48BE-9B7E-D2E7DA497B8E}">
      <dsp:nvSpPr>
        <dsp:cNvPr id="0" name=""/>
        <dsp:cNvSpPr/>
      </dsp:nvSpPr>
      <dsp:spPr>
        <a:xfrm>
          <a:off x="0" y="4321613"/>
          <a:ext cx="1089152" cy="108915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smtClean="0"/>
            <a:t>ABOUT</a:t>
          </a:r>
          <a:endParaRPr lang="en-US" sz="2100" kern="1200" dirty="0"/>
        </a:p>
      </dsp:txBody>
      <dsp:txXfrm>
        <a:off x="53168" y="4374781"/>
        <a:ext cx="982816" cy="982816"/>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BF1CBB-C191-4C70-A238-6EB7ACE60F55}" type="datetimeFigureOut">
              <a:rPr lang="en-US" smtClean="0"/>
              <a:t>12/5/2023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8F7A12-3DEC-4A6D-81B3-9D28A7A0E69C}" type="slidenum">
              <a:rPr lang="en-US" smtClean="0"/>
              <a:t>‹#›</a:t>
            </a:fld>
            <a:endParaRPr lang="en-US"/>
          </a:p>
        </p:txBody>
      </p:sp>
    </p:spTree>
    <p:extLst>
      <p:ext uri="{BB962C8B-B14F-4D97-AF65-F5344CB8AC3E}">
        <p14:creationId xmlns:p14="http://schemas.microsoft.com/office/powerpoint/2010/main" val="49993157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74877F-B5B4-4FD2-A5F7-E538101BC5A9}" type="datetimeFigureOut">
              <a:rPr lang="en-US" smtClean="0"/>
              <a:t>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BB2C4B-A9B0-4A50-BC64-4D4F649D41D4}" type="slidenum">
              <a:rPr lang="en-US" smtClean="0"/>
              <a:t>‹#›</a:t>
            </a:fld>
            <a:endParaRPr lang="en-US"/>
          </a:p>
        </p:txBody>
      </p:sp>
    </p:spTree>
    <p:extLst>
      <p:ext uri="{BB962C8B-B14F-4D97-AF65-F5344CB8AC3E}">
        <p14:creationId xmlns:p14="http://schemas.microsoft.com/office/powerpoint/2010/main" val="92020266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12/5/2023</a:t>
            </a:r>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12/5/2023</a:t>
            </a:r>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12/5/2023</a:t>
            </a:r>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r>
              <a:rPr lang="en-US" smtClean="0"/>
              <a:t>12/5/2023</a:t>
            </a:r>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r>
              <a:rPr lang="en-US" smtClean="0"/>
              <a:t>12/5/2023</a:t>
            </a:r>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r>
              <a:rPr lang="en-US" smtClean="0"/>
              <a:t>12/5/2023</a:t>
            </a:r>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12/5/2023</a:t>
            </a:r>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12/5/2023</a:t>
            </a:r>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12/5/2023</a:t>
            </a:r>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12/5/2023</a:t>
            </a:r>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12/5/2023</a:t>
            </a:r>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12/5/2023</a:t>
            </a:r>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12/5/2023</a:t>
            </a:r>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12/5/2023</a:t>
            </a:r>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12/5/2023</a:t>
            </a:r>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12/5/2023</a:t>
            </a:r>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smtClean="0"/>
              <a:t>12/5/2023</a:t>
            </a:r>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sldNum="0" hd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60813" y="1889783"/>
            <a:ext cx="8915399" cy="2262781"/>
          </a:xfrm>
        </p:spPr>
        <p:txBody>
          <a:bodyPr/>
          <a:lstStyle/>
          <a:p>
            <a:endParaRPr lang="en-US"/>
          </a:p>
        </p:txBody>
      </p:sp>
      <p:sp>
        <p:nvSpPr>
          <p:cNvPr id="3" name="Subtitle 2"/>
          <p:cNvSpPr>
            <a:spLocks noGrp="1"/>
          </p:cNvSpPr>
          <p:nvPr>
            <p:ph type="subTitle" idx="1"/>
          </p:nvPr>
        </p:nvSpPr>
        <p:spPr>
          <a:xfrm>
            <a:off x="6997927" y="5160221"/>
            <a:ext cx="8915399" cy="1126283"/>
          </a:xfrm>
        </p:spPr>
        <p:txBody>
          <a:bodyPr/>
          <a:lstStyle/>
          <a:p>
            <a:endParaRPr lang="en-US"/>
          </a:p>
        </p:txBody>
      </p:sp>
      <p:sp>
        <p:nvSpPr>
          <p:cNvPr id="4" name="TextBox 3"/>
          <p:cNvSpPr txBox="1"/>
          <p:nvPr/>
        </p:nvSpPr>
        <p:spPr>
          <a:xfrm>
            <a:off x="270934" y="58512"/>
            <a:ext cx="3689880" cy="4247317"/>
          </a:xfrm>
          <a:prstGeom prst="rect">
            <a:avLst/>
          </a:prstGeom>
          <a:noFill/>
        </p:spPr>
        <p:txBody>
          <a:bodyPr wrap="square" rtlCol="0">
            <a:spAutoFit/>
          </a:bodyPr>
          <a:lstStyle/>
          <a:p>
            <a:endParaRPr lang="en-US" sz="5400" dirty="0" smtClean="0"/>
          </a:p>
          <a:p>
            <a:endParaRPr lang="en-US" sz="5400" b="1" dirty="0"/>
          </a:p>
          <a:p>
            <a:r>
              <a:rPr lang="en-US" sz="5400" b="1" dirty="0" smtClean="0">
                <a:latin typeface="Calibri Light" panose="020F0302020204030204" pitchFamily="34" charset="0"/>
                <a:cs typeface="Calibri Light" panose="020F0302020204030204" pitchFamily="34" charset="0"/>
              </a:rPr>
              <a:t>Sweet </a:t>
            </a:r>
            <a:r>
              <a:rPr lang="en-US" sz="5400" b="1" dirty="0" err="1" smtClean="0">
                <a:latin typeface="Calibri Light" panose="020F0302020204030204" pitchFamily="34" charset="0"/>
                <a:cs typeface="Calibri Light" panose="020F0302020204030204" pitchFamily="34" charset="0"/>
              </a:rPr>
              <a:t>Gateaway</a:t>
            </a:r>
            <a:endParaRPr lang="en-US" sz="5400" b="1" dirty="0" smtClean="0">
              <a:latin typeface="Calibri Light" panose="020F0302020204030204" pitchFamily="34" charset="0"/>
              <a:cs typeface="Calibri Light" panose="020F0302020204030204" pitchFamily="34" charset="0"/>
            </a:endParaRPr>
          </a:p>
          <a:p>
            <a:r>
              <a:rPr lang="en-US" sz="5400" b="1" dirty="0" smtClean="0">
                <a:latin typeface="Calibri Light" panose="020F0302020204030204" pitchFamily="34" charset="0"/>
                <a:cs typeface="Calibri Light" panose="020F0302020204030204" pitchFamily="34" charset="0"/>
              </a:rPr>
              <a:t>Parks</a:t>
            </a:r>
            <a:endParaRPr lang="en-US" sz="5400" b="1" dirty="0">
              <a:latin typeface="Calibri Light" panose="020F0302020204030204" pitchFamily="34" charset="0"/>
              <a:cs typeface="Calibri Light" panose="020F0302020204030204" pitchFamily="34" charset="0"/>
            </a:endParaRPr>
          </a:p>
        </p:txBody>
      </p:sp>
      <p:sp>
        <p:nvSpPr>
          <p:cNvPr id="5" name="TextBox 4"/>
          <p:cNvSpPr txBox="1"/>
          <p:nvPr/>
        </p:nvSpPr>
        <p:spPr>
          <a:xfrm>
            <a:off x="965201" y="5306103"/>
            <a:ext cx="4639734" cy="830997"/>
          </a:xfrm>
          <a:prstGeom prst="rect">
            <a:avLst/>
          </a:prstGeom>
          <a:noFill/>
        </p:spPr>
        <p:txBody>
          <a:bodyPr wrap="square" rtlCol="0">
            <a:spAutoFit/>
          </a:bodyPr>
          <a:lstStyle/>
          <a:p>
            <a:r>
              <a:rPr lang="en-US" sz="2400" dirty="0" smtClean="0">
                <a:latin typeface="Calibri Light" panose="020F0302020204030204" pitchFamily="34" charset="0"/>
                <a:cs typeface="Calibri Light" panose="020F0302020204030204" pitchFamily="34" charset="0"/>
              </a:rPr>
              <a:t>Keith </a:t>
            </a:r>
            <a:r>
              <a:rPr lang="en-US" sz="2400" dirty="0" err="1" smtClean="0">
                <a:latin typeface="Calibri Light" panose="020F0302020204030204" pitchFamily="34" charset="0"/>
                <a:cs typeface="Calibri Light" panose="020F0302020204030204" pitchFamily="34" charset="0"/>
              </a:rPr>
              <a:t>Margai</a:t>
            </a:r>
            <a:endParaRPr lang="en-US" sz="2400" dirty="0" smtClean="0">
              <a:latin typeface="Calibri Light" panose="020F0302020204030204" pitchFamily="34" charset="0"/>
              <a:cs typeface="Calibri Light" panose="020F0302020204030204" pitchFamily="34" charset="0"/>
            </a:endParaRPr>
          </a:p>
          <a:p>
            <a:r>
              <a:rPr lang="en-US" sz="2400" dirty="0" smtClean="0">
                <a:latin typeface="Calibri Light" panose="020F0302020204030204" pitchFamily="34" charset="0"/>
                <a:cs typeface="Calibri Light" panose="020F0302020204030204" pitchFamily="34" charset="0"/>
              </a:rPr>
              <a:t>CIST1510 FALL 2023</a:t>
            </a:r>
            <a:endParaRPr lang="en-US" sz="2400" dirty="0">
              <a:latin typeface="Calibri Light" panose="020F0302020204030204" pitchFamily="34" charset="0"/>
              <a:cs typeface="Calibri Light" panose="020F0302020204030204" pitchFamily="34" charset="0"/>
            </a:endParaRPr>
          </a:p>
        </p:txBody>
      </p:sp>
      <p:sp>
        <p:nvSpPr>
          <p:cNvPr id="8" name="Footer Placeholder 17"/>
          <p:cNvSpPr>
            <a:spLocks noGrp="1"/>
          </p:cNvSpPr>
          <p:nvPr>
            <p:ph type="ftr" sz="quarter" idx="11"/>
          </p:nvPr>
        </p:nvSpPr>
        <p:spPr>
          <a:xfrm>
            <a:off x="2555345" y="6395337"/>
            <a:ext cx="7619999" cy="365125"/>
          </a:xfrm>
        </p:spPr>
        <p:txBody>
          <a:bodyPr/>
          <a:lstStyle/>
          <a:p>
            <a:r>
              <a:rPr lang="en-US" sz="2000" dirty="0" smtClean="0"/>
              <a:t>2023 Sweet Gateway Parks. </a:t>
            </a:r>
            <a:r>
              <a:rPr lang="en-US" sz="2000" dirty="0"/>
              <a:t>All rights reserved</a:t>
            </a:r>
          </a:p>
          <a:p>
            <a:endParaRPr lang="en-US" dirty="0"/>
          </a:p>
        </p:txBody>
      </p:sp>
    </p:spTree>
    <p:extLst>
      <p:ext uri="{BB962C8B-B14F-4D97-AF65-F5344CB8AC3E}">
        <p14:creationId xmlns:p14="http://schemas.microsoft.com/office/powerpoint/2010/main" val="3888601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0697" y="334838"/>
            <a:ext cx="8911687" cy="1280890"/>
          </a:xfrm>
        </p:spPr>
        <p:txBody>
          <a:bodyPr>
            <a:normAutofit fontScale="90000"/>
          </a:bodyPr>
          <a:lstStyle/>
          <a:p>
            <a:r>
              <a:rPr lang="en-US" sz="7200" b="1" dirty="0" smtClean="0">
                <a:latin typeface="Calibri Light" panose="020F0302020204030204" pitchFamily="34" charset="0"/>
                <a:cs typeface="Calibri Light" panose="020F0302020204030204" pitchFamily="34" charset="0"/>
              </a:rPr>
              <a:t>	</a:t>
            </a:r>
            <a:r>
              <a:rPr lang="en-US" sz="7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Index Page</a:t>
            </a:r>
            <a:br>
              <a:rPr lang="en-US" sz="7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br>
            <a:r>
              <a:rPr lang="en-US" sz="7200" b="1" dirty="0" smtClean="0">
                <a:latin typeface="Calibri Light" panose="020F0302020204030204" pitchFamily="34" charset="0"/>
                <a:cs typeface="Calibri Light" panose="020F0302020204030204" pitchFamily="34" charset="0"/>
              </a:rPr>
              <a:t>											</a:t>
            </a:r>
            <a:endParaRPr lang="en-US" sz="7200" b="1" dirty="0">
              <a:latin typeface="Calibri Light" panose="020F0302020204030204" pitchFamily="34" charset="0"/>
              <a:cs typeface="Calibri Light" panose="020F03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52260629"/>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1044988486"/>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Footer Placeholder 17"/>
          <p:cNvSpPr txBox="1">
            <a:spLocks/>
          </p:cNvSpPr>
          <p:nvPr/>
        </p:nvSpPr>
        <p:spPr>
          <a:xfrm>
            <a:off x="3389311" y="6233897"/>
            <a:ext cx="7619999"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smtClean="0"/>
              <a:t>2023 Sweet Gateway Parks. All rights reserved</a:t>
            </a:r>
          </a:p>
          <a:p>
            <a:endParaRPr lang="en-US" dirty="0"/>
          </a:p>
        </p:txBody>
      </p:sp>
    </p:spTree>
    <p:extLst>
      <p:ext uri="{BB962C8B-B14F-4D97-AF65-F5344CB8AC3E}">
        <p14:creationId xmlns:p14="http://schemas.microsoft.com/office/powerpoint/2010/main" val="37126582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37517" y="398306"/>
            <a:ext cx="4134466" cy="923330"/>
          </a:xfrm>
          <a:prstGeom prst="rect">
            <a:avLst/>
          </a:prstGeom>
          <a:noFill/>
        </p:spPr>
        <p:txBody>
          <a:bodyPr wrap="none" lIns="91440" tIns="45720" rIns="91440" bIns="45720">
            <a:spAutoFit/>
          </a:bodyPr>
          <a:lstStyle/>
          <a:p>
            <a:pPr algn="ctr"/>
            <a:r>
              <a:rPr lang="en-US" sz="5400" b="1" u="sng"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Home Page</a:t>
            </a:r>
            <a:endParaRPr lang="en-US" sz="5400" b="1" u="sng"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2" name="Text Placeholder 11"/>
          <p:cNvSpPr>
            <a:spLocks noGrp="1"/>
          </p:cNvSpPr>
          <p:nvPr>
            <p:ph type="body" idx="1"/>
          </p:nvPr>
        </p:nvSpPr>
        <p:spPr/>
        <p:txBody>
          <a:bodyPr/>
          <a:lstStyle/>
          <a:p>
            <a:endParaRPr lang="en-US" dirty="0"/>
          </a:p>
        </p:txBody>
      </p:sp>
      <p:sp>
        <p:nvSpPr>
          <p:cNvPr id="9" name="TextBox 8"/>
          <p:cNvSpPr txBox="1"/>
          <p:nvPr/>
        </p:nvSpPr>
        <p:spPr>
          <a:xfrm>
            <a:off x="7713098" y="2905993"/>
            <a:ext cx="4274338" cy="1569660"/>
          </a:xfrm>
          <a:prstGeom prst="rect">
            <a:avLst/>
          </a:prstGeom>
          <a:noFill/>
        </p:spPr>
        <p:txBody>
          <a:bodyPr wrap="square" rtlCol="0">
            <a:spAutoFit/>
          </a:bodyPr>
          <a:lstStyle/>
          <a:p>
            <a:r>
              <a:rPr lang="en-US" sz="2400" dirty="0" smtClean="0">
                <a:latin typeface="Calibri Light" panose="020F0302020204030204" pitchFamily="34" charset="0"/>
                <a:cs typeface="Calibri Light" panose="020F0302020204030204" pitchFamily="34" charset="0"/>
              </a:rPr>
              <a:t>Looking for adventure, join us at  Sweet Gateway Parks, a brand new and exciting way to adventure.</a:t>
            </a:r>
            <a:endParaRPr lang="en-US" sz="2400" dirty="0">
              <a:latin typeface="Calibri Light" panose="020F0302020204030204" pitchFamily="34" charset="0"/>
              <a:cs typeface="Calibri Light" panose="020F0302020204030204" pitchFamily="34" charset="0"/>
            </a:endParaRPr>
          </a:p>
        </p:txBody>
      </p:sp>
      <p:sp>
        <p:nvSpPr>
          <p:cNvPr id="14" name="Rectangle 13"/>
          <p:cNvSpPr/>
          <p:nvPr/>
        </p:nvSpPr>
        <p:spPr>
          <a:xfrm>
            <a:off x="317274" y="1665513"/>
            <a:ext cx="1789112" cy="863449"/>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chemeClr val="accent3">
                      <a:lumMod val="60000"/>
                      <a:lumOff val="40000"/>
                    </a:schemeClr>
                  </a:solidFill>
                </a:ln>
              </a:rPr>
              <a:t>Home</a:t>
            </a:r>
            <a:endParaRPr lang="en-US" dirty="0">
              <a:ln>
                <a:solidFill>
                  <a:schemeClr val="accent3">
                    <a:lumMod val="60000"/>
                    <a:lumOff val="40000"/>
                  </a:schemeClr>
                </a:solidFill>
              </a:ln>
            </a:endParaRPr>
          </a:p>
        </p:txBody>
      </p:sp>
      <p:sp>
        <p:nvSpPr>
          <p:cNvPr id="15" name="Rectangle 14"/>
          <p:cNvSpPr/>
          <p:nvPr/>
        </p:nvSpPr>
        <p:spPr>
          <a:xfrm>
            <a:off x="317275" y="3045929"/>
            <a:ext cx="1789112"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chemeClr val="accent3">
                      <a:lumMod val="60000"/>
                      <a:lumOff val="40000"/>
                    </a:schemeClr>
                  </a:solidFill>
                </a:ln>
                <a:solidFill>
                  <a:sysClr val="windowText" lastClr="000000"/>
                </a:solidFill>
              </a:rPr>
              <a:t>About</a:t>
            </a:r>
            <a:endParaRPr lang="en-US" dirty="0">
              <a:ln>
                <a:solidFill>
                  <a:schemeClr val="accent3">
                    <a:lumMod val="60000"/>
                    <a:lumOff val="40000"/>
                  </a:schemeClr>
                </a:solidFill>
              </a:ln>
              <a:solidFill>
                <a:sysClr val="windowText" lastClr="000000"/>
              </a:solidFill>
            </a:endParaRPr>
          </a:p>
        </p:txBody>
      </p:sp>
      <p:sp>
        <p:nvSpPr>
          <p:cNvPr id="16" name="Rectangle 15"/>
          <p:cNvSpPr/>
          <p:nvPr/>
        </p:nvSpPr>
        <p:spPr>
          <a:xfrm>
            <a:off x="317274" y="4360868"/>
            <a:ext cx="1789112" cy="9388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chemeClr val="accent3">
                      <a:lumMod val="60000"/>
                      <a:lumOff val="40000"/>
                    </a:schemeClr>
                  </a:solidFill>
                </a:ln>
              </a:rPr>
              <a:t>Events</a:t>
            </a:r>
            <a:endParaRPr lang="en-US" dirty="0">
              <a:ln>
                <a:solidFill>
                  <a:schemeClr val="accent3">
                    <a:lumMod val="60000"/>
                    <a:lumOff val="40000"/>
                  </a:schemeClr>
                </a:solidFill>
              </a:ln>
            </a:endParaRPr>
          </a:p>
        </p:txBody>
      </p:sp>
      <p:sp>
        <p:nvSpPr>
          <p:cNvPr id="17" name="Rectangle 16"/>
          <p:cNvSpPr/>
          <p:nvPr/>
        </p:nvSpPr>
        <p:spPr>
          <a:xfrm>
            <a:off x="317274" y="5684622"/>
            <a:ext cx="1789112"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chemeClr val="accent3">
                      <a:lumMod val="60000"/>
                      <a:lumOff val="40000"/>
                    </a:schemeClr>
                  </a:solidFill>
                </a:ln>
              </a:rPr>
              <a:t>Contact Form</a:t>
            </a:r>
            <a:endParaRPr lang="en-US" dirty="0">
              <a:ln>
                <a:solidFill>
                  <a:schemeClr val="accent3">
                    <a:lumMod val="60000"/>
                    <a:lumOff val="40000"/>
                  </a:schemeClr>
                </a:solidFill>
              </a:ln>
            </a:endParaRPr>
          </a:p>
        </p:txBody>
      </p:sp>
      <p:sp>
        <p:nvSpPr>
          <p:cNvPr id="18" name="Footer Placeholder 17"/>
          <p:cNvSpPr>
            <a:spLocks noGrp="1"/>
          </p:cNvSpPr>
          <p:nvPr>
            <p:ph type="ftr" sz="quarter" idx="11"/>
          </p:nvPr>
        </p:nvSpPr>
        <p:spPr>
          <a:xfrm>
            <a:off x="3389311" y="6233897"/>
            <a:ext cx="7619999" cy="365125"/>
          </a:xfrm>
        </p:spPr>
        <p:txBody>
          <a:bodyPr/>
          <a:lstStyle/>
          <a:p>
            <a:r>
              <a:rPr lang="en-US" sz="2000" dirty="0" smtClean="0"/>
              <a:t>2023 Sweet Gateway Parks. </a:t>
            </a:r>
            <a:r>
              <a:rPr lang="en-US" sz="2000" dirty="0"/>
              <a:t>All rights reserved</a:t>
            </a:r>
          </a:p>
          <a:p>
            <a:endParaRPr lang="en-US" dirty="0"/>
          </a:p>
        </p:txBody>
      </p:sp>
    </p:spTree>
    <p:extLst>
      <p:ext uri="{BB962C8B-B14F-4D97-AF65-F5344CB8AC3E}">
        <p14:creationId xmlns:p14="http://schemas.microsoft.com/office/powerpoint/2010/main" val="2497063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8589" y="398306"/>
            <a:ext cx="4272323" cy="923330"/>
          </a:xfrm>
          <a:prstGeom prst="rect">
            <a:avLst/>
          </a:prstGeom>
          <a:noFill/>
        </p:spPr>
        <p:txBody>
          <a:bodyPr wrap="none" lIns="91440" tIns="45720" rIns="91440" bIns="45720">
            <a:spAutoFit/>
          </a:bodyPr>
          <a:lstStyle/>
          <a:p>
            <a:pPr algn="ctr"/>
            <a:r>
              <a:rPr lang="en-US" sz="5400" b="1" u="sng"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About Page</a:t>
            </a:r>
            <a:endParaRPr lang="en-US" sz="5400" b="1" u="sng"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2" name="Text Placeholder 11"/>
          <p:cNvSpPr>
            <a:spLocks noGrp="1"/>
          </p:cNvSpPr>
          <p:nvPr>
            <p:ph type="body" idx="1"/>
          </p:nvPr>
        </p:nvSpPr>
        <p:spPr/>
        <p:txBody>
          <a:bodyPr/>
          <a:lstStyle/>
          <a:p>
            <a:endParaRPr lang="en-US" dirty="0"/>
          </a:p>
        </p:txBody>
      </p:sp>
      <p:sp>
        <p:nvSpPr>
          <p:cNvPr id="9" name="TextBox 8"/>
          <p:cNvSpPr txBox="1"/>
          <p:nvPr/>
        </p:nvSpPr>
        <p:spPr>
          <a:xfrm>
            <a:off x="7413171" y="2122714"/>
            <a:ext cx="4274338" cy="4154984"/>
          </a:xfrm>
          <a:prstGeom prst="rect">
            <a:avLst/>
          </a:prstGeom>
          <a:noFill/>
        </p:spPr>
        <p:txBody>
          <a:bodyPr wrap="square" rtlCol="0">
            <a:spAutoFit/>
          </a:bodyPr>
          <a:lstStyle/>
          <a:p>
            <a:r>
              <a:rPr lang="en-US" sz="2400" dirty="0" smtClean="0">
                <a:latin typeface="Calibri Light" panose="020F0302020204030204" pitchFamily="34" charset="0"/>
                <a:cs typeface="Calibri Light" panose="020F0302020204030204" pitchFamily="34" charset="0"/>
              </a:rPr>
              <a:t>This website is about Sweet Gateway Parks, a brand new camping park, full of wonderful scenery, healthy environment &amp; a breath of fresh air to get away from everyday work &amp; be able to spend time wondering by yourself, or travel with family &amp; friends. We are located in McDonough, GA. We look forward to your visit!</a:t>
            </a:r>
            <a:endParaRPr lang="en-US" sz="2400" dirty="0">
              <a:latin typeface="Calibri Light" panose="020F0302020204030204" pitchFamily="34" charset="0"/>
              <a:cs typeface="Calibri Light" panose="020F0302020204030204" pitchFamily="34" charset="0"/>
            </a:endParaRPr>
          </a:p>
        </p:txBody>
      </p:sp>
      <p:sp>
        <p:nvSpPr>
          <p:cNvPr id="14" name="Rectangle 13"/>
          <p:cNvSpPr/>
          <p:nvPr/>
        </p:nvSpPr>
        <p:spPr>
          <a:xfrm>
            <a:off x="317274" y="1665513"/>
            <a:ext cx="1789112" cy="863449"/>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chemeClr val="accent3">
                      <a:lumMod val="60000"/>
                      <a:lumOff val="40000"/>
                    </a:schemeClr>
                  </a:solidFill>
                </a:ln>
              </a:rPr>
              <a:t>Home</a:t>
            </a:r>
            <a:endParaRPr lang="en-US" dirty="0">
              <a:ln>
                <a:solidFill>
                  <a:schemeClr val="accent3">
                    <a:lumMod val="60000"/>
                    <a:lumOff val="40000"/>
                  </a:schemeClr>
                </a:solidFill>
              </a:ln>
            </a:endParaRPr>
          </a:p>
        </p:txBody>
      </p:sp>
      <p:sp>
        <p:nvSpPr>
          <p:cNvPr id="15" name="Rectangle 14"/>
          <p:cNvSpPr/>
          <p:nvPr/>
        </p:nvSpPr>
        <p:spPr>
          <a:xfrm>
            <a:off x="317275" y="3045929"/>
            <a:ext cx="1789112"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chemeClr val="accent3">
                      <a:lumMod val="60000"/>
                      <a:lumOff val="40000"/>
                    </a:schemeClr>
                  </a:solidFill>
                </a:ln>
                <a:solidFill>
                  <a:sysClr val="windowText" lastClr="000000"/>
                </a:solidFill>
              </a:rPr>
              <a:t>About</a:t>
            </a:r>
            <a:endParaRPr lang="en-US" dirty="0">
              <a:ln>
                <a:solidFill>
                  <a:schemeClr val="accent3">
                    <a:lumMod val="60000"/>
                    <a:lumOff val="40000"/>
                  </a:schemeClr>
                </a:solidFill>
              </a:ln>
              <a:solidFill>
                <a:sysClr val="windowText" lastClr="000000"/>
              </a:solidFill>
            </a:endParaRPr>
          </a:p>
        </p:txBody>
      </p:sp>
      <p:sp>
        <p:nvSpPr>
          <p:cNvPr id="16" name="Rectangle 15"/>
          <p:cNvSpPr/>
          <p:nvPr/>
        </p:nvSpPr>
        <p:spPr>
          <a:xfrm>
            <a:off x="317274" y="4360868"/>
            <a:ext cx="1789112" cy="9388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chemeClr val="accent3">
                      <a:lumMod val="60000"/>
                      <a:lumOff val="40000"/>
                    </a:schemeClr>
                  </a:solidFill>
                </a:ln>
              </a:rPr>
              <a:t>Events</a:t>
            </a:r>
            <a:endParaRPr lang="en-US" dirty="0">
              <a:ln>
                <a:solidFill>
                  <a:schemeClr val="accent3">
                    <a:lumMod val="60000"/>
                    <a:lumOff val="40000"/>
                  </a:schemeClr>
                </a:solidFill>
              </a:ln>
            </a:endParaRPr>
          </a:p>
        </p:txBody>
      </p:sp>
      <p:sp>
        <p:nvSpPr>
          <p:cNvPr id="17" name="Rectangle 16"/>
          <p:cNvSpPr/>
          <p:nvPr/>
        </p:nvSpPr>
        <p:spPr>
          <a:xfrm>
            <a:off x="317274" y="5684622"/>
            <a:ext cx="1789112"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chemeClr val="accent3">
                      <a:lumMod val="60000"/>
                      <a:lumOff val="40000"/>
                    </a:schemeClr>
                  </a:solidFill>
                </a:ln>
              </a:rPr>
              <a:t>Contact Form</a:t>
            </a:r>
            <a:endParaRPr lang="en-US" dirty="0">
              <a:ln>
                <a:solidFill>
                  <a:schemeClr val="accent3">
                    <a:lumMod val="60000"/>
                    <a:lumOff val="40000"/>
                  </a:schemeClr>
                </a:solidFill>
              </a:ln>
            </a:endParaRPr>
          </a:p>
        </p:txBody>
      </p:sp>
      <p:sp>
        <p:nvSpPr>
          <p:cNvPr id="11" name="Footer Placeholder 17"/>
          <p:cNvSpPr>
            <a:spLocks noGrp="1"/>
          </p:cNvSpPr>
          <p:nvPr>
            <p:ph type="ftr" sz="quarter" idx="11"/>
          </p:nvPr>
        </p:nvSpPr>
        <p:spPr/>
        <p:txBody>
          <a:bodyPr/>
          <a:lstStyle/>
          <a:p>
            <a:r>
              <a:rPr lang="en-US" sz="2000" dirty="0" smtClean="0"/>
              <a:t>2023 Sweet Gateway Parks. </a:t>
            </a:r>
            <a:r>
              <a:rPr lang="en-US" sz="2000" dirty="0"/>
              <a:t>All rights reserved</a:t>
            </a:r>
          </a:p>
          <a:p>
            <a:endParaRPr lang="en-US" dirty="0"/>
          </a:p>
        </p:txBody>
      </p:sp>
    </p:spTree>
    <p:extLst>
      <p:ext uri="{BB962C8B-B14F-4D97-AF65-F5344CB8AC3E}">
        <p14:creationId xmlns:p14="http://schemas.microsoft.com/office/powerpoint/2010/main" val="14821089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82214" y="398306"/>
            <a:ext cx="4245073" cy="923330"/>
          </a:xfrm>
          <a:prstGeom prst="rect">
            <a:avLst/>
          </a:prstGeom>
          <a:noFill/>
        </p:spPr>
        <p:txBody>
          <a:bodyPr wrap="none" lIns="91440" tIns="45720" rIns="91440" bIns="45720">
            <a:spAutoFit/>
          </a:bodyPr>
          <a:lstStyle/>
          <a:p>
            <a:pPr algn="ctr"/>
            <a:r>
              <a:rPr lang="en-US" sz="5400" b="1" u="sng"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Events Page</a:t>
            </a:r>
            <a:endParaRPr lang="en-US" sz="5400" b="1" u="sng"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2" name="Text Placeholder 11"/>
          <p:cNvSpPr>
            <a:spLocks noGrp="1"/>
          </p:cNvSpPr>
          <p:nvPr>
            <p:ph type="body" idx="1"/>
          </p:nvPr>
        </p:nvSpPr>
        <p:spPr/>
        <p:txBody>
          <a:bodyPr/>
          <a:lstStyle/>
          <a:p>
            <a:endParaRPr lang="en-US" dirty="0"/>
          </a:p>
        </p:txBody>
      </p:sp>
      <p:sp>
        <p:nvSpPr>
          <p:cNvPr id="9" name="TextBox 8"/>
          <p:cNvSpPr txBox="1"/>
          <p:nvPr/>
        </p:nvSpPr>
        <p:spPr>
          <a:xfrm>
            <a:off x="7413171" y="2122714"/>
            <a:ext cx="4274338" cy="1938992"/>
          </a:xfrm>
          <a:prstGeom prst="rect">
            <a:avLst/>
          </a:prstGeom>
          <a:noFill/>
        </p:spPr>
        <p:txBody>
          <a:bodyPr wrap="square" rtlCol="0">
            <a:spAutoFit/>
          </a:bodyPr>
          <a:lstStyle/>
          <a:p>
            <a:r>
              <a:rPr lang="en-US" sz="2400" dirty="0" smtClean="0">
                <a:latin typeface="Calibri Light" panose="020F0302020204030204" pitchFamily="34" charset="0"/>
                <a:cs typeface="Calibri Light" panose="020F0302020204030204" pitchFamily="34" charset="0"/>
              </a:rPr>
              <a:t>Events Page are updated every Friday for upcoming events for the following weeks. This is where users will keep track of our schedules.</a:t>
            </a:r>
            <a:endParaRPr lang="en-US" sz="2400" dirty="0">
              <a:latin typeface="Calibri Light" panose="020F0302020204030204" pitchFamily="34" charset="0"/>
              <a:cs typeface="Calibri Light" panose="020F0302020204030204" pitchFamily="34" charset="0"/>
            </a:endParaRPr>
          </a:p>
        </p:txBody>
      </p:sp>
      <p:sp>
        <p:nvSpPr>
          <p:cNvPr id="14" name="Rectangle 13"/>
          <p:cNvSpPr/>
          <p:nvPr/>
        </p:nvSpPr>
        <p:spPr>
          <a:xfrm>
            <a:off x="317274" y="1665513"/>
            <a:ext cx="1789112" cy="863449"/>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chemeClr val="accent3">
                      <a:lumMod val="60000"/>
                      <a:lumOff val="40000"/>
                    </a:schemeClr>
                  </a:solidFill>
                </a:ln>
              </a:rPr>
              <a:t>Home</a:t>
            </a:r>
            <a:endParaRPr lang="en-US" dirty="0">
              <a:ln>
                <a:solidFill>
                  <a:schemeClr val="accent3">
                    <a:lumMod val="60000"/>
                    <a:lumOff val="40000"/>
                  </a:schemeClr>
                </a:solidFill>
              </a:ln>
            </a:endParaRPr>
          </a:p>
        </p:txBody>
      </p:sp>
      <p:sp>
        <p:nvSpPr>
          <p:cNvPr id="15" name="Rectangle 14"/>
          <p:cNvSpPr/>
          <p:nvPr/>
        </p:nvSpPr>
        <p:spPr>
          <a:xfrm>
            <a:off x="317275" y="3045929"/>
            <a:ext cx="1789112"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chemeClr val="accent3">
                      <a:lumMod val="60000"/>
                      <a:lumOff val="40000"/>
                    </a:schemeClr>
                  </a:solidFill>
                </a:ln>
                <a:solidFill>
                  <a:sysClr val="windowText" lastClr="000000"/>
                </a:solidFill>
              </a:rPr>
              <a:t>About</a:t>
            </a:r>
            <a:endParaRPr lang="en-US" dirty="0">
              <a:ln>
                <a:solidFill>
                  <a:schemeClr val="accent3">
                    <a:lumMod val="60000"/>
                    <a:lumOff val="40000"/>
                  </a:schemeClr>
                </a:solidFill>
              </a:ln>
              <a:solidFill>
                <a:sysClr val="windowText" lastClr="000000"/>
              </a:solidFill>
            </a:endParaRPr>
          </a:p>
        </p:txBody>
      </p:sp>
      <p:sp>
        <p:nvSpPr>
          <p:cNvPr id="16" name="Rectangle 15"/>
          <p:cNvSpPr/>
          <p:nvPr/>
        </p:nvSpPr>
        <p:spPr>
          <a:xfrm>
            <a:off x="317274" y="4360868"/>
            <a:ext cx="1789112" cy="9388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chemeClr val="accent3">
                      <a:lumMod val="60000"/>
                      <a:lumOff val="40000"/>
                    </a:schemeClr>
                  </a:solidFill>
                </a:ln>
              </a:rPr>
              <a:t>Events</a:t>
            </a:r>
            <a:endParaRPr lang="en-US" dirty="0">
              <a:ln>
                <a:solidFill>
                  <a:schemeClr val="accent3">
                    <a:lumMod val="60000"/>
                    <a:lumOff val="40000"/>
                  </a:schemeClr>
                </a:solidFill>
              </a:ln>
            </a:endParaRPr>
          </a:p>
        </p:txBody>
      </p:sp>
      <p:sp>
        <p:nvSpPr>
          <p:cNvPr id="17" name="Rectangle 16"/>
          <p:cNvSpPr/>
          <p:nvPr/>
        </p:nvSpPr>
        <p:spPr>
          <a:xfrm>
            <a:off x="317274" y="5684622"/>
            <a:ext cx="1789112"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chemeClr val="accent3">
                      <a:lumMod val="60000"/>
                      <a:lumOff val="40000"/>
                    </a:schemeClr>
                  </a:solidFill>
                </a:ln>
              </a:rPr>
              <a:t>Contact Form</a:t>
            </a:r>
            <a:endParaRPr lang="en-US" dirty="0">
              <a:ln>
                <a:solidFill>
                  <a:schemeClr val="accent3">
                    <a:lumMod val="60000"/>
                    <a:lumOff val="40000"/>
                  </a:schemeClr>
                </a:solidFill>
              </a:ln>
            </a:endParaRPr>
          </a:p>
        </p:txBody>
      </p:sp>
      <p:sp>
        <p:nvSpPr>
          <p:cNvPr id="11" name="Footer Placeholder 17"/>
          <p:cNvSpPr>
            <a:spLocks noGrp="1"/>
          </p:cNvSpPr>
          <p:nvPr>
            <p:ph type="ftr" sz="quarter" idx="11"/>
          </p:nvPr>
        </p:nvSpPr>
        <p:spPr/>
        <p:txBody>
          <a:bodyPr/>
          <a:lstStyle/>
          <a:p>
            <a:r>
              <a:rPr lang="en-US" sz="2000" dirty="0" smtClean="0"/>
              <a:t>2023 Sweet Gateway Parks. </a:t>
            </a:r>
            <a:r>
              <a:rPr lang="en-US" sz="2000" dirty="0"/>
              <a:t>All rights reserved</a:t>
            </a:r>
          </a:p>
          <a:p>
            <a:endParaRPr lang="en-US" dirty="0"/>
          </a:p>
        </p:txBody>
      </p:sp>
    </p:spTree>
    <p:extLst>
      <p:ext uri="{BB962C8B-B14F-4D97-AF65-F5344CB8AC3E}">
        <p14:creationId xmlns:p14="http://schemas.microsoft.com/office/powerpoint/2010/main" val="3819351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3132" y="398306"/>
            <a:ext cx="6683241" cy="923330"/>
          </a:xfrm>
          <a:prstGeom prst="rect">
            <a:avLst/>
          </a:prstGeom>
          <a:noFill/>
        </p:spPr>
        <p:txBody>
          <a:bodyPr wrap="none" lIns="91440" tIns="45720" rIns="91440" bIns="45720">
            <a:spAutoFit/>
          </a:bodyPr>
          <a:lstStyle/>
          <a:p>
            <a:pPr algn="ctr"/>
            <a:r>
              <a:rPr lang="en-US" sz="5400" b="1" u="sng"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Contact Form Page</a:t>
            </a:r>
            <a:endParaRPr lang="en-US" sz="5400" b="1" u="sng"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2" name="Text Placeholder 11"/>
          <p:cNvSpPr>
            <a:spLocks noGrp="1"/>
          </p:cNvSpPr>
          <p:nvPr>
            <p:ph type="body" idx="1"/>
          </p:nvPr>
        </p:nvSpPr>
        <p:spPr/>
        <p:txBody>
          <a:bodyPr/>
          <a:lstStyle/>
          <a:p>
            <a:endParaRPr lang="en-US" dirty="0"/>
          </a:p>
        </p:txBody>
      </p:sp>
      <p:sp>
        <p:nvSpPr>
          <p:cNvPr id="9" name="TextBox 8"/>
          <p:cNvSpPr txBox="1"/>
          <p:nvPr/>
        </p:nvSpPr>
        <p:spPr>
          <a:xfrm>
            <a:off x="7413171" y="2122714"/>
            <a:ext cx="4274338" cy="2308324"/>
          </a:xfrm>
          <a:prstGeom prst="rect">
            <a:avLst/>
          </a:prstGeom>
          <a:noFill/>
        </p:spPr>
        <p:txBody>
          <a:bodyPr wrap="square" rtlCol="0">
            <a:spAutoFit/>
          </a:bodyPr>
          <a:lstStyle/>
          <a:p>
            <a:r>
              <a:rPr lang="en-US" sz="2400" dirty="0" smtClean="0">
                <a:latin typeface="Calibri Light" panose="020F0302020204030204" pitchFamily="34" charset="0"/>
                <a:cs typeface="Calibri Light" panose="020F0302020204030204" pitchFamily="34" charset="0"/>
              </a:rPr>
              <a:t>Contact Page would be where the users would add their name, email and phone number. My code will allow users to add in their information. Also, they can follow us on social media too.</a:t>
            </a:r>
            <a:endParaRPr lang="en-US" sz="2400" dirty="0">
              <a:latin typeface="Calibri Light" panose="020F0302020204030204" pitchFamily="34" charset="0"/>
              <a:cs typeface="Calibri Light" panose="020F0302020204030204" pitchFamily="34" charset="0"/>
            </a:endParaRPr>
          </a:p>
        </p:txBody>
      </p:sp>
      <p:sp>
        <p:nvSpPr>
          <p:cNvPr id="14" name="Rectangle 13"/>
          <p:cNvSpPr/>
          <p:nvPr/>
        </p:nvSpPr>
        <p:spPr>
          <a:xfrm>
            <a:off x="317274" y="1665513"/>
            <a:ext cx="1789112" cy="863449"/>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chemeClr val="accent3">
                      <a:lumMod val="60000"/>
                      <a:lumOff val="40000"/>
                    </a:schemeClr>
                  </a:solidFill>
                </a:ln>
              </a:rPr>
              <a:t>Home</a:t>
            </a:r>
            <a:endParaRPr lang="en-US" dirty="0">
              <a:ln>
                <a:solidFill>
                  <a:schemeClr val="accent3">
                    <a:lumMod val="60000"/>
                    <a:lumOff val="40000"/>
                  </a:schemeClr>
                </a:solidFill>
              </a:ln>
            </a:endParaRPr>
          </a:p>
        </p:txBody>
      </p:sp>
      <p:sp>
        <p:nvSpPr>
          <p:cNvPr id="15" name="Rectangle 14"/>
          <p:cNvSpPr/>
          <p:nvPr/>
        </p:nvSpPr>
        <p:spPr>
          <a:xfrm>
            <a:off x="317275" y="3045929"/>
            <a:ext cx="1789112"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chemeClr val="accent3">
                      <a:lumMod val="60000"/>
                      <a:lumOff val="40000"/>
                    </a:schemeClr>
                  </a:solidFill>
                </a:ln>
                <a:solidFill>
                  <a:sysClr val="windowText" lastClr="000000"/>
                </a:solidFill>
              </a:rPr>
              <a:t>About</a:t>
            </a:r>
            <a:endParaRPr lang="en-US" dirty="0">
              <a:ln>
                <a:solidFill>
                  <a:schemeClr val="accent3">
                    <a:lumMod val="60000"/>
                    <a:lumOff val="40000"/>
                  </a:schemeClr>
                </a:solidFill>
              </a:ln>
              <a:solidFill>
                <a:sysClr val="windowText" lastClr="000000"/>
              </a:solidFill>
            </a:endParaRPr>
          </a:p>
        </p:txBody>
      </p:sp>
      <p:sp>
        <p:nvSpPr>
          <p:cNvPr id="16" name="Rectangle 15"/>
          <p:cNvSpPr/>
          <p:nvPr/>
        </p:nvSpPr>
        <p:spPr>
          <a:xfrm>
            <a:off x="317274" y="4360868"/>
            <a:ext cx="1789112" cy="9388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chemeClr val="accent3">
                      <a:lumMod val="60000"/>
                      <a:lumOff val="40000"/>
                    </a:schemeClr>
                  </a:solidFill>
                </a:ln>
              </a:rPr>
              <a:t>Events</a:t>
            </a:r>
            <a:endParaRPr lang="en-US" dirty="0">
              <a:ln>
                <a:solidFill>
                  <a:schemeClr val="accent3">
                    <a:lumMod val="60000"/>
                    <a:lumOff val="40000"/>
                  </a:schemeClr>
                </a:solidFill>
              </a:ln>
            </a:endParaRPr>
          </a:p>
        </p:txBody>
      </p:sp>
      <p:sp>
        <p:nvSpPr>
          <p:cNvPr id="17" name="Rectangle 16"/>
          <p:cNvSpPr/>
          <p:nvPr/>
        </p:nvSpPr>
        <p:spPr>
          <a:xfrm>
            <a:off x="317274" y="5684622"/>
            <a:ext cx="1789112"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chemeClr val="accent3">
                      <a:lumMod val="60000"/>
                      <a:lumOff val="40000"/>
                    </a:schemeClr>
                  </a:solidFill>
                </a:ln>
              </a:rPr>
              <a:t>Contact Form</a:t>
            </a:r>
            <a:endParaRPr lang="en-US" dirty="0">
              <a:ln>
                <a:solidFill>
                  <a:schemeClr val="accent3">
                    <a:lumMod val="60000"/>
                    <a:lumOff val="40000"/>
                  </a:schemeClr>
                </a:solidFill>
              </a:ln>
            </a:endParaRPr>
          </a:p>
        </p:txBody>
      </p:sp>
      <p:sp>
        <p:nvSpPr>
          <p:cNvPr id="11" name="Footer Placeholder 17"/>
          <p:cNvSpPr>
            <a:spLocks noGrp="1"/>
          </p:cNvSpPr>
          <p:nvPr>
            <p:ph type="ftr" sz="quarter" idx="11"/>
          </p:nvPr>
        </p:nvSpPr>
        <p:spPr/>
        <p:txBody>
          <a:bodyPr/>
          <a:lstStyle/>
          <a:p>
            <a:r>
              <a:rPr lang="en-US" sz="2000" dirty="0" smtClean="0"/>
              <a:t>2023 Sweet Gateway Parks. </a:t>
            </a:r>
            <a:r>
              <a:rPr lang="en-US" sz="2000" dirty="0"/>
              <a:t>All rights reserved</a:t>
            </a:r>
          </a:p>
          <a:p>
            <a:endParaRPr lang="en-US" dirty="0"/>
          </a:p>
        </p:txBody>
      </p:sp>
    </p:spTree>
    <p:extLst>
      <p:ext uri="{BB962C8B-B14F-4D97-AF65-F5344CB8AC3E}">
        <p14:creationId xmlns:p14="http://schemas.microsoft.com/office/powerpoint/2010/main" val="50501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33699" y="398306"/>
            <a:ext cx="3942105" cy="923330"/>
          </a:xfrm>
          <a:prstGeom prst="rect">
            <a:avLst/>
          </a:prstGeom>
          <a:noFill/>
        </p:spPr>
        <p:txBody>
          <a:bodyPr wrap="none" lIns="91440" tIns="45720" rIns="91440" bIns="45720">
            <a:spAutoFit/>
          </a:bodyPr>
          <a:lstStyle/>
          <a:p>
            <a:pPr algn="ctr"/>
            <a:r>
              <a:rPr lang="en-US" sz="5400" b="1" u="sng"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References</a:t>
            </a:r>
            <a:endParaRPr lang="en-US" sz="5400" b="1" u="sng"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2" name="Text Placeholder 11"/>
          <p:cNvSpPr>
            <a:spLocks noGrp="1"/>
          </p:cNvSpPr>
          <p:nvPr>
            <p:ph type="body" idx="1"/>
          </p:nvPr>
        </p:nvSpPr>
        <p:spPr/>
        <p:txBody>
          <a:bodyPr/>
          <a:lstStyle/>
          <a:p>
            <a:endParaRPr lang="en-US" dirty="0"/>
          </a:p>
        </p:txBody>
      </p:sp>
      <p:sp>
        <p:nvSpPr>
          <p:cNvPr id="11" name="Footer Placeholder 17"/>
          <p:cNvSpPr>
            <a:spLocks noGrp="1"/>
          </p:cNvSpPr>
          <p:nvPr>
            <p:ph type="ftr" sz="quarter" idx="11"/>
          </p:nvPr>
        </p:nvSpPr>
        <p:spPr/>
        <p:txBody>
          <a:bodyPr/>
          <a:lstStyle/>
          <a:p>
            <a:r>
              <a:rPr lang="en-US" sz="2000" dirty="0" smtClean="0"/>
              <a:t>2023 Sweet Gateway Parks. </a:t>
            </a:r>
            <a:r>
              <a:rPr lang="en-US" sz="2000" dirty="0"/>
              <a:t>All rights reserved</a:t>
            </a:r>
          </a:p>
          <a:p>
            <a:endParaRPr lang="en-US" dirty="0"/>
          </a:p>
        </p:txBody>
      </p:sp>
    </p:spTree>
    <p:extLst>
      <p:ext uri="{BB962C8B-B14F-4D97-AF65-F5344CB8AC3E}">
        <p14:creationId xmlns:p14="http://schemas.microsoft.com/office/powerpoint/2010/main" val="15183445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57</TotalTime>
  <Words>263</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Century Gothic</vt:lpstr>
      <vt:lpstr>Wingdings 3</vt:lpstr>
      <vt:lpstr>Wisp</vt:lpstr>
      <vt:lpstr>PowerPoint Presentation</vt:lpstr>
      <vt:lpstr> Index Page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6</cp:revision>
  <dcterms:created xsi:type="dcterms:W3CDTF">2023-12-05T16:38:41Z</dcterms:created>
  <dcterms:modified xsi:type="dcterms:W3CDTF">2023-12-05T17:36:12Z</dcterms:modified>
</cp:coreProperties>
</file>