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0"/>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entury Gothic"/>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entury Gothic"/>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entury Gothic"/>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entury Gothic"/>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entury Gothic"/>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entury Gothic"/>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entury Gothic"/>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entury Gothic"/>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entury Gothic"/>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3CACA"/>
          </a:solidFill>
        </a:fill>
      </a:tcStyle>
    </a:wholeTbl>
    <a:band2H>
      <a:tcTxStyle/>
      <a:tcStyle>
        <a:tcBdr/>
        <a:fill>
          <a:solidFill>
            <a:srgbClr val="F2E7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5E5CB"/>
          </a:solidFill>
        </a:fill>
      </a:tcStyle>
    </a:wholeTbl>
    <a:band2H>
      <a:tcTxStyle/>
      <a:tcStyle>
        <a:tcBdr/>
        <a:fill>
          <a:solidFill>
            <a:srgbClr val="FAF3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D1DE"/>
          </a:solidFill>
        </a:fill>
      </a:tcStyle>
    </a:wholeTbl>
    <a:band2H>
      <a:tcTxStyle/>
      <a:tcStyle>
        <a:tcBdr/>
        <a:fill>
          <a:solidFill>
            <a:srgbClr val="EFE9E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508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254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0" d="100"/>
          <a:sy n="80" d="100"/>
        </p:scale>
        <p:origin x="-504" y="-24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6" name="Shape 286"/>
          <p:cNvSpPr>
            <a:spLocks noGrp="1" noRot="1" noChangeAspect="1"/>
          </p:cNvSpPr>
          <p:nvPr>
            <p:ph type="sldImg"/>
          </p:nvPr>
        </p:nvSpPr>
        <p:spPr>
          <a:xfrm>
            <a:off x="1143000" y="685800"/>
            <a:ext cx="4572000" cy="3429000"/>
          </a:xfrm>
          <a:prstGeom prst="rect">
            <a:avLst/>
          </a:prstGeom>
        </p:spPr>
        <p:txBody>
          <a:bodyPr/>
          <a:lstStyle/>
          <a:p>
            <a:endParaRPr/>
          </a:p>
        </p:txBody>
      </p:sp>
      <p:sp>
        <p:nvSpPr>
          <p:cNvPr id="287" name="Shape 28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727019581"/>
      </p:ext>
    </p:extLst>
  </p:cSld>
  <p:clrMap bg1="dk1" tx1="lt1" bg2="dk2" tx2="lt2" accent1="accent1" accent2="accent2" accent3="accent3" accent4="accent4" accent5="accent5" accent6="accent6" hlink="hlink" folHlink="folHlink"/>
  <p:notesStyle>
    <a:lvl1pPr latinLnBrk="0">
      <a:defRPr sz="1200">
        <a:solidFill>
          <a:srgbClr val="FFFFFF"/>
        </a:solidFill>
        <a:latin typeface="+mj-lt"/>
        <a:ea typeface="+mj-ea"/>
        <a:cs typeface="+mj-cs"/>
        <a:sym typeface="Century Gothic"/>
      </a:defRPr>
    </a:lvl1pPr>
    <a:lvl2pPr indent="228600" latinLnBrk="0">
      <a:defRPr sz="1200">
        <a:solidFill>
          <a:srgbClr val="FFFFFF"/>
        </a:solidFill>
        <a:latin typeface="+mj-lt"/>
        <a:ea typeface="+mj-ea"/>
        <a:cs typeface="+mj-cs"/>
        <a:sym typeface="Century Gothic"/>
      </a:defRPr>
    </a:lvl2pPr>
    <a:lvl3pPr indent="457200" latinLnBrk="0">
      <a:defRPr sz="1200">
        <a:solidFill>
          <a:srgbClr val="FFFFFF"/>
        </a:solidFill>
        <a:latin typeface="+mj-lt"/>
        <a:ea typeface="+mj-ea"/>
        <a:cs typeface="+mj-cs"/>
        <a:sym typeface="Century Gothic"/>
      </a:defRPr>
    </a:lvl3pPr>
    <a:lvl4pPr indent="685800" latinLnBrk="0">
      <a:defRPr sz="1200">
        <a:solidFill>
          <a:srgbClr val="FFFFFF"/>
        </a:solidFill>
        <a:latin typeface="+mj-lt"/>
        <a:ea typeface="+mj-ea"/>
        <a:cs typeface="+mj-cs"/>
        <a:sym typeface="Century Gothic"/>
      </a:defRPr>
    </a:lvl4pPr>
    <a:lvl5pPr indent="914400" latinLnBrk="0">
      <a:defRPr sz="1200">
        <a:solidFill>
          <a:srgbClr val="FFFFFF"/>
        </a:solidFill>
        <a:latin typeface="+mj-lt"/>
        <a:ea typeface="+mj-ea"/>
        <a:cs typeface="+mj-cs"/>
        <a:sym typeface="Century Gothic"/>
      </a:defRPr>
    </a:lvl5pPr>
    <a:lvl6pPr indent="1143000" latinLnBrk="0">
      <a:defRPr sz="1200">
        <a:solidFill>
          <a:srgbClr val="FFFFFF"/>
        </a:solidFill>
        <a:latin typeface="+mj-lt"/>
        <a:ea typeface="+mj-ea"/>
        <a:cs typeface="+mj-cs"/>
        <a:sym typeface="Century Gothic"/>
      </a:defRPr>
    </a:lvl6pPr>
    <a:lvl7pPr indent="1371600" latinLnBrk="0">
      <a:defRPr sz="1200">
        <a:solidFill>
          <a:srgbClr val="FFFFFF"/>
        </a:solidFill>
        <a:latin typeface="+mj-lt"/>
        <a:ea typeface="+mj-ea"/>
        <a:cs typeface="+mj-cs"/>
        <a:sym typeface="Century Gothic"/>
      </a:defRPr>
    </a:lvl7pPr>
    <a:lvl8pPr indent="1600200" latinLnBrk="0">
      <a:defRPr sz="1200">
        <a:solidFill>
          <a:srgbClr val="FFFFFF"/>
        </a:solidFill>
        <a:latin typeface="+mj-lt"/>
        <a:ea typeface="+mj-ea"/>
        <a:cs typeface="+mj-cs"/>
        <a:sym typeface="Century Gothic"/>
      </a:defRPr>
    </a:lvl8pPr>
    <a:lvl9pPr indent="1828800" latinLnBrk="0">
      <a:defRPr sz="1200">
        <a:solidFill>
          <a:srgbClr val="FFFFFF"/>
        </a:solidFill>
        <a:latin typeface="+mj-lt"/>
        <a:ea typeface="+mj-ea"/>
        <a:cs typeface="+mj-cs"/>
        <a:sym typeface="Century Gothic"/>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17" name="image2.png"/>
          <p:cNvPicPr>
            <a:picLocks noChangeAspect="1"/>
          </p:cNvPicPr>
          <p:nvPr/>
        </p:nvPicPr>
        <p:blipFill>
          <a:blip r:embed="rId2">
            <a:extLst/>
          </a:blip>
          <a:srcRect l="3613"/>
          <a:stretch>
            <a:fillRect/>
          </a:stretch>
        </p:blipFill>
        <p:spPr>
          <a:xfrm>
            <a:off x="0" y="2669684"/>
            <a:ext cx="4037013" cy="4188316"/>
          </a:xfrm>
          <a:prstGeom prst="rect">
            <a:avLst/>
          </a:prstGeom>
          <a:ln w="12700">
            <a:miter lim="400000"/>
          </a:ln>
        </p:spPr>
      </p:pic>
      <p:pic>
        <p:nvPicPr>
          <p:cNvPr id="18" name="image3.png"/>
          <p:cNvPicPr>
            <a:picLocks noChangeAspect="1"/>
          </p:cNvPicPr>
          <p:nvPr/>
        </p:nvPicPr>
        <p:blipFill>
          <a:blip r:embed="rId3">
            <a:extLst/>
          </a:blip>
          <a:srcRect l="35640"/>
          <a:stretch>
            <a:fillRect/>
          </a:stretch>
        </p:blipFill>
        <p:spPr>
          <a:xfrm>
            <a:off x="-1" y="2892346"/>
            <a:ext cx="1522414" cy="2365454"/>
          </a:xfrm>
          <a:prstGeom prst="rect">
            <a:avLst/>
          </a:prstGeom>
          <a:ln w="12700">
            <a:miter lim="400000"/>
          </a:ln>
        </p:spPr>
      </p:pic>
      <p:sp>
        <p:nvSpPr>
          <p:cNvPr id="19" name="Shape 19"/>
          <p:cNvSpPr/>
          <p:nvPr/>
        </p:nvSpPr>
        <p:spPr>
          <a:xfrm>
            <a:off x="8609011" y="1676400"/>
            <a:ext cx="2819401" cy="2819400"/>
          </a:xfrm>
          <a:prstGeom prst="ellipse">
            <a:avLst/>
          </a:prstGeom>
          <a:gradFill>
            <a:gsLst>
              <a:gs pos="0">
                <a:srgbClr val="50B9C1">
                  <a:alpha val="7000"/>
                </a:srgbClr>
              </a:gs>
              <a:gs pos="36000">
                <a:srgbClr val="50B9C1">
                  <a:alpha val="6000"/>
                </a:srgbClr>
              </a:gs>
              <a:gs pos="69000">
                <a:srgbClr val="50B9C1">
                  <a:alpha val="0"/>
                </a:srgbClr>
              </a:gs>
            </a:gsLst>
            <a:path path="circle">
              <a:fillToRect l="37721" t="-19636" r="62278" b="119636"/>
            </a:path>
          </a:gradFill>
          <a:ln w="12700">
            <a:miter lim="400000"/>
          </a:ln>
        </p:spPr>
        <p:txBody>
          <a:bodyPr lIns="45719" rIns="45719"/>
          <a:lstStyle/>
          <a:p>
            <a:pPr>
              <a:defRPr>
                <a:solidFill>
                  <a:srgbClr val="FFFFFF"/>
                </a:solidFill>
              </a:defRPr>
            </a:pPr>
            <a:endParaRPr/>
          </a:p>
        </p:txBody>
      </p:sp>
      <p:pic>
        <p:nvPicPr>
          <p:cNvPr id="20" name="image4.png"/>
          <p:cNvPicPr>
            <a:picLocks noChangeAspect="1"/>
          </p:cNvPicPr>
          <p:nvPr/>
        </p:nvPicPr>
        <p:blipFill>
          <a:blip r:embed="rId4">
            <a:extLst/>
          </a:blip>
          <a:srcRect t="28812"/>
          <a:stretch>
            <a:fillRect/>
          </a:stretch>
        </p:blipFill>
        <p:spPr>
          <a:xfrm>
            <a:off x="7999411" y="0"/>
            <a:ext cx="1603388" cy="1141407"/>
          </a:xfrm>
          <a:prstGeom prst="rect">
            <a:avLst/>
          </a:prstGeom>
          <a:ln w="12700">
            <a:miter lim="400000"/>
          </a:ln>
        </p:spPr>
      </p:pic>
      <p:pic>
        <p:nvPicPr>
          <p:cNvPr id="21" name="image5.png"/>
          <p:cNvPicPr>
            <a:picLocks noChangeAspect="1"/>
          </p:cNvPicPr>
          <p:nvPr/>
        </p:nvPicPr>
        <p:blipFill>
          <a:blip r:embed="rId5">
            <a:extLst/>
          </a:blip>
          <a:srcRect b="23320"/>
          <a:stretch>
            <a:fillRect/>
          </a:stretch>
        </p:blipFill>
        <p:spPr>
          <a:xfrm>
            <a:off x="8605877" y="6096000"/>
            <a:ext cx="993735" cy="762000"/>
          </a:xfrm>
          <a:prstGeom prst="rect">
            <a:avLst/>
          </a:prstGeom>
          <a:ln w="12700">
            <a:miter lim="400000"/>
          </a:ln>
        </p:spPr>
      </p:pic>
      <p:sp>
        <p:nvSpPr>
          <p:cNvPr id="22" name="Shape 22"/>
          <p:cNvSpPr/>
          <p:nvPr/>
        </p:nvSpPr>
        <p:spPr>
          <a:xfrm>
            <a:off x="10437811" y="0"/>
            <a:ext cx="685801" cy="1143000"/>
          </a:xfrm>
          <a:prstGeom prst="rect">
            <a:avLst/>
          </a:prstGeom>
          <a:solidFill>
            <a:schemeClr val="accent1"/>
          </a:solidFill>
          <a:ln w="12700">
            <a:miter lim="400000"/>
          </a:ln>
          <a:effectLst>
            <a:outerShdw blurRad="38100" dist="25400" dir="5400000" rotWithShape="0">
              <a:srgbClr val="000000">
                <a:alpha val="45000"/>
              </a:srgbClr>
            </a:outerShdw>
          </a:effectLst>
        </p:spPr>
        <p:txBody>
          <a:bodyPr lIns="45719" rIns="45719"/>
          <a:lstStyle/>
          <a:p>
            <a:pPr>
              <a:defRPr>
                <a:solidFill>
                  <a:srgbClr val="FFFFFF"/>
                </a:solidFill>
              </a:defRPr>
            </a:pPr>
            <a:endParaRPr/>
          </a:p>
        </p:txBody>
      </p:sp>
      <p:sp>
        <p:nvSpPr>
          <p:cNvPr id="23" name="Shape 23"/>
          <p:cNvSpPr>
            <a:spLocks noGrp="1"/>
          </p:cNvSpPr>
          <p:nvPr>
            <p:ph type="title"/>
          </p:nvPr>
        </p:nvSpPr>
        <p:spPr>
          <a:xfrm>
            <a:off x="1154954" y="1447800"/>
            <a:ext cx="8825660" cy="3329581"/>
          </a:xfrm>
          <a:prstGeom prst="rect">
            <a:avLst/>
          </a:prstGeom>
        </p:spPr>
        <p:txBody>
          <a:bodyPr anchor="b">
            <a:normAutofit/>
          </a:bodyPr>
          <a:lstStyle>
            <a:lvl1pPr>
              <a:defRPr sz="7200"/>
            </a:lvl1pPr>
          </a:lstStyle>
          <a:p>
            <a:r>
              <a:t>Title Text</a:t>
            </a:r>
          </a:p>
        </p:txBody>
      </p:sp>
      <p:sp>
        <p:nvSpPr>
          <p:cNvPr id="24" name="Shape 24"/>
          <p:cNvSpPr>
            <a:spLocks noGrp="1"/>
          </p:cNvSpPr>
          <p:nvPr>
            <p:ph type="body" sz="quarter" idx="1"/>
          </p:nvPr>
        </p:nvSpPr>
        <p:spPr>
          <a:xfrm>
            <a:off x="1154954" y="4777380"/>
            <a:ext cx="8825660" cy="861421"/>
          </a:xfrm>
          <a:prstGeom prst="rect">
            <a:avLst/>
          </a:prstGeom>
        </p:spPr>
        <p:txBody>
          <a:bodyPr/>
          <a:lstStyle>
            <a:lvl1pPr marL="0" indent="0">
              <a:buClrTx/>
              <a:buSzTx/>
              <a:buFontTx/>
              <a:buNone/>
              <a:defRPr cap="all">
                <a:solidFill>
                  <a:srgbClr val="8AD0D6"/>
                </a:solidFill>
              </a:defRPr>
            </a:lvl1pPr>
            <a:lvl2pPr marL="0" indent="457200">
              <a:buClrTx/>
              <a:buSzTx/>
              <a:buFontTx/>
              <a:buNone/>
              <a:defRPr cap="all">
                <a:solidFill>
                  <a:srgbClr val="8AD0D6"/>
                </a:solidFill>
              </a:defRPr>
            </a:lvl2pPr>
            <a:lvl3pPr marL="0" indent="914400">
              <a:buClrTx/>
              <a:buSzTx/>
              <a:buFontTx/>
              <a:buNone/>
              <a:defRPr cap="all">
                <a:solidFill>
                  <a:srgbClr val="8AD0D6"/>
                </a:solidFill>
              </a:defRPr>
            </a:lvl3pPr>
            <a:lvl4pPr marL="0" indent="1371600">
              <a:buClrTx/>
              <a:buSzTx/>
              <a:buFontTx/>
              <a:buNone/>
              <a:defRPr cap="all">
                <a:solidFill>
                  <a:srgbClr val="8AD0D6"/>
                </a:solidFill>
              </a:defRPr>
            </a:lvl4pPr>
            <a:lvl5pPr marL="0" indent="1828800">
              <a:buClrTx/>
              <a:buSzTx/>
              <a:buFontTx/>
              <a:buNone/>
              <a:defRPr cap="all">
                <a:solidFill>
                  <a:srgbClr val="8AD0D6"/>
                </a:solidFill>
              </a:defRPr>
            </a:lvl5pPr>
          </a:lstStyle>
          <a:p>
            <a:r>
              <a:t>Body Level One</a:t>
            </a:r>
          </a:p>
          <a:p>
            <a:pPr lvl="1"/>
            <a:r>
              <a:t>Body Level Two</a:t>
            </a:r>
          </a:p>
          <a:p>
            <a:pPr lvl="2"/>
            <a:r>
              <a:t>Body Level Three</a:t>
            </a:r>
          </a:p>
          <a:p>
            <a:pPr lvl="3"/>
            <a:r>
              <a:t>Body Level Four</a:t>
            </a:r>
          </a:p>
          <a:p>
            <a:pPr lvl="4"/>
            <a:r>
              <a:t>Body Level Five</a:t>
            </a:r>
          </a:p>
        </p:txBody>
      </p:sp>
      <p:sp>
        <p:nvSpPr>
          <p:cNvPr id="25" name="Shape 2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Panoramic Picture with Caption">
    <p:spTree>
      <p:nvGrpSpPr>
        <p:cNvPr id="1" name=""/>
        <p:cNvGrpSpPr/>
        <p:nvPr/>
      </p:nvGrpSpPr>
      <p:grpSpPr>
        <a:xfrm>
          <a:off x="0" y="0"/>
          <a:ext cx="0" cy="0"/>
          <a:chOff x="0" y="0"/>
          <a:chExt cx="0" cy="0"/>
        </a:xfrm>
      </p:grpSpPr>
      <p:pic>
        <p:nvPicPr>
          <p:cNvPr id="146" name="image2.png"/>
          <p:cNvPicPr>
            <a:picLocks noChangeAspect="1"/>
          </p:cNvPicPr>
          <p:nvPr/>
        </p:nvPicPr>
        <p:blipFill>
          <a:blip r:embed="rId2">
            <a:extLst/>
          </a:blip>
          <a:srcRect l="3613"/>
          <a:stretch>
            <a:fillRect/>
          </a:stretch>
        </p:blipFill>
        <p:spPr>
          <a:xfrm>
            <a:off x="0" y="2669684"/>
            <a:ext cx="4037013" cy="4188316"/>
          </a:xfrm>
          <a:prstGeom prst="rect">
            <a:avLst/>
          </a:prstGeom>
          <a:ln w="12700">
            <a:miter lim="400000"/>
          </a:ln>
        </p:spPr>
      </p:pic>
      <p:pic>
        <p:nvPicPr>
          <p:cNvPr id="147" name="image3.png"/>
          <p:cNvPicPr>
            <a:picLocks noChangeAspect="1"/>
          </p:cNvPicPr>
          <p:nvPr/>
        </p:nvPicPr>
        <p:blipFill>
          <a:blip r:embed="rId3">
            <a:extLst/>
          </a:blip>
          <a:srcRect l="35640"/>
          <a:stretch>
            <a:fillRect/>
          </a:stretch>
        </p:blipFill>
        <p:spPr>
          <a:xfrm>
            <a:off x="-1" y="2892346"/>
            <a:ext cx="1522414" cy="2365454"/>
          </a:xfrm>
          <a:prstGeom prst="rect">
            <a:avLst/>
          </a:prstGeom>
          <a:ln w="12700">
            <a:miter lim="400000"/>
          </a:ln>
        </p:spPr>
      </p:pic>
      <p:sp>
        <p:nvSpPr>
          <p:cNvPr id="148" name="Shape 148"/>
          <p:cNvSpPr/>
          <p:nvPr/>
        </p:nvSpPr>
        <p:spPr>
          <a:xfrm>
            <a:off x="8609011" y="1676400"/>
            <a:ext cx="2819401" cy="2819400"/>
          </a:xfrm>
          <a:prstGeom prst="ellipse">
            <a:avLst/>
          </a:prstGeom>
          <a:gradFill>
            <a:gsLst>
              <a:gs pos="0">
                <a:srgbClr val="50B9C1">
                  <a:alpha val="7000"/>
                </a:srgbClr>
              </a:gs>
              <a:gs pos="36000">
                <a:srgbClr val="50B9C1">
                  <a:alpha val="6000"/>
                </a:srgbClr>
              </a:gs>
              <a:gs pos="69000">
                <a:srgbClr val="50B9C1">
                  <a:alpha val="0"/>
                </a:srgbClr>
              </a:gs>
            </a:gsLst>
            <a:path path="circle">
              <a:fillToRect l="37721" t="-19636" r="62278" b="119636"/>
            </a:path>
          </a:gradFill>
          <a:ln w="12700">
            <a:miter lim="400000"/>
          </a:ln>
        </p:spPr>
        <p:txBody>
          <a:bodyPr lIns="45719" rIns="45719"/>
          <a:lstStyle/>
          <a:p>
            <a:pPr>
              <a:defRPr>
                <a:solidFill>
                  <a:srgbClr val="FFFFFF"/>
                </a:solidFill>
              </a:defRPr>
            </a:pPr>
            <a:endParaRPr/>
          </a:p>
        </p:txBody>
      </p:sp>
      <p:pic>
        <p:nvPicPr>
          <p:cNvPr id="149" name="image4.png"/>
          <p:cNvPicPr>
            <a:picLocks noChangeAspect="1"/>
          </p:cNvPicPr>
          <p:nvPr/>
        </p:nvPicPr>
        <p:blipFill>
          <a:blip r:embed="rId4">
            <a:extLst/>
          </a:blip>
          <a:srcRect t="28812"/>
          <a:stretch>
            <a:fillRect/>
          </a:stretch>
        </p:blipFill>
        <p:spPr>
          <a:xfrm>
            <a:off x="7999411" y="0"/>
            <a:ext cx="1603388" cy="1141407"/>
          </a:xfrm>
          <a:prstGeom prst="rect">
            <a:avLst/>
          </a:prstGeom>
          <a:ln w="12700">
            <a:miter lim="400000"/>
          </a:ln>
        </p:spPr>
      </p:pic>
      <p:pic>
        <p:nvPicPr>
          <p:cNvPr id="150" name="image5.png"/>
          <p:cNvPicPr>
            <a:picLocks noChangeAspect="1"/>
          </p:cNvPicPr>
          <p:nvPr/>
        </p:nvPicPr>
        <p:blipFill>
          <a:blip r:embed="rId5">
            <a:extLst/>
          </a:blip>
          <a:srcRect b="23320"/>
          <a:stretch>
            <a:fillRect/>
          </a:stretch>
        </p:blipFill>
        <p:spPr>
          <a:xfrm>
            <a:off x="8605877" y="6096000"/>
            <a:ext cx="993735" cy="762000"/>
          </a:xfrm>
          <a:prstGeom prst="rect">
            <a:avLst/>
          </a:prstGeom>
          <a:ln w="12700">
            <a:miter lim="400000"/>
          </a:ln>
        </p:spPr>
      </p:pic>
      <p:sp>
        <p:nvSpPr>
          <p:cNvPr id="151" name="Shape 151"/>
          <p:cNvSpPr/>
          <p:nvPr/>
        </p:nvSpPr>
        <p:spPr>
          <a:xfrm>
            <a:off x="10437811" y="0"/>
            <a:ext cx="685801" cy="1143000"/>
          </a:xfrm>
          <a:prstGeom prst="rect">
            <a:avLst/>
          </a:prstGeom>
          <a:solidFill>
            <a:schemeClr val="accent1"/>
          </a:solidFill>
          <a:ln w="12700">
            <a:miter lim="400000"/>
          </a:ln>
          <a:effectLst>
            <a:outerShdw blurRad="38100" dist="25400" dir="5400000" rotWithShape="0">
              <a:srgbClr val="000000">
                <a:alpha val="45000"/>
              </a:srgbClr>
            </a:outerShdw>
          </a:effectLst>
        </p:spPr>
        <p:txBody>
          <a:bodyPr lIns="45719" rIns="45719"/>
          <a:lstStyle/>
          <a:p>
            <a:pPr>
              <a:defRPr>
                <a:solidFill>
                  <a:srgbClr val="FFFFFF"/>
                </a:solidFill>
              </a:defRPr>
            </a:pPr>
            <a:endParaRPr/>
          </a:p>
        </p:txBody>
      </p:sp>
      <p:sp>
        <p:nvSpPr>
          <p:cNvPr id="152" name="Shape 152"/>
          <p:cNvSpPr>
            <a:spLocks noGrp="1"/>
          </p:cNvSpPr>
          <p:nvPr>
            <p:ph type="title"/>
          </p:nvPr>
        </p:nvSpPr>
        <p:spPr>
          <a:xfrm>
            <a:off x="1154955" y="4800586"/>
            <a:ext cx="8825658" cy="566739"/>
          </a:xfrm>
          <a:prstGeom prst="rect">
            <a:avLst/>
          </a:prstGeom>
        </p:spPr>
        <p:txBody>
          <a:bodyPr anchor="b">
            <a:normAutofit/>
          </a:bodyPr>
          <a:lstStyle>
            <a:lvl1pPr>
              <a:defRPr sz="2400"/>
            </a:lvl1pPr>
          </a:lstStyle>
          <a:p>
            <a:r>
              <a:t>Title Text</a:t>
            </a:r>
          </a:p>
        </p:txBody>
      </p:sp>
      <p:sp>
        <p:nvSpPr>
          <p:cNvPr id="153" name="Shape 153"/>
          <p:cNvSpPr>
            <a:spLocks noGrp="1"/>
          </p:cNvSpPr>
          <p:nvPr>
            <p:ph type="pic" sz="half" idx="13"/>
          </p:nvPr>
        </p:nvSpPr>
        <p:spPr>
          <a:xfrm>
            <a:off x="1154954" y="685799"/>
            <a:ext cx="8825660" cy="3640668"/>
          </a:xfrm>
          <a:prstGeom prst="rect">
            <a:avLst/>
          </a:prstGeom>
          <a:effectLst>
            <a:outerShdw blurRad="50800" dist="50800" dir="5400000" rotWithShape="0">
              <a:srgbClr val="000000">
                <a:alpha val="43000"/>
              </a:srgbClr>
            </a:outerShdw>
          </a:effectLst>
        </p:spPr>
        <p:txBody>
          <a:bodyPr lIns="91439" rIns="91439">
            <a:noAutofit/>
          </a:bodyPr>
          <a:lstStyle/>
          <a:p>
            <a:endParaRPr/>
          </a:p>
        </p:txBody>
      </p:sp>
      <p:sp>
        <p:nvSpPr>
          <p:cNvPr id="154" name="Shape 154"/>
          <p:cNvSpPr>
            <a:spLocks noGrp="1"/>
          </p:cNvSpPr>
          <p:nvPr>
            <p:ph type="body" sz="quarter" idx="1"/>
          </p:nvPr>
        </p:nvSpPr>
        <p:spPr>
          <a:xfrm>
            <a:off x="1154955" y="5367325"/>
            <a:ext cx="8825657" cy="493713"/>
          </a:xfrm>
          <a:prstGeom prst="rect">
            <a:avLst/>
          </a:prstGeom>
        </p:spPr>
        <p:txBody>
          <a:bodyPr/>
          <a:lstStyle>
            <a:lvl1pPr marL="0" indent="0">
              <a:buClrTx/>
              <a:buSzTx/>
              <a:buFontTx/>
              <a:buNone/>
              <a:defRPr sz="1200"/>
            </a:lvl1pPr>
            <a:lvl2pPr marL="0" indent="457200">
              <a:buClrTx/>
              <a:buSzTx/>
              <a:buFontTx/>
              <a:buNone/>
              <a:defRPr sz="1200"/>
            </a:lvl2pPr>
            <a:lvl3pPr marL="0" indent="914400">
              <a:buClrTx/>
              <a:buSzTx/>
              <a:buFontTx/>
              <a:buNone/>
              <a:defRPr sz="1200"/>
            </a:lvl3pPr>
            <a:lvl4pPr marL="0" indent="1371600">
              <a:buClrTx/>
              <a:buSzTx/>
              <a:buFontTx/>
              <a:buNone/>
              <a:defRPr sz="1200"/>
            </a:lvl4pPr>
            <a:lvl5pPr marL="0" indent="1828800">
              <a:buClrTx/>
              <a:buSzTx/>
              <a:buFontTx/>
              <a:buNone/>
              <a:defRPr sz="1200"/>
            </a:lvl5pPr>
          </a:lstStyle>
          <a:p>
            <a:r>
              <a:t>Body Level One</a:t>
            </a:r>
          </a:p>
          <a:p>
            <a:pPr lvl="1"/>
            <a:r>
              <a:t>Body Level Two</a:t>
            </a:r>
          </a:p>
          <a:p>
            <a:pPr lvl="2"/>
            <a:r>
              <a:t>Body Level Three</a:t>
            </a:r>
          </a:p>
          <a:p>
            <a:pPr lvl="3"/>
            <a:r>
              <a:t>Body Level Four</a:t>
            </a:r>
          </a:p>
          <a:p>
            <a:pPr lvl="4"/>
            <a:r>
              <a:t>Body Level Five</a:t>
            </a:r>
          </a:p>
        </p:txBody>
      </p:sp>
      <p:sp>
        <p:nvSpPr>
          <p:cNvPr id="155" name="Shape 15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Title and Caption">
    <p:spTree>
      <p:nvGrpSpPr>
        <p:cNvPr id="1" name=""/>
        <p:cNvGrpSpPr/>
        <p:nvPr/>
      </p:nvGrpSpPr>
      <p:grpSpPr>
        <a:xfrm>
          <a:off x="0" y="0"/>
          <a:ext cx="0" cy="0"/>
          <a:chOff x="0" y="0"/>
          <a:chExt cx="0" cy="0"/>
        </a:xfrm>
      </p:grpSpPr>
      <p:pic>
        <p:nvPicPr>
          <p:cNvPr id="162" name="image2.png"/>
          <p:cNvPicPr>
            <a:picLocks noChangeAspect="1"/>
          </p:cNvPicPr>
          <p:nvPr/>
        </p:nvPicPr>
        <p:blipFill>
          <a:blip r:embed="rId2">
            <a:extLst/>
          </a:blip>
          <a:srcRect l="3613"/>
          <a:stretch>
            <a:fillRect/>
          </a:stretch>
        </p:blipFill>
        <p:spPr>
          <a:xfrm>
            <a:off x="0" y="2669684"/>
            <a:ext cx="4037013" cy="4188316"/>
          </a:xfrm>
          <a:prstGeom prst="rect">
            <a:avLst/>
          </a:prstGeom>
          <a:ln w="12700">
            <a:miter lim="400000"/>
          </a:ln>
        </p:spPr>
      </p:pic>
      <p:pic>
        <p:nvPicPr>
          <p:cNvPr id="163" name="image3.png"/>
          <p:cNvPicPr>
            <a:picLocks noChangeAspect="1"/>
          </p:cNvPicPr>
          <p:nvPr/>
        </p:nvPicPr>
        <p:blipFill>
          <a:blip r:embed="rId3">
            <a:extLst/>
          </a:blip>
          <a:srcRect l="35640"/>
          <a:stretch>
            <a:fillRect/>
          </a:stretch>
        </p:blipFill>
        <p:spPr>
          <a:xfrm>
            <a:off x="-1" y="2892346"/>
            <a:ext cx="1522414" cy="2365454"/>
          </a:xfrm>
          <a:prstGeom prst="rect">
            <a:avLst/>
          </a:prstGeom>
          <a:ln w="12700">
            <a:miter lim="400000"/>
          </a:ln>
        </p:spPr>
      </p:pic>
      <p:sp>
        <p:nvSpPr>
          <p:cNvPr id="164" name="Shape 164"/>
          <p:cNvSpPr/>
          <p:nvPr/>
        </p:nvSpPr>
        <p:spPr>
          <a:xfrm>
            <a:off x="8609011" y="1676400"/>
            <a:ext cx="2819401" cy="2819400"/>
          </a:xfrm>
          <a:prstGeom prst="ellipse">
            <a:avLst/>
          </a:prstGeom>
          <a:gradFill>
            <a:gsLst>
              <a:gs pos="0">
                <a:srgbClr val="50B9C1">
                  <a:alpha val="7000"/>
                </a:srgbClr>
              </a:gs>
              <a:gs pos="36000">
                <a:srgbClr val="50B9C1">
                  <a:alpha val="6000"/>
                </a:srgbClr>
              </a:gs>
              <a:gs pos="69000">
                <a:srgbClr val="50B9C1">
                  <a:alpha val="0"/>
                </a:srgbClr>
              </a:gs>
            </a:gsLst>
            <a:path path="circle">
              <a:fillToRect l="37721" t="-19636" r="62278" b="119636"/>
            </a:path>
          </a:gradFill>
          <a:ln w="12700">
            <a:miter lim="400000"/>
          </a:ln>
        </p:spPr>
        <p:txBody>
          <a:bodyPr lIns="45719" rIns="45719"/>
          <a:lstStyle/>
          <a:p>
            <a:pPr>
              <a:defRPr>
                <a:solidFill>
                  <a:srgbClr val="FFFFFF"/>
                </a:solidFill>
              </a:defRPr>
            </a:pPr>
            <a:endParaRPr/>
          </a:p>
        </p:txBody>
      </p:sp>
      <p:pic>
        <p:nvPicPr>
          <p:cNvPr id="165" name="image4.png"/>
          <p:cNvPicPr>
            <a:picLocks noChangeAspect="1"/>
          </p:cNvPicPr>
          <p:nvPr/>
        </p:nvPicPr>
        <p:blipFill>
          <a:blip r:embed="rId4">
            <a:extLst/>
          </a:blip>
          <a:srcRect t="28812"/>
          <a:stretch>
            <a:fillRect/>
          </a:stretch>
        </p:blipFill>
        <p:spPr>
          <a:xfrm>
            <a:off x="7999411" y="0"/>
            <a:ext cx="1603388" cy="1141407"/>
          </a:xfrm>
          <a:prstGeom prst="rect">
            <a:avLst/>
          </a:prstGeom>
          <a:ln w="12700">
            <a:miter lim="400000"/>
          </a:ln>
        </p:spPr>
      </p:pic>
      <p:pic>
        <p:nvPicPr>
          <p:cNvPr id="166" name="image5.png"/>
          <p:cNvPicPr>
            <a:picLocks noChangeAspect="1"/>
          </p:cNvPicPr>
          <p:nvPr/>
        </p:nvPicPr>
        <p:blipFill>
          <a:blip r:embed="rId5">
            <a:extLst/>
          </a:blip>
          <a:srcRect b="23320"/>
          <a:stretch>
            <a:fillRect/>
          </a:stretch>
        </p:blipFill>
        <p:spPr>
          <a:xfrm>
            <a:off x="8605877" y="6096000"/>
            <a:ext cx="993735" cy="762000"/>
          </a:xfrm>
          <a:prstGeom prst="rect">
            <a:avLst/>
          </a:prstGeom>
          <a:ln w="12700">
            <a:miter lim="400000"/>
          </a:ln>
        </p:spPr>
      </p:pic>
      <p:sp>
        <p:nvSpPr>
          <p:cNvPr id="167" name="Shape 167"/>
          <p:cNvSpPr/>
          <p:nvPr/>
        </p:nvSpPr>
        <p:spPr>
          <a:xfrm>
            <a:off x="10437811" y="0"/>
            <a:ext cx="685801" cy="1143000"/>
          </a:xfrm>
          <a:prstGeom prst="rect">
            <a:avLst/>
          </a:prstGeom>
          <a:solidFill>
            <a:schemeClr val="accent1"/>
          </a:solidFill>
          <a:ln w="12700">
            <a:miter lim="400000"/>
          </a:ln>
          <a:effectLst>
            <a:outerShdw blurRad="38100" dist="25400" dir="5400000" rotWithShape="0">
              <a:srgbClr val="000000">
                <a:alpha val="45000"/>
              </a:srgbClr>
            </a:outerShdw>
          </a:effectLst>
        </p:spPr>
        <p:txBody>
          <a:bodyPr lIns="45719" rIns="45719"/>
          <a:lstStyle/>
          <a:p>
            <a:pPr>
              <a:defRPr>
                <a:solidFill>
                  <a:srgbClr val="FFFFFF"/>
                </a:solidFill>
              </a:defRPr>
            </a:pPr>
            <a:endParaRPr/>
          </a:p>
        </p:txBody>
      </p:sp>
      <p:sp>
        <p:nvSpPr>
          <p:cNvPr id="168" name="Shape 168"/>
          <p:cNvSpPr>
            <a:spLocks noGrp="1"/>
          </p:cNvSpPr>
          <p:nvPr>
            <p:ph type="title"/>
          </p:nvPr>
        </p:nvSpPr>
        <p:spPr>
          <a:xfrm>
            <a:off x="1154954" y="1447800"/>
            <a:ext cx="8825659" cy="1981200"/>
          </a:xfrm>
          <a:prstGeom prst="rect">
            <a:avLst/>
          </a:prstGeom>
        </p:spPr>
        <p:txBody>
          <a:bodyPr>
            <a:normAutofit/>
          </a:bodyPr>
          <a:lstStyle>
            <a:lvl1pPr>
              <a:defRPr sz="4800"/>
            </a:lvl1pPr>
          </a:lstStyle>
          <a:p>
            <a:r>
              <a:t>Title Text</a:t>
            </a:r>
          </a:p>
        </p:txBody>
      </p:sp>
      <p:sp>
        <p:nvSpPr>
          <p:cNvPr id="169" name="Shape 169"/>
          <p:cNvSpPr>
            <a:spLocks noGrp="1"/>
          </p:cNvSpPr>
          <p:nvPr>
            <p:ph type="body" sz="half" idx="1"/>
          </p:nvPr>
        </p:nvSpPr>
        <p:spPr>
          <a:xfrm>
            <a:off x="1154954" y="3657600"/>
            <a:ext cx="8825659" cy="2362200"/>
          </a:xfrm>
          <a:prstGeom prst="rect">
            <a:avLst/>
          </a:prstGeom>
        </p:spPr>
        <p:txBody>
          <a:bodyPr anchor="ctr"/>
          <a:lstStyle>
            <a:lvl1pPr marL="0" indent="0">
              <a:buClrTx/>
              <a:buSzTx/>
              <a:buFontTx/>
              <a:buNone/>
              <a:defRPr sz="1800"/>
            </a:lvl1pPr>
            <a:lvl2pPr marL="0" indent="457200">
              <a:buClrTx/>
              <a:buSzTx/>
              <a:buFontTx/>
              <a:buNone/>
              <a:defRPr sz="1800"/>
            </a:lvl2pPr>
            <a:lvl3pPr marL="0" indent="914400">
              <a:buClrTx/>
              <a:buSzTx/>
              <a:buFontTx/>
              <a:buNone/>
              <a:defRPr sz="1800"/>
            </a:lvl3pPr>
            <a:lvl4pPr marL="0" indent="1371600">
              <a:buClrTx/>
              <a:buSzTx/>
              <a:buFontTx/>
              <a:buNone/>
              <a:defRPr sz="1800"/>
            </a:lvl4pPr>
            <a:lvl5pPr marL="0" indent="1828800">
              <a:buClrTx/>
              <a:buSzTx/>
              <a:buFontTx/>
              <a:buNone/>
              <a:defRPr sz="1800"/>
            </a:lvl5pPr>
          </a:lstStyle>
          <a:p>
            <a:r>
              <a:t>Body Level One</a:t>
            </a:r>
          </a:p>
          <a:p>
            <a:pPr lvl="1"/>
            <a:r>
              <a:t>Body Level Two</a:t>
            </a:r>
          </a:p>
          <a:p>
            <a:pPr lvl="2"/>
            <a:r>
              <a:t>Body Level Three</a:t>
            </a:r>
          </a:p>
          <a:p>
            <a:pPr lvl="3"/>
            <a:r>
              <a:t>Body Level Four</a:t>
            </a:r>
          </a:p>
          <a:p>
            <a:pPr lvl="4"/>
            <a:r>
              <a:t>Body Level Five</a:t>
            </a:r>
          </a:p>
        </p:txBody>
      </p:sp>
      <p:sp>
        <p:nvSpPr>
          <p:cNvPr id="170" name="Shape 17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Quote with Caption">
    <p:spTree>
      <p:nvGrpSpPr>
        <p:cNvPr id="1" name=""/>
        <p:cNvGrpSpPr/>
        <p:nvPr/>
      </p:nvGrpSpPr>
      <p:grpSpPr>
        <a:xfrm>
          <a:off x="0" y="0"/>
          <a:ext cx="0" cy="0"/>
          <a:chOff x="0" y="0"/>
          <a:chExt cx="0" cy="0"/>
        </a:xfrm>
      </p:grpSpPr>
      <p:pic>
        <p:nvPicPr>
          <p:cNvPr id="177" name="image2.png"/>
          <p:cNvPicPr>
            <a:picLocks noChangeAspect="1"/>
          </p:cNvPicPr>
          <p:nvPr/>
        </p:nvPicPr>
        <p:blipFill>
          <a:blip r:embed="rId2">
            <a:extLst/>
          </a:blip>
          <a:srcRect l="3613"/>
          <a:stretch>
            <a:fillRect/>
          </a:stretch>
        </p:blipFill>
        <p:spPr>
          <a:xfrm>
            <a:off x="0" y="2669684"/>
            <a:ext cx="4037013" cy="4188316"/>
          </a:xfrm>
          <a:prstGeom prst="rect">
            <a:avLst/>
          </a:prstGeom>
          <a:ln w="12700">
            <a:miter lim="400000"/>
          </a:ln>
        </p:spPr>
      </p:pic>
      <p:pic>
        <p:nvPicPr>
          <p:cNvPr id="178" name="image3.png"/>
          <p:cNvPicPr>
            <a:picLocks noChangeAspect="1"/>
          </p:cNvPicPr>
          <p:nvPr/>
        </p:nvPicPr>
        <p:blipFill>
          <a:blip r:embed="rId3">
            <a:extLst/>
          </a:blip>
          <a:srcRect l="35640"/>
          <a:stretch>
            <a:fillRect/>
          </a:stretch>
        </p:blipFill>
        <p:spPr>
          <a:xfrm>
            <a:off x="-1" y="2892346"/>
            <a:ext cx="1522414" cy="2365454"/>
          </a:xfrm>
          <a:prstGeom prst="rect">
            <a:avLst/>
          </a:prstGeom>
          <a:ln w="12700">
            <a:miter lim="400000"/>
          </a:ln>
        </p:spPr>
      </p:pic>
      <p:sp>
        <p:nvSpPr>
          <p:cNvPr id="179" name="Shape 179"/>
          <p:cNvSpPr/>
          <p:nvPr/>
        </p:nvSpPr>
        <p:spPr>
          <a:xfrm>
            <a:off x="8609011" y="1676400"/>
            <a:ext cx="2819401" cy="2819400"/>
          </a:xfrm>
          <a:prstGeom prst="ellipse">
            <a:avLst/>
          </a:prstGeom>
          <a:gradFill>
            <a:gsLst>
              <a:gs pos="0">
                <a:srgbClr val="50B9C1">
                  <a:alpha val="7000"/>
                </a:srgbClr>
              </a:gs>
              <a:gs pos="36000">
                <a:srgbClr val="50B9C1">
                  <a:alpha val="6000"/>
                </a:srgbClr>
              </a:gs>
              <a:gs pos="69000">
                <a:srgbClr val="50B9C1">
                  <a:alpha val="0"/>
                </a:srgbClr>
              </a:gs>
            </a:gsLst>
            <a:path path="circle">
              <a:fillToRect l="37721" t="-19636" r="62278" b="119636"/>
            </a:path>
          </a:gradFill>
          <a:ln w="12700">
            <a:miter lim="400000"/>
          </a:ln>
        </p:spPr>
        <p:txBody>
          <a:bodyPr lIns="45719" rIns="45719"/>
          <a:lstStyle/>
          <a:p>
            <a:pPr>
              <a:defRPr>
                <a:solidFill>
                  <a:srgbClr val="FFFFFF"/>
                </a:solidFill>
              </a:defRPr>
            </a:pPr>
            <a:endParaRPr/>
          </a:p>
        </p:txBody>
      </p:sp>
      <p:pic>
        <p:nvPicPr>
          <p:cNvPr id="180" name="image4.png"/>
          <p:cNvPicPr>
            <a:picLocks noChangeAspect="1"/>
          </p:cNvPicPr>
          <p:nvPr/>
        </p:nvPicPr>
        <p:blipFill>
          <a:blip r:embed="rId4">
            <a:extLst/>
          </a:blip>
          <a:srcRect t="28812"/>
          <a:stretch>
            <a:fillRect/>
          </a:stretch>
        </p:blipFill>
        <p:spPr>
          <a:xfrm>
            <a:off x="7999411" y="0"/>
            <a:ext cx="1603388" cy="1141407"/>
          </a:xfrm>
          <a:prstGeom prst="rect">
            <a:avLst/>
          </a:prstGeom>
          <a:ln w="12700">
            <a:miter lim="400000"/>
          </a:ln>
        </p:spPr>
      </p:pic>
      <p:pic>
        <p:nvPicPr>
          <p:cNvPr id="181" name="image5.png"/>
          <p:cNvPicPr>
            <a:picLocks noChangeAspect="1"/>
          </p:cNvPicPr>
          <p:nvPr/>
        </p:nvPicPr>
        <p:blipFill>
          <a:blip r:embed="rId5">
            <a:extLst/>
          </a:blip>
          <a:srcRect b="23320"/>
          <a:stretch>
            <a:fillRect/>
          </a:stretch>
        </p:blipFill>
        <p:spPr>
          <a:xfrm>
            <a:off x="8605877" y="6096000"/>
            <a:ext cx="993735" cy="762000"/>
          </a:xfrm>
          <a:prstGeom prst="rect">
            <a:avLst/>
          </a:prstGeom>
          <a:ln w="12700">
            <a:miter lim="400000"/>
          </a:ln>
        </p:spPr>
      </p:pic>
      <p:sp>
        <p:nvSpPr>
          <p:cNvPr id="182" name="Shape 182"/>
          <p:cNvSpPr/>
          <p:nvPr/>
        </p:nvSpPr>
        <p:spPr>
          <a:xfrm>
            <a:off x="10437811" y="0"/>
            <a:ext cx="685801" cy="1143000"/>
          </a:xfrm>
          <a:prstGeom prst="rect">
            <a:avLst/>
          </a:prstGeom>
          <a:solidFill>
            <a:schemeClr val="accent1"/>
          </a:solidFill>
          <a:ln w="12700">
            <a:miter lim="400000"/>
          </a:ln>
          <a:effectLst>
            <a:outerShdw blurRad="38100" dist="25400" dir="5400000" rotWithShape="0">
              <a:srgbClr val="000000">
                <a:alpha val="45000"/>
              </a:srgbClr>
            </a:outerShdw>
          </a:effectLst>
        </p:spPr>
        <p:txBody>
          <a:bodyPr lIns="45719" rIns="45719"/>
          <a:lstStyle/>
          <a:p>
            <a:pPr>
              <a:defRPr>
                <a:solidFill>
                  <a:srgbClr val="FFFFFF"/>
                </a:solidFill>
              </a:defRPr>
            </a:pPr>
            <a:endParaRPr/>
          </a:p>
        </p:txBody>
      </p:sp>
      <p:sp>
        <p:nvSpPr>
          <p:cNvPr id="183" name="Shape 183"/>
          <p:cNvSpPr>
            <a:spLocks noGrp="1"/>
          </p:cNvSpPr>
          <p:nvPr>
            <p:ph type="title"/>
          </p:nvPr>
        </p:nvSpPr>
        <p:spPr>
          <a:xfrm>
            <a:off x="1574800" y="1447800"/>
            <a:ext cx="7999316" cy="2323375"/>
          </a:xfrm>
          <a:prstGeom prst="rect">
            <a:avLst/>
          </a:prstGeom>
        </p:spPr>
        <p:txBody>
          <a:bodyPr>
            <a:normAutofit/>
          </a:bodyPr>
          <a:lstStyle>
            <a:lvl1pPr>
              <a:defRPr sz="4800"/>
            </a:lvl1pPr>
          </a:lstStyle>
          <a:p>
            <a:r>
              <a:t>Title Text</a:t>
            </a:r>
          </a:p>
        </p:txBody>
      </p:sp>
      <p:sp>
        <p:nvSpPr>
          <p:cNvPr id="184" name="Shape 184"/>
          <p:cNvSpPr>
            <a:spLocks noGrp="1"/>
          </p:cNvSpPr>
          <p:nvPr>
            <p:ph type="body" sz="quarter" idx="1"/>
          </p:nvPr>
        </p:nvSpPr>
        <p:spPr>
          <a:xfrm>
            <a:off x="1930400" y="3771174"/>
            <a:ext cx="7279649" cy="342175"/>
          </a:xfrm>
          <a:prstGeom prst="rect">
            <a:avLst/>
          </a:prstGeom>
        </p:spPr>
        <p:txBody>
          <a:bodyPr/>
          <a:lstStyle>
            <a:lvl1pPr marL="0" indent="0">
              <a:buClrTx/>
              <a:buSzTx/>
              <a:buFontTx/>
              <a:buNone/>
              <a:defRPr sz="1400" cap="small">
                <a:solidFill>
                  <a:srgbClr val="8AD0D6"/>
                </a:solidFill>
              </a:defRPr>
            </a:lvl1pPr>
            <a:lvl2pPr marL="0" indent="457200">
              <a:buClrTx/>
              <a:buSzTx/>
              <a:buFontTx/>
              <a:buNone/>
              <a:defRPr sz="1400" cap="small">
                <a:solidFill>
                  <a:srgbClr val="8AD0D6"/>
                </a:solidFill>
              </a:defRPr>
            </a:lvl2pPr>
            <a:lvl3pPr marL="0" indent="914400">
              <a:buClrTx/>
              <a:buSzTx/>
              <a:buFontTx/>
              <a:buNone/>
              <a:defRPr sz="1400" cap="small">
                <a:solidFill>
                  <a:srgbClr val="8AD0D6"/>
                </a:solidFill>
              </a:defRPr>
            </a:lvl3pPr>
            <a:lvl4pPr marL="0" indent="1371600">
              <a:buClrTx/>
              <a:buSzTx/>
              <a:buFontTx/>
              <a:buNone/>
              <a:defRPr sz="1400" cap="small">
                <a:solidFill>
                  <a:srgbClr val="8AD0D6"/>
                </a:solidFill>
              </a:defRPr>
            </a:lvl4pPr>
            <a:lvl5pPr marL="0" indent="1828800">
              <a:buClrTx/>
              <a:buSzTx/>
              <a:buFontTx/>
              <a:buNone/>
              <a:defRPr sz="1400" cap="small">
                <a:solidFill>
                  <a:srgbClr val="8AD0D6"/>
                </a:solidFill>
              </a:defRPr>
            </a:lvl5pPr>
          </a:lstStyle>
          <a:p>
            <a:r>
              <a:t>Body Level One</a:t>
            </a:r>
          </a:p>
          <a:p>
            <a:pPr lvl="1"/>
            <a:r>
              <a:t>Body Level Two</a:t>
            </a:r>
          </a:p>
          <a:p>
            <a:pPr lvl="2"/>
            <a:r>
              <a:t>Body Level Three</a:t>
            </a:r>
          </a:p>
          <a:p>
            <a:pPr lvl="3"/>
            <a:r>
              <a:t>Body Level Four</a:t>
            </a:r>
          </a:p>
          <a:p>
            <a:pPr lvl="4"/>
            <a:r>
              <a:t>Body Level Five</a:t>
            </a:r>
          </a:p>
        </p:txBody>
      </p:sp>
      <p:sp>
        <p:nvSpPr>
          <p:cNvPr id="185" name="Shape 185"/>
          <p:cNvSpPr>
            <a:spLocks noGrp="1"/>
          </p:cNvSpPr>
          <p:nvPr>
            <p:ph type="body" sz="quarter" idx="13"/>
          </p:nvPr>
        </p:nvSpPr>
        <p:spPr>
          <a:xfrm>
            <a:off x="1154954" y="4350656"/>
            <a:ext cx="8825659" cy="1676401"/>
          </a:xfrm>
          <a:prstGeom prst="rect">
            <a:avLst/>
          </a:prstGeom>
        </p:spPr>
        <p:txBody>
          <a:bodyPr anchor="ctr"/>
          <a:lstStyle/>
          <a:p>
            <a:pPr marL="0" indent="0">
              <a:buClrTx/>
              <a:buSzTx/>
              <a:buFontTx/>
              <a:buNone/>
              <a:defRPr sz="1800"/>
            </a:pPr>
            <a:endParaRPr/>
          </a:p>
        </p:txBody>
      </p:sp>
      <p:sp>
        <p:nvSpPr>
          <p:cNvPr id="186" name="Shape 186"/>
          <p:cNvSpPr/>
          <p:nvPr/>
        </p:nvSpPr>
        <p:spPr>
          <a:xfrm>
            <a:off x="898294" y="971253"/>
            <a:ext cx="801913" cy="181875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r">
              <a:defRPr sz="12200">
                <a:solidFill>
                  <a:srgbClr val="8AD0D6"/>
                </a:solidFill>
                <a:latin typeface="Arial"/>
                <a:ea typeface="Arial"/>
                <a:cs typeface="Arial"/>
                <a:sym typeface="Arial"/>
              </a:defRPr>
            </a:lvl1pPr>
          </a:lstStyle>
          <a:p>
            <a:r>
              <a:t>“</a:t>
            </a:r>
          </a:p>
        </p:txBody>
      </p:sp>
      <p:sp>
        <p:nvSpPr>
          <p:cNvPr id="187" name="Shape 187"/>
          <p:cNvSpPr/>
          <p:nvPr/>
        </p:nvSpPr>
        <p:spPr>
          <a:xfrm>
            <a:off x="9330490" y="2613786"/>
            <a:ext cx="801913" cy="1818753"/>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r">
              <a:defRPr sz="12200">
                <a:solidFill>
                  <a:srgbClr val="8AD0D6"/>
                </a:solidFill>
                <a:latin typeface="Arial"/>
                <a:ea typeface="Arial"/>
                <a:cs typeface="Arial"/>
                <a:sym typeface="Arial"/>
              </a:defRPr>
            </a:lvl1pPr>
          </a:lstStyle>
          <a:p>
            <a:r>
              <a:t>”</a:t>
            </a:r>
          </a:p>
        </p:txBody>
      </p:sp>
      <p:sp>
        <p:nvSpPr>
          <p:cNvPr id="188" name="Shape 18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Name Card">
    <p:spTree>
      <p:nvGrpSpPr>
        <p:cNvPr id="1" name=""/>
        <p:cNvGrpSpPr/>
        <p:nvPr/>
      </p:nvGrpSpPr>
      <p:grpSpPr>
        <a:xfrm>
          <a:off x="0" y="0"/>
          <a:ext cx="0" cy="0"/>
          <a:chOff x="0" y="0"/>
          <a:chExt cx="0" cy="0"/>
        </a:xfrm>
      </p:grpSpPr>
      <p:pic>
        <p:nvPicPr>
          <p:cNvPr id="195" name="image2.png"/>
          <p:cNvPicPr>
            <a:picLocks noChangeAspect="1"/>
          </p:cNvPicPr>
          <p:nvPr/>
        </p:nvPicPr>
        <p:blipFill>
          <a:blip r:embed="rId2">
            <a:extLst/>
          </a:blip>
          <a:srcRect l="3613"/>
          <a:stretch>
            <a:fillRect/>
          </a:stretch>
        </p:blipFill>
        <p:spPr>
          <a:xfrm>
            <a:off x="0" y="2669684"/>
            <a:ext cx="4037013" cy="4188316"/>
          </a:xfrm>
          <a:prstGeom prst="rect">
            <a:avLst/>
          </a:prstGeom>
          <a:ln w="12700">
            <a:miter lim="400000"/>
          </a:ln>
        </p:spPr>
      </p:pic>
      <p:pic>
        <p:nvPicPr>
          <p:cNvPr id="196" name="image3.png"/>
          <p:cNvPicPr>
            <a:picLocks noChangeAspect="1"/>
          </p:cNvPicPr>
          <p:nvPr/>
        </p:nvPicPr>
        <p:blipFill>
          <a:blip r:embed="rId3">
            <a:extLst/>
          </a:blip>
          <a:srcRect l="35640"/>
          <a:stretch>
            <a:fillRect/>
          </a:stretch>
        </p:blipFill>
        <p:spPr>
          <a:xfrm>
            <a:off x="-1" y="2892346"/>
            <a:ext cx="1522414" cy="2365454"/>
          </a:xfrm>
          <a:prstGeom prst="rect">
            <a:avLst/>
          </a:prstGeom>
          <a:ln w="12700">
            <a:miter lim="400000"/>
          </a:ln>
        </p:spPr>
      </p:pic>
      <p:sp>
        <p:nvSpPr>
          <p:cNvPr id="197" name="Shape 197"/>
          <p:cNvSpPr/>
          <p:nvPr/>
        </p:nvSpPr>
        <p:spPr>
          <a:xfrm>
            <a:off x="8609011" y="1676400"/>
            <a:ext cx="2819401" cy="2819400"/>
          </a:xfrm>
          <a:prstGeom prst="ellipse">
            <a:avLst/>
          </a:prstGeom>
          <a:gradFill>
            <a:gsLst>
              <a:gs pos="0">
                <a:srgbClr val="50B9C1">
                  <a:alpha val="7000"/>
                </a:srgbClr>
              </a:gs>
              <a:gs pos="36000">
                <a:srgbClr val="50B9C1">
                  <a:alpha val="6000"/>
                </a:srgbClr>
              </a:gs>
              <a:gs pos="69000">
                <a:srgbClr val="50B9C1">
                  <a:alpha val="0"/>
                </a:srgbClr>
              </a:gs>
            </a:gsLst>
            <a:path path="circle">
              <a:fillToRect l="37721" t="-19636" r="62278" b="119636"/>
            </a:path>
          </a:gradFill>
          <a:ln w="12700">
            <a:miter lim="400000"/>
          </a:ln>
        </p:spPr>
        <p:txBody>
          <a:bodyPr lIns="45719" rIns="45719"/>
          <a:lstStyle/>
          <a:p>
            <a:pPr>
              <a:defRPr>
                <a:solidFill>
                  <a:srgbClr val="FFFFFF"/>
                </a:solidFill>
              </a:defRPr>
            </a:pPr>
            <a:endParaRPr/>
          </a:p>
        </p:txBody>
      </p:sp>
      <p:pic>
        <p:nvPicPr>
          <p:cNvPr id="198" name="image4.png"/>
          <p:cNvPicPr>
            <a:picLocks noChangeAspect="1"/>
          </p:cNvPicPr>
          <p:nvPr/>
        </p:nvPicPr>
        <p:blipFill>
          <a:blip r:embed="rId4">
            <a:extLst/>
          </a:blip>
          <a:srcRect t="28812"/>
          <a:stretch>
            <a:fillRect/>
          </a:stretch>
        </p:blipFill>
        <p:spPr>
          <a:xfrm>
            <a:off x="7999411" y="0"/>
            <a:ext cx="1603388" cy="1141407"/>
          </a:xfrm>
          <a:prstGeom prst="rect">
            <a:avLst/>
          </a:prstGeom>
          <a:ln w="12700">
            <a:miter lim="400000"/>
          </a:ln>
        </p:spPr>
      </p:pic>
      <p:pic>
        <p:nvPicPr>
          <p:cNvPr id="199" name="image5.png"/>
          <p:cNvPicPr>
            <a:picLocks noChangeAspect="1"/>
          </p:cNvPicPr>
          <p:nvPr/>
        </p:nvPicPr>
        <p:blipFill>
          <a:blip r:embed="rId5">
            <a:extLst/>
          </a:blip>
          <a:srcRect b="23320"/>
          <a:stretch>
            <a:fillRect/>
          </a:stretch>
        </p:blipFill>
        <p:spPr>
          <a:xfrm>
            <a:off x="8605877" y="6096000"/>
            <a:ext cx="993735" cy="762000"/>
          </a:xfrm>
          <a:prstGeom prst="rect">
            <a:avLst/>
          </a:prstGeom>
          <a:ln w="12700">
            <a:miter lim="400000"/>
          </a:ln>
        </p:spPr>
      </p:pic>
      <p:sp>
        <p:nvSpPr>
          <p:cNvPr id="200" name="Shape 200"/>
          <p:cNvSpPr/>
          <p:nvPr/>
        </p:nvSpPr>
        <p:spPr>
          <a:xfrm>
            <a:off x="10437811" y="0"/>
            <a:ext cx="685801" cy="1143000"/>
          </a:xfrm>
          <a:prstGeom prst="rect">
            <a:avLst/>
          </a:prstGeom>
          <a:solidFill>
            <a:schemeClr val="accent1"/>
          </a:solidFill>
          <a:ln w="12700">
            <a:miter lim="400000"/>
          </a:ln>
          <a:effectLst>
            <a:outerShdw blurRad="38100" dist="25400" dir="5400000" rotWithShape="0">
              <a:srgbClr val="000000">
                <a:alpha val="45000"/>
              </a:srgbClr>
            </a:outerShdw>
          </a:effectLst>
        </p:spPr>
        <p:txBody>
          <a:bodyPr lIns="45719" rIns="45719"/>
          <a:lstStyle/>
          <a:p>
            <a:pPr>
              <a:defRPr>
                <a:solidFill>
                  <a:srgbClr val="FFFFFF"/>
                </a:solidFill>
              </a:defRPr>
            </a:pPr>
            <a:endParaRPr/>
          </a:p>
        </p:txBody>
      </p:sp>
      <p:sp>
        <p:nvSpPr>
          <p:cNvPr id="201" name="Shape 201"/>
          <p:cNvSpPr>
            <a:spLocks noGrp="1"/>
          </p:cNvSpPr>
          <p:nvPr>
            <p:ph type="title"/>
          </p:nvPr>
        </p:nvSpPr>
        <p:spPr>
          <a:xfrm>
            <a:off x="1154954" y="3124200"/>
            <a:ext cx="8825660" cy="1653181"/>
          </a:xfrm>
          <a:prstGeom prst="rect">
            <a:avLst/>
          </a:prstGeom>
        </p:spPr>
        <p:txBody>
          <a:bodyPr anchor="b">
            <a:normAutofit/>
          </a:bodyPr>
          <a:lstStyle>
            <a:lvl1pPr>
              <a:defRPr sz="4000"/>
            </a:lvl1pPr>
          </a:lstStyle>
          <a:p>
            <a:r>
              <a:t>Title Text</a:t>
            </a:r>
          </a:p>
        </p:txBody>
      </p:sp>
      <p:sp>
        <p:nvSpPr>
          <p:cNvPr id="202" name="Shape 202"/>
          <p:cNvSpPr>
            <a:spLocks noGrp="1"/>
          </p:cNvSpPr>
          <p:nvPr>
            <p:ph type="body" sz="quarter" idx="1"/>
          </p:nvPr>
        </p:nvSpPr>
        <p:spPr>
          <a:xfrm>
            <a:off x="1154954" y="4777380"/>
            <a:ext cx="8825659" cy="860401"/>
          </a:xfrm>
          <a:prstGeom prst="rect">
            <a:avLst/>
          </a:prstGeom>
        </p:spPr>
        <p:txBody>
          <a:bodyPr/>
          <a:lstStyle>
            <a:lvl1pPr marL="0" indent="0">
              <a:buClrTx/>
              <a:buSzTx/>
              <a:buFontTx/>
              <a:buNone/>
              <a:defRPr>
                <a:solidFill>
                  <a:srgbClr val="8AD0D6"/>
                </a:solidFill>
              </a:defRPr>
            </a:lvl1pPr>
            <a:lvl2pPr marL="0" indent="457200">
              <a:buClrTx/>
              <a:buSzTx/>
              <a:buFontTx/>
              <a:buNone/>
              <a:defRPr>
                <a:solidFill>
                  <a:srgbClr val="8AD0D6"/>
                </a:solidFill>
              </a:defRPr>
            </a:lvl2pPr>
            <a:lvl3pPr marL="0" indent="914400">
              <a:buClrTx/>
              <a:buSzTx/>
              <a:buFontTx/>
              <a:buNone/>
              <a:defRPr>
                <a:solidFill>
                  <a:srgbClr val="8AD0D6"/>
                </a:solidFill>
              </a:defRPr>
            </a:lvl3pPr>
            <a:lvl4pPr marL="0" indent="1371600">
              <a:buClrTx/>
              <a:buSzTx/>
              <a:buFontTx/>
              <a:buNone/>
              <a:defRPr>
                <a:solidFill>
                  <a:srgbClr val="8AD0D6"/>
                </a:solidFill>
              </a:defRPr>
            </a:lvl4pPr>
            <a:lvl5pPr marL="0" indent="1828800">
              <a:buClrTx/>
              <a:buSzTx/>
              <a:buFontTx/>
              <a:buNone/>
              <a:defRPr>
                <a:solidFill>
                  <a:srgbClr val="8AD0D6"/>
                </a:solidFill>
              </a:defRPr>
            </a:lvl5pPr>
          </a:lstStyle>
          <a:p>
            <a:r>
              <a:t>Body Level One</a:t>
            </a:r>
          </a:p>
          <a:p>
            <a:pPr lvl="1"/>
            <a:r>
              <a:t>Body Level Two</a:t>
            </a:r>
          </a:p>
          <a:p>
            <a:pPr lvl="2"/>
            <a:r>
              <a:t>Body Level Three</a:t>
            </a:r>
          </a:p>
          <a:p>
            <a:pPr lvl="3"/>
            <a:r>
              <a:t>Body Level Four</a:t>
            </a:r>
          </a:p>
          <a:p>
            <a:pPr lvl="4"/>
            <a:r>
              <a:t>Body Level Five</a:t>
            </a:r>
          </a:p>
        </p:txBody>
      </p:sp>
      <p:sp>
        <p:nvSpPr>
          <p:cNvPr id="203" name="Shape 2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3 Column">
    <p:spTree>
      <p:nvGrpSpPr>
        <p:cNvPr id="1" name=""/>
        <p:cNvGrpSpPr/>
        <p:nvPr/>
      </p:nvGrpSpPr>
      <p:grpSpPr>
        <a:xfrm>
          <a:off x="0" y="0"/>
          <a:ext cx="0" cy="0"/>
          <a:chOff x="0" y="0"/>
          <a:chExt cx="0" cy="0"/>
        </a:xfrm>
      </p:grpSpPr>
      <p:pic>
        <p:nvPicPr>
          <p:cNvPr id="210" name="image2.png"/>
          <p:cNvPicPr>
            <a:picLocks noChangeAspect="1"/>
          </p:cNvPicPr>
          <p:nvPr/>
        </p:nvPicPr>
        <p:blipFill>
          <a:blip r:embed="rId2">
            <a:extLst/>
          </a:blip>
          <a:srcRect l="3613"/>
          <a:stretch>
            <a:fillRect/>
          </a:stretch>
        </p:blipFill>
        <p:spPr>
          <a:xfrm>
            <a:off x="0" y="2669684"/>
            <a:ext cx="4037013" cy="4188316"/>
          </a:xfrm>
          <a:prstGeom prst="rect">
            <a:avLst/>
          </a:prstGeom>
          <a:ln w="12700">
            <a:miter lim="400000"/>
          </a:ln>
        </p:spPr>
      </p:pic>
      <p:pic>
        <p:nvPicPr>
          <p:cNvPr id="211" name="image3.png"/>
          <p:cNvPicPr>
            <a:picLocks noChangeAspect="1"/>
          </p:cNvPicPr>
          <p:nvPr/>
        </p:nvPicPr>
        <p:blipFill>
          <a:blip r:embed="rId3">
            <a:extLst/>
          </a:blip>
          <a:srcRect l="35640"/>
          <a:stretch>
            <a:fillRect/>
          </a:stretch>
        </p:blipFill>
        <p:spPr>
          <a:xfrm>
            <a:off x="-1" y="2892346"/>
            <a:ext cx="1522414" cy="2365454"/>
          </a:xfrm>
          <a:prstGeom prst="rect">
            <a:avLst/>
          </a:prstGeom>
          <a:ln w="12700">
            <a:miter lim="400000"/>
          </a:ln>
        </p:spPr>
      </p:pic>
      <p:sp>
        <p:nvSpPr>
          <p:cNvPr id="212" name="Shape 212"/>
          <p:cNvSpPr/>
          <p:nvPr/>
        </p:nvSpPr>
        <p:spPr>
          <a:xfrm>
            <a:off x="8609011" y="1676400"/>
            <a:ext cx="2819401" cy="2819400"/>
          </a:xfrm>
          <a:prstGeom prst="ellipse">
            <a:avLst/>
          </a:prstGeom>
          <a:gradFill>
            <a:gsLst>
              <a:gs pos="0">
                <a:srgbClr val="50B9C1">
                  <a:alpha val="7000"/>
                </a:srgbClr>
              </a:gs>
              <a:gs pos="36000">
                <a:srgbClr val="50B9C1">
                  <a:alpha val="6000"/>
                </a:srgbClr>
              </a:gs>
              <a:gs pos="69000">
                <a:srgbClr val="50B9C1">
                  <a:alpha val="0"/>
                </a:srgbClr>
              </a:gs>
            </a:gsLst>
            <a:path path="circle">
              <a:fillToRect l="37721" t="-19636" r="62278" b="119636"/>
            </a:path>
          </a:gradFill>
          <a:ln w="12700">
            <a:miter lim="400000"/>
          </a:ln>
        </p:spPr>
        <p:txBody>
          <a:bodyPr lIns="45719" rIns="45719"/>
          <a:lstStyle/>
          <a:p>
            <a:pPr>
              <a:defRPr>
                <a:solidFill>
                  <a:srgbClr val="FFFFFF"/>
                </a:solidFill>
              </a:defRPr>
            </a:pPr>
            <a:endParaRPr/>
          </a:p>
        </p:txBody>
      </p:sp>
      <p:pic>
        <p:nvPicPr>
          <p:cNvPr id="213" name="image4.png"/>
          <p:cNvPicPr>
            <a:picLocks noChangeAspect="1"/>
          </p:cNvPicPr>
          <p:nvPr/>
        </p:nvPicPr>
        <p:blipFill>
          <a:blip r:embed="rId4">
            <a:extLst/>
          </a:blip>
          <a:srcRect t="28812"/>
          <a:stretch>
            <a:fillRect/>
          </a:stretch>
        </p:blipFill>
        <p:spPr>
          <a:xfrm>
            <a:off x="7999411" y="0"/>
            <a:ext cx="1603388" cy="1141407"/>
          </a:xfrm>
          <a:prstGeom prst="rect">
            <a:avLst/>
          </a:prstGeom>
          <a:ln w="12700">
            <a:miter lim="400000"/>
          </a:ln>
        </p:spPr>
      </p:pic>
      <p:pic>
        <p:nvPicPr>
          <p:cNvPr id="214" name="image5.png"/>
          <p:cNvPicPr>
            <a:picLocks noChangeAspect="1"/>
          </p:cNvPicPr>
          <p:nvPr/>
        </p:nvPicPr>
        <p:blipFill>
          <a:blip r:embed="rId5">
            <a:extLst/>
          </a:blip>
          <a:srcRect b="23320"/>
          <a:stretch>
            <a:fillRect/>
          </a:stretch>
        </p:blipFill>
        <p:spPr>
          <a:xfrm>
            <a:off x="8605877" y="6096000"/>
            <a:ext cx="993735" cy="762000"/>
          </a:xfrm>
          <a:prstGeom prst="rect">
            <a:avLst/>
          </a:prstGeom>
          <a:ln w="12700">
            <a:miter lim="400000"/>
          </a:ln>
        </p:spPr>
      </p:pic>
      <p:sp>
        <p:nvSpPr>
          <p:cNvPr id="215" name="Shape 215"/>
          <p:cNvSpPr/>
          <p:nvPr/>
        </p:nvSpPr>
        <p:spPr>
          <a:xfrm>
            <a:off x="10437811" y="0"/>
            <a:ext cx="685801" cy="1143000"/>
          </a:xfrm>
          <a:prstGeom prst="rect">
            <a:avLst/>
          </a:prstGeom>
          <a:solidFill>
            <a:schemeClr val="accent1"/>
          </a:solidFill>
          <a:ln w="12700">
            <a:miter lim="400000"/>
          </a:ln>
          <a:effectLst>
            <a:outerShdw blurRad="38100" dist="25400" dir="5400000" rotWithShape="0">
              <a:srgbClr val="000000">
                <a:alpha val="45000"/>
              </a:srgbClr>
            </a:outerShdw>
          </a:effectLst>
        </p:spPr>
        <p:txBody>
          <a:bodyPr lIns="45719" rIns="45719"/>
          <a:lstStyle/>
          <a:p>
            <a:pPr>
              <a:defRPr>
                <a:solidFill>
                  <a:srgbClr val="FFFFFF"/>
                </a:solidFill>
              </a:defRPr>
            </a:pPr>
            <a:endParaRPr/>
          </a:p>
        </p:txBody>
      </p:sp>
      <p:sp>
        <p:nvSpPr>
          <p:cNvPr id="216" name="Shape 216"/>
          <p:cNvSpPr>
            <a:spLocks noGrp="1"/>
          </p:cNvSpPr>
          <p:nvPr>
            <p:ph type="title"/>
          </p:nvPr>
        </p:nvSpPr>
        <p:spPr>
          <a:xfrm>
            <a:off x="646110" y="452718"/>
            <a:ext cx="9404724" cy="1400531"/>
          </a:xfrm>
          <a:prstGeom prst="rect">
            <a:avLst/>
          </a:prstGeom>
        </p:spPr>
        <p:txBody>
          <a:bodyPr>
            <a:normAutofit/>
          </a:bodyPr>
          <a:lstStyle/>
          <a:p>
            <a:r>
              <a:t>Title Text</a:t>
            </a:r>
          </a:p>
        </p:txBody>
      </p:sp>
      <p:sp>
        <p:nvSpPr>
          <p:cNvPr id="217" name="Shape 217"/>
          <p:cNvSpPr>
            <a:spLocks noGrp="1"/>
          </p:cNvSpPr>
          <p:nvPr>
            <p:ph type="body" sz="quarter" idx="1"/>
          </p:nvPr>
        </p:nvSpPr>
        <p:spPr>
          <a:xfrm>
            <a:off x="632946" y="1981200"/>
            <a:ext cx="2946868" cy="576263"/>
          </a:xfrm>
          <a:prstGeom prst="rect">
            <a:avLst/>
          </a:prstGeom>
        </p:spPr>
        <p:txBody>
          <a:bodyPr anchor="b"/>
          <a:lstStyle>
            <a:lvl1pPr marL="0" indent="0">
              <a:buClrTx/>
              <a:buSzTx/>
              <a:buFontTx/>
              <a:buNone/>
              <a:defRPr sz="2400">
                <a:solidFill>
                  <a:srgbClr val="8AD0D6"/>
                </a:solidFill>
              </a:defRPr>
            </a:lvl1pPr>
            <a:lvl2pPr marL="0" indent="457200">
              <a:buClrTx/>
              <a:buSzTx/>
              <a:buFontTx/>
              <a:buNone/>
              <a:defRPr sz="2400">
                <a:solidFill>
                  <a:srgbClr val="8AD0D6"/>
                </a:solidFill>
              </a:defRPr>
            </a:lvl2pPr>
            <a:lvl3pPr marL="0" indent="914400">
              <a:buClrTx/>
              <a:buSzTx/>
              <a:buFontTx/>
              <a:buNone/>
              <a:defRPr sz="2400">
                <a:solidFill>
                  <a:srgbClr val="8AD0D6"/>
                </a:solidFill>
              </a:defRPr>
            </a:lvl3pPr>
            <a:lvl4pPr marL="0" indent="1371600">
              <a:buClrTx/>
              <a:buSzTx/>
              <a:buFontTx/>
              <a:buNone/>
              <a:defRPr sz="2400">
                <a:solidFill>
                  <a:srgbClr val="8AD0D6"/>
                </a:solidFill>
              </a:defRPr>
            </a:lvl4pPr>
            <a:lvl5pPr marL="0" indent="1828800">
              <a:buClrTx/>
              <a:buSzTx/>
              <a:buFontTx/>
              <a:buNone/>
              <a:defRPr sz="2400">
                <a:solidFill>
                  <a:srgbClr val="8AD0D6"/>
                </a:solidFill>
              </a:defRPr>
            </a:lvl5pPr>
          </a:lstStyle>
          <a:p>
            <a:r>
              <a:t>Body Level One</a:t>
            </a:r>
          </a:p>
          <a:p>
            <a:pPr lvl="1"/>
            <a:r>
              <a:t>Body Level Two</a:t>
            </a:r>
          </a:p>
          <a:p>
            <a:pPr lvl="2"/>
            <a:r>
              <a:t>Body Level Three</a:t>
            </a:r>
          </a:p>
          <a:p>
            <a:pPr lvl="3"/>
            <a:r>
              <a:t>Body Level Four</a:t>
            </a:r>
          </a:p>
          <a:p>
            <a:pPr lvl="4"/>
            <a:r>
              <a:t>Body Level Five</a:t>
            </a:r>
          </a:p>
        </p:txBody>
      </p:sp>
      <p:sp>
        <p:nvSpPr>
          <p:cNvPr id="218" name="Shape 218"/>
          <p:cNvSpPr>
            <a:spLocks noGrp="1"/>
          </p:cNvSpPr>
          <p:nvPr>
            <p:ph type="body" sz="quarter" idx="13"/>
          </p:nvPr>
        </p:nvSpPr>
        <p:spPr>
          <a:xfrm>
            <a:off x="652462" y="2667000"/>
            <a:ext cx="2927351" cy="3589338"/>
          </a:xfrm>
          <a:prstGeom prst="rect">
            <a:avLst/>
          </a:prstGeom>
        </p:spPr>
        <p:txBody>
          <a:bodyPr/>
          <a:lstStyle/>
          <a:p>
            <a:pPr marL="0" indent="0">
              <a:buClrTx/>
              <a:buSzTx/>
              <a:buFontTx/>
              <a:buNone/>
              <a:defRPr sz="1400"/>
            </a:pPr>
            <a:endParaRPr/>
          </a:p>
        </p:txBody>
      </p:sp>
      <p:sp>
        <p:nvSpPr>
          <p:cNvPr id="219" name="Shape 219"/>
          <p:cNvSpPr>
            <a:spLocks noGrp="1"/>
          </p:cNvSpPr>
          <p:nvPr>
            <p:ph type="body" sz="quarter" idx="14"/>
          </p:nvPr>
        </p:nvSpPr>
        <p:spPr>
          <a:xfrm>
            <a:off x="3883659" y="1981200"/>
            <a:ext cx="2936242" cy="576263"/>
          </a:xfrm>
          <a:prstGeom prst="rect">
            <a:avLst/>
          </a:prstGeom>
        </p:spPr>
        <p:txBody>
          <a:bodyPr anchor="b"/>
          <a:lstStyle/>
          <a:p>
            <a:pPr marL="0" indent="0">
              <a:buClrTx/>
              <a:buSzTx/>
              <a:buFontTx/>
              <a:buNone/>
              <a:defRPr sz="2400">
                <a:solidFill>
                  <a:srgbClr val="8AD0D6"/>
                </a:solidFill>
              </a:defRPr>
            </a:pPr>
            <a:endParaRPr/>
          </a:p>
        </p:txBody>
      </p:sp>
      <p:sp>
        <p:nvSpPr>
          <p:cNvPr id="220" name="Shape 220"/>
          <p:cNvSpPr>
            <a:spLocks noGrp="1"/>
          </p:cNvSpPr>
          <p:nvPr>
            <p:ph type="body" sz="quarter" idx="15"/>
          </p:nvPr>
        </p:nvSpPr>
        <p:spPr>
          <a:xfrm>
            <a:off x="3873105" y="2667000"/>
            <a:ext cx="2946795" cy="3589338"/>
          </a:xfrm>
          <a:prstGeom prst="rect">
            <a:avLst/>
          </a:prstGeom>
        </p:spPr>
        <p:txBody>
          <a:bodyPr/>
          <a:lstStyle/>
          <a:p>
            <a:pPr marL="0" indent="0">
              <a:buClrTx/>
              <a:buSzTx/>
              <a:buFontTx/>
              <a:buNone/>
              <a:defRPr sz="1400"/>
            </a:pPr>
            <a:endParaRPr/>
          </a:p>
        </p:txBody>
      </p:sp>
      <p:sp>
        <p:nvSpPr>
          <p:cNvPr id="221" name="Shape 221"/>
          <p:cNvSpPr>
            <a:spLocks noGrp="1"/>
          </p:cNvSpPr>
          <p:nvPr>
            <p:ph type="body" sz="quarter" idx="16"/>
          </p:nvPr>
        </p:nvSpPr>
        <p:spPr>
          <a:xfrm>
            <a:off x="7124700" y="1981200"/>
            <a:ext cx="2932114" cy="576263"/>
          </a:xfrm>
          <a:prstGeom prst="rect">
            <a:avLst/>
          </a:prstGeom>
        </p:spPr>
        <p:txBody>
          <a:bodyPr anchor="b"/>
          <a:lstStyle/>
          <a:p>
            <a:pPr marL="0" indent="0">
              <a:buClrTx/>
              <a:buSzTx/>
              <a:buFontTx/>
              <a:buNone/>
              <a:defRPr sz="2400">
                <a:solidFill>
                  <a:srgbClr val="8AD0D6"/>
                </a:solidFill>
              </a:defRPr>
            </a:pPr>
            <a:endParaRPr/>
          </a:p>
        </p:txBody>
      </p:sp>
      <p:sp>
        <p:nvSpPr>
          <p:cNvPr id="222" name="Shape 222"/>
          <p:cNvSpPr>
            <a:spLocks noGrp="1"/>
          </p:cNvSpPr>
          <p:nvPr>
            <p:ph type="body" sz="quarter" idx="17"/>
          </p:nvPr>
        </p:nvSpPr>
        <p:spPr>
          <a:xfrm>
            <a:off x="7124700" y="2667000"/>
            <a:ext cx="2932114" cy="3589338"/>
          </a:xfrm>
          <a:prstGeom prst="rect">
            <a:avLst/>
          </a:prstGeom>
        </p:spPr>
        <p:txBody>
          <a:bodyPr/>
          <a:lstStyle/>
          <a:p>
            <a:pPr marL="0" indent="0">
              <a:buClrTx/>
              <a:buSzTx/>
              <a:buFontTx/>
              <a:buNone/>
              <a:defRPr sz="1400"/>
            </a:pPr>
            <a:endParaRPr/>
          </a:p>
        </p:txBody>
      </p:sp>
      <p:sp>
        <p:nvSpPr>
          <p:cNvPr id="223" name="Shape 223"/>
          <p:cNvSpPr/>
          <p:nvPr/>
        </p:nvSpPr>
        <p:spPr>
          <a:xfrm flipH="1">
            <a:off x="3726141" y="2133600"/>
            <a:ext cx="1" cy="3962400"/>
          </a:xfrm>
          <a:prstGeom prst="line">
            <a:avLst/>
          </a:prstGeom>
          <a:ln w="12700" cap="rnd">
            <a:solidFill>
              <a:srgbClr val="8AD0D6">
                <a:alpha val="40000"/>
              </a:srgbClr>
            </a:solidFill>
          </a:ln>
        </p:spPr>
        <p:txBody>
          <a:bodyPr lIns="45719" rIns="45719"/>
          <a:lstStyle/>
          <a:p>
            <a:pPr>
              <a:defRPr>
                <a:solidFill>
                  <a:srgbClr val="FFFFFF"/>
                </a:solidFill>
              </a:defRPr>
            </a:pPr>
            <a:endParaRPr/>
          </a:p>
        </p:txBody>
      </p:sp>
      <p:sp>
        <p:nvSpPr>
          <p:cNvPr id="224" name="Shape 224"/>
          <p:cNvSpPr/>
          <p:nvPr/>
        </p:nvSpPr>
        <p:spPr>
          <a:xfrm flipH="1">
            <a:off x="6962226" y="2133600"/>
            <a:ext cx="1" cy="3966882"/>
          </a:xfrm>
          <a:prstGeom prst="line">
            <a:avLst/>
          </a:prstGeom>
          <a:ln w="12700" cap="rnd">
            <a:solidFill>
              <a:srgbClr val="8AD0D6">
                <a:alpha val="40000"/>
              </a:srgbClr>
            </a:solidFill>
          </a:ln>
        </p:spPr>
        <p:txBody>
          <a:bodyPr lIns="45719" rIns="45719"/>
          <a:lstStyle/>
          <a:p>
            <a:pPr>
              <a:defRPr>
                <a:solidFill>
                  <a:srgbClr val="FFFFFF"/>
                </a:solidFill>
              </a:defRPr>
            </a:pPr>
            <a:endParaRPr/>
          </a:p>
        </p:txBody>
      </p:sp>
      <p:sp>
        <p:nvSpPr>
          <p:cNvPr id="225" name="Shape 22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3 Picture Column">
    <p:spTree>
      <p:nvGrpSpPr>
        <p:cNvPr id="1" name=""/>
        <p:cNvGrpSpPr/>
        <p:nvPr/>
      </p:nvGrpSpPr>
      <p:grpSpPr>
        <a:xfrm>
          <a:off x="0" y="0"/>
          <a:ext cx="0" cy="0"/>
          <a:chOff x="0" y="0"/>
          <a:chExt cx="0" cy="0"/>
        </a:xfrm>
      </p:grpSpPr>
      <p:pic>
        <p:nvPicPr>
          <p:cNvPr id="232" name="image2.png"/>
          <p:cNvPicPr>
            <a:picLocks noChangeAspect="1"/>
          </p:cNvPicPr>
          <p:nvPr/>
        </p:nvPicPr>
        <p:blipFill>
          <a:blip r:embed="rId2">
            <a:extLst/>
          </a:blip>
          <a:srcRect l="3613"/>
          <a:stretch>
            <a:fillRect/>
          </a:stretch>
        </p:blipFill>
        <p:spPr>
          <a:xfrm>
            <a:off x="0" y="2669684"/>
            <a:ext cx="4037013" cy="4188316"/>
          </a:xfrm>
          <a:prstGeom prst="rect">
            <a:avLst/>
          </a:prstGeom>
          <a:ln w="12700">
            <a:miter lim="400000"/>
          </a:ln>
        </p:spPr>
      </p:pic>
      <p:pic>
        <p:nvPicPr>
          <p:cNvPr id="233" name="image3.png"/>
          <p:cNvPicPr>
            <a:picLocks noChangeAspect="1"/>
          </p:cNvPicPr>
          <p:nvPr/>
        </p:nvPicPr>
        <p:blipFill>
          <a:blip r:embed="rId3">
            <a:extLst/>
          </a:blip>
          <a:srcRect l="35640"/>
          <a:stretch>
            <a:fillRect/>
          </a:stretch>
        </p:blipFill>
        <p:spPr>
          <a:xfrm>
            <a:off x="-1" y="2892346"/>
            <a:ext cx="1522414" cy="2365454"/>
          </a:xfrm>
          <a:prstGeom prst="rect">
            <a:avLst/>
          </a:prstGeom>
          <a:ln w="12700">
            <a:miter lim="400000"/>
          </a:ln>
        </p:spPr>
      </p:pic>
      <p:sp>
        <p:nvSpPr>
          <p:cNvPr id="234" name="Shape 234"/>
          <p:cNvSpPr/>
          <p:nvPr/>
        </p:nvSpPr>
        <p:spPr>
          <a:xfrm>
            <a:off x="8609011" y="1676400"/>
            <a:ext cx="2819401" cy="2819400"/>
          </a:xfrm>
          <a:prstGeom prst="ellipse">
            <a:avLst/>
          </a:prstGeom>
          <a:gradFill>
            <a:gsLst>
              <a:gs pos="0">
                <a:srgbClr val="50B9C1">
                  <a:alpha val="7000"/>
                </a:srgbClr>
              </a:gs>
              <a:gs pos="36000">
                <a:srgbClr val="50B9C1">
                  <a:alpha val="6000"/>
                </a:srgbClr>
              </a:gs>
              <a:gs pos="69000">
                <a:srgbClr val="50B9C1">
                  <a:alpha val="0"/>
                </a:srgbClr>
              </a:gs>
            </a:gsLst>
            <a:path path="circle">
              <a:fillToRect l="37721" t="-19636" r="62278" b="119636"/>
            </a:path>
          </a:gradFill>
          <a:ln w="12700">
            <a:miter lim="400000"/>
          </a:ln>
        </p:spPr>
        <p:txBody>
          <a:bodyPr lIns="45719" rIns="45719"/>
          <a:lstStyle/>
          <a:p>
            <a:pPr>
              <a:defRPr>
                <a:solidFill>
                  <a:srgbClr val="FFFFFF"/>
                </a:solidFill>
              </a:defRPr>
            </a:pPr>
            <a:endParaRPr/>
          </a:p>
        </p:txBody>
      </p:sp>
      <p:pic>
        <p:nvPicPr>
          <p:cNvPr id="235" name="image4.png"/>
          <p:cNvPicPr>
            <a:picLocks noChangeAspect="1"/>
          </p:cNvPicPr>
          <p:nvPr/>
        </p:nvPicPr>
        <p:blipFill>
          <a:blip r:embed="rId4">
            <a:extLst/>
          </a:blip>
          <a:srcRect t="28812"/>
          <a:stretch>
            <a:fillRect/>
          </a:stretch>
        </p:blipFill>
        <p:spPr>
          <a:xfrm>
            <a:off x="7999411" y="0"/>
            <a:ext cx="1603388" cy="1141407"/>
          </a:xfrm>
          <a:prstGeom prst="rect">
            <a:avLst/>
          </a:prstGeom>
          <a:ln w="12700">
            <a:miter lim="400000"/>
          </a:ln>
        </p:spPr>
      </p:pic>
      <p:pic>
        <p:nvPicPr>
          <p:cNvPr id="236" name="image5.png"/>
          <p:cNvPicPr>
            <a:picLocks noChangeAspect="1"/>
          </p:cNvPicPr>
          <p:nvPr/>
        </p:nvPicPr>
        <p:blipFill>
          <a:blip r:embed="rId5">
            <a:extLst/>
          </a:blip>
          <a:srcRect b="23320"/>
          <a:stretch>
            <a:fillRect/>
          </a:stretch>
        </p:blipFill>
        <p:spPr>
          <a:xfrm>
            <a:off x="8605877" y="6096000"/>
            <a:ext cx="993735" cy="762000"/>
          </a:xfrm>
          <a:prstGeom prst="rect">
            <a:avLst/>
          </a:prstGeom>
          <a:ln w="12700">
            <a:miter lim="400000"/>
          </a:ln>
        </p:spPr>
      </p:pic>
      <p:sp>
        <p:nvSpPr>
          <p:cNvPr id="237" name="Shape 237"/>
          <p:cNvSpPr/>
          <p:nvPr/>
        </p:nvSpPr>
        <p:spPr>
          <a:xfrm>
            <a:off x="10437811" y="0"/>
            <a:ext cx="685801" cy="1143000"/>
          </a:xfrm>
          <a:prstGeom prst="rect">
            <a:avLst/>
          </a:prstGeom>
          <a:solidFill>
            <a:schemeClr val="accent1"/>
          </a:solidFill>
          <a:ln w="12700">
            <a:miter lim="400000"/>
          </a:ln>
          <a:effectLst>
            <a:outerShdw blurRad="38100" dist="25400" dir="5400000" rotWithShape="0">
              <a:srgbClr val="000000">
                <a:alpha val="45000"/>
              </a:srgbClr>
            </a:outerShdw>
          </a:effectLst>
        </p:spPr>
        <p:txBody>
          <a:bodyPr lIns="45719" rIns="45719"/>
          <a:lstStyle/>
          <a:p>
            <a:pPr>
              <a:defRPr>
                <a:solidFill>
                  <a:srgbClr val="FFFFFF"/>
                </a:solidFill>
              </a:defRPr>
            </a:pPr>
            <a:endParaRPr/>
          </a:p>
        </p:txBody>
      </p:sp>
      <p:sp>
        <p:nvSpPr>
          <p:cNvPr id="238" name="Shape 238"/>
          <p:cNvSpPr>
            <a:spLocks noGrp="1"/>
          </p:cNvSpPr>
          <p:nvPr>
            <p:ph type="title"/>
          </p:nvPr>
        </p:nvSpPr>
        <p:spPr>
          <a:xfrm>
            <a:off x="646110" y="452718"/>
            <a:ext cx="9404724" cy="1400531"/>
          </a:xfrm>
          <a:prstGeom prst="rect">
            <a:avLst/>
          </a:prstGeom>
        </p:spPr>
        <p:txBody>
          <a:bodyPr>
            <a:normAutofit/>
          </a:bodyPr>
          <a:lstStyle/>
          <a:p>
            <a:r>
              <a:t>Title Text</a:t>
            </a:r>
          </a:p>
        </p:txBody>
      </p:sp>
      <p:sp>
        <p:nvSpPr>
          <p:cNvPr id="239" name="Shape 239"/>
          <p:cNvSpPr>
            <a:spLocks noGrp="1"/>
          </p:cNvSpPr>
          <p:nvPr>
            <p:ph type="body" sz="quarter" idx="1"/>
          </p:nvPr>
        </p:nvSpPr>
        <p:spPr>
          <a:xfrm>
            <a:off x="652462" y="4250949"/>
            <a:ext cx="2940051" cy="576263"/>
          </a:xfrm>
          <a:prstGeom prst="rect">
            <a:avLst/>
          </a:prstGeom>
        </p:spPr>
        <p:txBody>
          <a:bodyPr anchor="b"/>
          <a:lstStyle>
            <a:lvl1pPr marL="0" indent="0">
              <a:buClrTx/>
              <a:buSzTx/>
              <a:buFontTx/>
              <a:buNone/>
              <a:defRPr sz="2400">
                <a:solidFill>
                  <a:srgbClr val="8AD0D6"/>
                </a:solidFill>
              </a:defRPr>
            </a:lvl1pPr>
            <a:lvl2pPr marL="0" indent="457200">
              <a:buClrTx/>
              <a:buSzTx/>
              <a:buFontTx/>
              <a:buNone/>
              <a:defRPr sz="2400">
                <a:solidFill>
                  <a:srgbClr val="8AD0D6"/>
                </a:solidFill>
              </a:defRPr>
            </a:lvl2pPr>
            <a:lvl3pPr marL="0" indent="914400">
              <a:buClrTx/>
              <a:buSzTx/>
              <a:buFontTx/>
              <a:buNone/>
              <a:defRPr sz="2400">
                <a:solidFill>
                  <a:srgbClr val="8AD0D6"/>
                </a:solidFill>
              </a:defRPr>
            </a:lvl3pPr>
            <a:lvl4pPr marL="0" indent="1371600">
              <a:buClrTx/>
              <a:buSzTx/>
              <a:buFontTx/>
              <a:buNone/>
              <a:defRPr sz="2400">
                <a:solidFill>
                  <a:srgbClr val="8AD0D6"/>
                </a:solidFill>
              </a:defRPr>
            </a:lvl4pPr>
            <a:lvl5pPr marL="0" indent="1828800">
              <a:buClrTx/>
              <a:buSzTx/>
              <a:buFontTx/>
              <a:buNone/>
              <a:defRPr sz="2400">
                <a:solidFill>
                  <a:srgbClr val="8AD0D6"/>
                </a:solidFill>
              </a:defRPr>
            </a:lvl5pPr>
          </a:lstStyle>
          <a:p>
            <a:r>
              <a:t>Body Level One</a:t>
            </a:r>
          </a:p>
          <a:p>
            <a:pPr lvl="1"/>
            <a:r>
              <a:t>Body Level Two</a:t>
            </a:r>
          </a:p>
          <a:p>
            <a:pPr lvl="2"/>
            <a:r>
              <a:t>Body Level Three</a:t>
            </a:r>
          </a:p>
          <a:p>
            <a:pPr lvl="3"/>
            <a:r>
              <a:t>Body Level Four</a:t>
            </a:r>
          </a:p>
          <a:p>
            <a:pPr lvl="4"/>
            <a:r>
              <a:t>Body Level Five</a:t>
            </a:r>
          </a:p>
        </p:txBody>
      </p:sp>
      <p:sp>
        <p:nvSpPr>
          <p:cNvPr id="240" name="Shape 240"/>
          <p:cNvSpPr>
            <a:spLocks noGrp="1"/>
          </p:cNvSpPr>
          <p:nvPr>
            <p:ph type="pic" sz="quarter" idx="13"/>
          </p:nvPr>
        </p:nvSpPr>
        <p:spPr>
          <a:xfrm>
            <a:off x="652462" y="2209800"/>
            <a:ext cx="2940051" cy="1524000"/>
          </a:xfrm>
          <a:prstGeom prst="rect">
            <a:avLst/>
          </a:prstGeom>
          <a:effectLst>
            <a:outerShdw blurRad="50800" dist="50800" dir="5400000" rotWithShape="0">
              <a:srgbClr val="000000">
                <a:alpha val="43000"/>
              </a:srgbClr>
            </a:outerShdw>
          </a:effectLst>
        </p:spPr>
        <p:txBody>
          <a:bodyPr lIns="91439" rIns="91439">
            <a:noAutofit/>
          </a:bodyPr>
          <a:lstStyle/>
          <a:p>
            <a:endParaRPr/>
          </a:p>
        </p:txBody>
      </p:sp>
      <p:sp>
        <p:nvSpPr>
          <p:cNvPr id="241" name="Shape 241"/>
          <p:cNvSpPr>
            <a:spLocks noGrp="1"/>
          </p:cNvSpPr>
          <p:nvPr>
            <p:ph type="body" sz="quarter" idx="14"/>
          </p:nvPr>
        </p:nvSpPr>
        <p:spPr>
          <a:xfrm>
            <a:off x="652462" y="4827211"/>
            <a:ext cx="2940051" cy="659190"/>
          </a:xfrm>
          <a:prstGeom prst="rect">
            <a:avLst/>
          </a:prstGeom>
        </p:spPr>
        <p:txBody>
          <a:bodyPr/>
          <a:lstStyle/>
          <a:p>
            <a:pPr marL="0" indent="0">
              <a:buClrTx/>
              <a:buSzTx/>
              <a:buFontTx/>
              <a:buNone/>
              <a:defRPr sz="1400"/>
            </a:pPr>
            <a:endParaRPr/>
          </a:p>
        </p:txBody>
      </p:sp>
      <p:sp>
        <p:nvSpPr>
          <p:cNvPr id="242" name="Shape 242"/>
          <p:cNvSpPr>
            <a:spLocks noGrp="1"/>
          </p:cNvSpPr>
          <p:nvPr>
            <p:ph type="body" sz="quarter" idx="15"/>
          </p:nvPr>
        </p:nvSpPr>
        <p:spPr>
          <a:xfrm>
            <a:off x="3889375" y="4250949"/>
            <a:ext cx="2930525" cy="576263"/>
          </a:xfrm>
          <a:prstGeom prst="rect">
            <a:avLst/>
          </a:prstGeom>
        </p:spPr>
        <p:txBody>
          <a:bodyPr anchor="b"/>
          <a:lstStyle/>
          <a:p>
            <a:pPr marL="0" indent="0">
              <a:buClrTx/>
              <a:buSzTx/>
              <a:buFontTx/>
              <a:buNone/>
              <a:defRPr sz="2400">
                <a:solidFill>
                  <a:srgbClr val="8AD0D6"/>
                </a:solidFill>
              </a:defRPr>
            </a:pPr>
            <a:endParaRPr/>
          </a:p>
        </p:txBody>
      </p:sp>
      <p:sp>
        <p:nvSpPr>
          <p:cNvPr id="243" name="Shape 243"/>
          <p:cNvSpPr>
            <a:spLocks noGrp="1"/>
          </p:cNvSpPr>
          <p:nvPr>
            <p:ph type="pic" sz="quarter" idx="16"/>
          </p:nvPr>
        </p:nvSpPr>
        <p:spPr>
          <a:xfrm>
            <a:off x="3889373" y="2209800"/>
            <a:ext cx="2930526" cy="1524000"/>
          </a:xfrm>
          <a:prstGeom prst="rect">
            <a:avLst/>
          </a:prstGeom>
          <a:effectLst>
            <a:outerShdw blurRad="50800" dist="50800" dir="5400000" rotWithShape="0">
              <a:srgbClr val="000000">
                <a:alpha val="43000"/>
              </a:srgbClr>
            </a:outerShdw>
          </a:effectLst>
        </p:spPr>
        <p:txBody>
          <a:bodyPr lIns="91439" rIns="91439">
            <a:noAutofit/>
          </a:bodyPr>
          <a:lstStyle/>
          <a:p>
            <a:endParaRPr/>
          </a:p>
        </p:txBody>
      </p:sp>
      <p:sp>
        <p:nvSpPr>
          <p:cNvPr id="244" name="Shape 244"/>
          <p:cNvSpPr>
            <a:spLocks noGrp="1"/>
          </p:cNvSpPr>
          <p:nvPr>
            <p:ph type="body" sz="quarter" idx="17"/>
          </p:nvPr>
        </p:nvSpPr>
        <p:spPr>
          <a:xfrm>
            <a:off x="3888021" y="4827210"/>
            <a:ext cx="2934407" cy="659189"/>
          </a:xfrm>
          <a:prstGeom prst="rect">
            <a:avLst/>
          </a:prstGeom>
        </p:spPr>
        <p:txBody>
          <a:bodyPr/>
          <a:lstStyle/>
          <a:p>
            <a:pPr marL="0" indent="0">
              <a:buClrTx/>
              <a:buSzTx/>
              <a:buFontTx/>
              <a:buNone/>
              <a:defRPr sz="1400"/>
            </a:pPr>
            <a:endParaRPr/>
          </a:p>
        </p:txBody>
      </p:sp>
      <p:sp>
        <p:nvSpPr>
          <p:cNvPr id="245" name="Shape 245"/>
          <p:cNvSpPr>
            <a:spLocks noGrp="1"/>
          </p:cNvSpPr>
          <p:nvPr>
            <p:ph type="body" sz="quarter" idx="18"/>
          </p:nvPr>
        </p:nvSpPr>
        <p:spPr>
          <a:xfrm>
            <a:off x="7124700" y="4250949"/>
            <a:ext cx="2932114" cy="576263"/>
          </a:xfrm>
          <a:prstGeom prst="rect">
            <a:avLst/>
          </a:prstGeom>
        </p:spPr>
        <p:txBody>
          <a:bodyPr anchor="b"/>
          <a:lstStyle/>
          <a:p>
            <a:pPr marL="0" indent="0">
              <a:buClrTx/>
              <a:buSzTx/>
              <a:buFontTx/>
              <a:buNone/>
              <a:defRPr sz="2400">
                <a:solidFill>
                  <a:srgbClr val="8AD0D6"/>
                </a:solidFill>
              </a:defRPr>
            </a:pPr>
            <a:endParaRPr/>
          </a:p>
        </p:txBody>
      </p:sp>
      <p:sp>
        <p:nvSpPr>
          <p:cNvPr id="246" name="Shape 246"/>
          <p:cNvSpPr>
            <a:spLocks noGrp="1"/>
          </p:cNvSpPr>
          <p:nvPr>
            <p:ph type="pic" sz="quarter" idx="19"/>
          </p:nvPr>
        </p:nvSpPr>
        <p:spPr>
          <a:xfrm>
            <a:off x="7124699" y="2209800"/>
            <a:ext cx="2932114" cy="1524000"/>
          </a:xfrm>
          <a:prstGeom prst="rect">
            <a:avLst/>
          </a:prstGeom>
          <a:effectLst>
            <a:outerShdw blurRad="50800" dist="50800" dir="5400000" rotWithShape="0">
              <a:srgbClr val="000000">
                <a:alpha val="43000"/>
              </a:srgbClr>
            </a:outerShdw>
          </a:effectLst>
        </p:spPr>
        <p:txBody>
          <a:bodyPr lIns="91439" rIns="91439">
            <a:noAutofit/>
          </a:bodyPr>
          <a:lstStyle/>
          <a:p>
            <a:endParaRPr/>
          </a:p>
        </p:txBody>
      </p:sp>
      <p:sp>
        <p:nvSpPr>
          <p:cNvPr id="247" name="Shape 247"/>
          <p:cNvSpPr>
            <a:spLocks noGrp="1"/>
          </p:cNvSpPr>
          <p:nvPr>
            <p:ph type="body" sz="quarter" idx="20"/>
          </p:nvPr>
        </p:nvSpPr>
        <p:spPr>
          <a:xfrm>
            <a:off x="7124575" y="4827208"/>
            <a:ext cx="2935998" cy="659189"/>
          </a:xfrm>
          <a:prstGeom prst="rect">
            <a:avLst/>
          </a:prstGeom>
        </p:spPr>
        <p:txBody>
          <a:bodyPr/>
          <a:lstStyle/>
          <a:p>
            <a:pPr marL="0" indent="0">
              <a:buClrTx/>
              <a:buSzTx/>
              <a:buFontTx/>
              <a:buNone/>
              <a:defRPr sz="1400"/>
            </a:pPr>
            <a:endParaRPr/>
          </a:p>
        </p:txBody>
      </p:sp>
      <p:sp>
        <p:nvSpPr>
          <p:cNvPr id="248" name="Shape 248"/>
          <p:cNvSpPr/>
          <p:nvPr/>
        </p:nvSpPr>
        <p:spPr>
          <a:xfrm flipH="1">
            <a:off x="3726141" y="2133600"/>
            <a:ext cx="1" cy="3962400"/>
          </a:xfrm>
          <a:prstGeom prst="line">
            <a:avLst/>
          </a:prstGeom>
          <a:ln w="12700" cap="rnd">
            <a:solidFill>
              <a:srgbClr val="8AD0D6">
                <a:alpha val="40000"/>
              </a:srgbClr>
            </a:solidFill>
          </a:ln>
        </p:spPr>
        <p:txBody>
          <a:bodyPr lIns="45719" rIns="45719"/>
          <a:lstStyle/>
          <a:p>
            <a:pPr>
              <a:defRPr>
                <a:solidFill>
                  <a:srgbClr val="FFFFFF"/>
                </a:solidFill>
              </a:defRPr>
            </a:pPr>
            <a:endParaRPr/>
          </a:p>
        </p:txBody>
      </p:sp>
      <p:sp>
        <p:nvSpPr>
          <p:cNvPr id="249" name="Shape 249"/>
          <p:cNvSpPr/>
          <p:nvPr/>
        </p:nvSpPr>
        <p:spPr>
          <a:xfrm flipH="1">
            <a:off x="6962226" y="2133600"/>
            <a:ext cx="1" cy="3966882"/>
          </a:xfrm>
          <a:prstGeom prst="line">
            <a:avLst/>
          </a:prstGeom>
          <a:ln w="12700" cap="rnd">
            <a:solidFill>
              <a:srgbClr val="8AD0D6">
                <a:alpha val="40000"/>
              </a:srgbClr>
            </a:solidFill>
          </a:ln>
        </p:spPr>
        <p:txBody>
          <a:bodyPr lIns="45719" rIns="45719"/>
          <a:lstStyle/>
          <a:p>
            <a:pPr>
              <a:defRPr>
                <a:solidFill>
                  <a:srgbClr val="FFFFFF"/>
                </a:solidFill>
              </a:defRPr>
            </a:pPr>
            <a:endParaRPr/>
          </a:p>
        </p:txBody>
      </p:sp>
      <p:sp>
        <p:nvSpPr>
          <p:cNvPr id="250" name="Shape 25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Title and Vertical Text">
    <p:spTree>
      <p:nvGrpSpPr>
        <p:cNvPr id="1" name=""/>
        <p:cNvGrpSpPr/>
        <p:nvPr/>
      </p:nvGrpSpPr>
      <p:grpSpPr>
        <a:xfrm>
          <a:off x="0" y="0"/>
          <a:ext cx="0" cy="0"/>
          <a:chOff x="0" y="0"/>
          <a:chExt cx="0" cy="0"/>
        </a:xfrm>
      </p:grpSpPr>
      <p:pic>
        <p:nvPicPr>
          <p:cNvPr id="257" name="image2.png"/>
          <p:cNvPicPr>
            <a:picLocks noChangeAspect="1"/>
          </p:cNvPicPr>
          <p:nvPr/>
        </p:nvPicPr>
        <p:blipFill>
          <a:blip r:embed="rId2">
            <a:extLst/>
          </a:blip>
          <a:srcRect l="3613"/>
          <a:stretch>
            <a:fillRect/>
          </a:stretch>
        </p:blipFill>
        <p:spPr>
          <a:xfrm>
            <a:off x="0" y="2669684"/>
            <a:ext cx="4037013" cy="4188316"/>
          </a:xfrm>
          <a:prstGeom prst="rect">
            <a:avLst/>
          </a:prstGeom>
          <a:ln w="12700">
            <a:miter lim="400000"/>
          </a:ln>
        </p:spPr>
      </p:pic>
      <p:pic>
        <p:nvPicPr>
          <p:cNvPr id="258" name="image3.png"/>
          <p:cNvPicPr>
            <a:picLocks noChangeAspect="1"/>
          </p:cNvPicPr>
          <p:nvPr/>
        </p:nvPicPr>
        <p:blipFill>
          <a:blip r:embed="rId3">
            <a:extLst/>
          </a:blip>
          <a:srcRect l="35640"/>
          <a:stretch>
            <a:fillRect/>
          </a:stretch>
        </p:blipFill>
        <p:spPr>
          <a:xfrm>
            <a:off x="-1" y="2892346"/>
            <a:ext cx="1522414" cy="2365454"/>
          </a:xfrm>
          <a:prstGeom prst="rect">
            <a:avLst/>
          </a:prstGeom>
          <a:ln w="12700">
            <a:miter lim="400000"/>
          </a:ln>
        </p:spPr>
      </p:pic>
      <p:sp>
        <p:nvSpPr>
          <p:cNvPr id="259" name="Shape 259"/>
          <p:cNvSpPr/>
          <p:nvPr/>
        </p:nvSpPr>
        <p:spPr>
          <a:xfrm>
            <a:off x="8609011" y="1676400"/>
            <a:ext cx="2819401" cy="2819400"/>
          </a:xfrm>
          <a:prstGeom prst="ellipse">
            <a:avLst/>
          </a:prstGeom>
          <a:gradFill>
            <a:gsLst>
              <a:gs pos="0">
                <a:srgbClr val="50B9C1">
                  <a:alpha val="7000"/>
                </a:srgbClr>
              </a:gs>
              <a:gs pos="36000">
                <a:srgbClr val="50B9C1">
                  <a:alpha val="6000"/>
                </a:srgbClr>
              </a:gs>
              <a:gs pos="69000">
                <a:srgbClr val="50B9C1">
                  <a:alpha val="0"/>
                </a:srgbClr>
              </a:gs>
            </a:gsLst>
            <a:path path="circle">
              <a:fillToRect l="37721" t="-19636" r="62278" b="119636"/>
            </a:path>
          </a:gradFill>
          <a:ln w="12700">
            <a:miter lim="400000"/>
          </a:ln>
        </p:spPr>
        <p:txBody>
          <a:bodyPr lIns="45719" rIns="45719"/>
          <a:lstStyle/>
          <a:p>
            <a:pPr>
              <a:defRPr>
                <a:solidFill>
                  <a:srgbClr val="FFFFFF"/>
                </a:solidFill>
              </a:defRPr>
            </a:pPr>
            <a:endParaRPr/>
          </a:p>
        </p:txBody>
      </p:sp>
      <p:pic>
        <p:nvPicPr>
          <p:cNvPr id="260" name="image4.png"/>
          <p:cNvPicPr>
            <a:picLocks noChangeAspect="1"/>
          </p:cNvPicPr>
          <p:nvPr/>
        </p:nvPicPr>
        <p:blipFill>
          <a:blip r:embed="rId4">
            <a:extLst/>
          </a:blip>
          <a:srcRect t="28812"/>
          <a:stretch>
            <a:fillRect/>
          </a:stretch>
        </p:blipFill>
        <p:spPr>
          <a:xfrm>
            <a:off x="7999411" y="0"/>
            <a:ext cx="1603388" cy="1141407"/>
          </a:xfrm>
          <a:prstGeom prst="rect">
            <a:avLst/>
          </a:prstGeom>
          <a:ln w="12700">
            <a:miter lim="400000"/>
          </a:ln>
        </p:spPr>
      </p:pic>
      <p:pic>
        <p:nvPicPr>
          <p:cNvPr id="261" name="image5.png"/>
          <p:cNvPicPr>
            <a:picLocks noChangeAspect="1"/>
          </p:cNvPicPr>
          <p:nvPr/>
        </p:nvPicPr>
        <p:blipFill>
          <a:blip r:embed="rId5">
            <a:extLst/>
          </a:blip>
          <a:srcRect b="23320"/>
          <a:stretch>
            <a:fillRect/>
          </a:stretch>
        </p:blipFill>
        <p:spPr>
          <a:xfrm>
            <a:off x="8605877" y="6096000"/>
            <a:ext cx="993735" cy="762000"/>
          </a:xfrm>
          <a:prstGeom prst="rect">
            <a:avLst/>
          </a:prstGeom>
          <a:ln w="12700">
            <a:miter lim="400000"/>
          </a:ln>
        </p:spPr>
      </p:pic>
      <p:sp>
        <p:nvSpPr>
          <p:cNvPr id="262" name="Shape 262"/>
          <p:cNvSpPr/>
          <p:nvPr/>
        </p:nvSpPr>
        <p:spPr>
          <a:xfrm>
            <a:off x="10437811" y="0"/>
            <a:ext cx="685801" cy="1143000"/>
          </a:xfrm>
          <a:prstGeom prst="rect">
            <a:avLst/>
          </a:prstGeom>
          <a:solidFill>
            <a:schemeClr val="accent1"/>
          </a:solidFill>
          <a:ln w="12700">
            <a:miter lim="400000"/>
          </a:ln>
          <a:effectLst>
            <a:outerShdw blurRad="38100" dist="25400" dir="5400000" rotWithShape="0">
              <a:srgbClr val="000000">
                <a:alpha val="45000"/>
              </a:srgbClr>
            </a:outerShdw>
          </a:effectLst>
        </p:spPr>
        <p:txBody>
          <a:bodyPr lIns="45719" rIns="45719"/>
          <a:lstStyle/>
          <a:p>
            <a:pPr>
              <a:defRPr>
                <a:solidFill>
                  <a:srgbClr val="FFFFFF"/>
                </a:solidFill>
              </a:defRPr>
            </a:pPr>
            <a:endParaRPr/>
          </a:p>
        </p:txBody>
      </p:sp>
      <p:sp>
        <p:nvSpPr>
          <p:cNvPr id="263" name="Shape 263"/>
          <p:cNvSpPr>
            <a:spLocks noGrp="1"/>
          </p:cNvSpPr>
          <p:nvPr>
            <p:ph type="title"/>
          </p:nvPr>
        </p:nvSpPr>
        <p:spPr>
          <a:xfrm>
            <a:off x="646110" y="452718"/>
            <a:ext cx="9404724" cy="1400531"/>
          </a:xfrm>
          <a:prstGeom prst="rect">
            <a:avLst/>
          </a:prstGeom>
        </p:spPr>
        <p:txBody>
          <a:bodyPr>
            <a:normAutofit/>
          </a:bodyPr>
          <a:lstStyle/>
          <a:p>
            <a:r>
              <a:t>Title Text</a:t>
            </a:r>
          </a:p>
        </p:txBody>
      </p:sp>
      <p:sp>
        <p:nvSpPr>
          <p:cNvPr id="264" name="Shape 264"/>
          <p:cNvSpPr>
            <a:spLocks noGrp="1"/>
          </p:cNvSpPr>
          <p:nvPr>
            <p:ph type="body" idx="1"/>
          </p:nvPr>
        </p:nvSpPr>
        <p:spPr>
          <a:xfrm>
            <a:off x="1103312" y="2052917"/>
            <a:ext cx="8946541" cy="419548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65" name="Shape 26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Vertical Title and Text">
    <p:spTree>
      <p:nvGrpSpPr>
        <p:cNvPr id="1" name=""/>
        <p:cNvGrpSpPr/>
        <p:nvPr/>
      </p:nvGrpSpPr>
      <p:grpSpPr>
        <a:xfrm>
          <a:off x="0" y="0"/>
          <a:ext cx="0" cy="0"/>
          <a:chOff x="0" y="0"/>
          <a:chExt cx="0" cy="0"/>
        </a:xfrm>
      </p:grpSpPr>
      <p:pic>
        <p:nvPicPr>
          <p:cNvPr id="272" name="image2.png"/>
          <p:cNvPicPr>
            <a:picLocks noChangeAspect="1"/>
          </p:cNvPicPr>
          <p:nvPr/>
        </p:nvPicPr>
        <p:blipFill>
          <a:blip r:embed="rId2">
            <a:extLst/>
          </a:blip>
          <a:srcRect l="3613"/>
          <a:stretch>
            <a:fillRect/>
          </a:stretch>
        </p:blipFill>
        <p:spPr>
          <a:xfrm>
            <a:off x="0" y="2669684"/>
            <a:ext cx="4037013" cy="4188316"/>
          </a:xfrm>
          <a:prstGeom prst="rect">
            <a:avLst/>
          </a:prstGeom>
          <a:ln w="12700">
            <a:miter lim="400000"/>
          </a:ln>
        </p:spPr>
      </p:pic>
      <p:pic>
        <p:nvPicPr>
          <p:cNvPr id="273" name="image3.png"/>
          <p:cNvPicPr>
            <a:picLocks noChangeAspect="1"/>
          </p:cNvPicPr>
          <p:nvPr/>
        </p:nvPicPr>
        <p:blipFill>
          <a:blip r:embed="rId3">
            <a:extLst/>
          </a:blip>
          <a:srcRect l="35640"/>
          <a:stretch>
            <a:fillRect/>
          </a:stretch>
        </p:blipFill>
        <p:spPr>
          <a:xfrm>
            <a:off x="-1" y="2892346"/>
            <a:ext cx="1522414" cy="2365454"/>
          </a:xfrm>
          <a:prstGeom prst="rect">
            <a:avLst/>
          </a:prstGeom>
          <a:ln w="12700">
            <a:miter lim="400000"/>
          </a:ln>
        </p:spPr>
      </p:pic>
      <p:sp>
        <p:nvSpPr>
          <p:cNvPr id="274" name="Shape 274"/>
          <p:cNvSpPr/>
          <p:nvPr/>
        </p:nvSpPr>
        <p:spPr>
          <a:xfrm>
            <a:off x="8609011" y="1676400"/>
            <a:ext cx="2819401" cy="2819400"/>
          </a:xfrm>
          <a:prstGeom prst="ellipse">
            <a:avLst/>
          </a:prstGeom>
          <a:gradFill>
            <a:gsLst>
              <a:gs pos="0">
                <a:srgbClr val="50B9C1">
                  <a:alpha val="7000"/>
                </a:srgbClr>
              </a:gs>
              <a:gs pos="36000">
                <a:srgbClr val="50B9C1">
                  <a:alpha val="6000"/>
                </a:srgbClr>
              </a:gs>
              <a:gs pos="69000">
                <a:srgbClr val="50B9C1">
                  <a:alpha val="0"/>
                </a:srgbClr>
              </a:gs>
            </a:gsLst>
            <a:path path="circle">
              <a:fillToRect l="37721" t="-19636" r="62278" b="119636"/>
            </a:path>
          </a:gradFill>
          <a:ln w="12700">
            <a:miter lim="400000"/>
          </a:ln>
        </p:spPr>
        <p:txBody>
          <a:bodyPr lIns="45719" rIns="45719"/>
          <a:lstStyle/>
          <a:p>
            <a:pPr>
              <a:defRPr>
                <a:solidFill>
                  <a:srgbClr val="FFFFFF"/>
                </a:solidFill>
              </a:defRPr>
            </a:pPr>
            <a:endParaRPr/>
          </a:p>
        </p:txBody>
      </p:sp>
      <p:pic>
        <p:nvPicPr>
          <p:cNvPr id="275" name="image4.png"/>
          <p:cNvPicPr>
            <a:picLocks noChangeAspect="1"/>
          </p:cNvPicPr>
          <p:nvPr/>
        </p:nvPicPr>
        <p:blipFill>
          <a:blip r:embed="rId4">
            <a:extLst/>
          </a:blip>
          <a:srcRect t="28812"/>
          <a:stretch>
            <a:fillRect/>
          </a:stretch>
        </p:blipFill>
        <p:spPr>
          <a:xfrm>
            <a:off x="7999411" y="0"/>
            <a:ext cx="1603388" cy="1141407"/>
          </a:xfrm>
          <a:prstGeom prst="rect">
            <a:avLst/>
          </a:prstGeom>
          <a:ln w="12700">
            <a:miter lim="400000"/>
          </a:ln>
        </p:spPr>
      </p:pic>
      <p:pic>
        <p:nvPicPr>
          <p:cNvPr id="276" name="image5.png"/>
          <p:cNvPicPr>
            <a:picLocks noChangeAspect="1"/>
          </p:cNvPicPr>
          <p:nvPr/>
        </p:nvPicPr>
        <p:blipFill>
          <a:blip r:embed="rId5">
            <a:extLst/>
          </a:blip>
          <a:srcRect b="23320"/>
          <a:stretch>
            <a:fillRect/>
          </a:stretch>
        </p:blipFill>
        <p:spPr>
          <a:xfrm>
            <a:off x="8605877" y="6096000"/>
            <a:ext cx="993735" cy="762000"/>
          </a:xfrm>
          <a:prstGeom prst="rect">
            <a:avLst/>
          </a:prstGeom>
          <a:ln w="12700">
            <a:miter lim="400000"/>
          </a:ln>
        </p:spPr>
      </p:pic>
      <p:sp>
        <p:nvSpPr>
          <p:cNvPr id="277" name="Shape 277"/>
          <p:cNvSpPr/>
          <p:nvPr/>
        </p:nvSpPr>
        <p:spPr>
          <a:xfrm>
            <a:off x="10437811" y="0"/>
            <a:ext cx="685801" cy="1143000"/>
          </a:xfrm>
          <a:prstGeom prst="rect">
            <a:avLst/>
          </a:prstGeom>
          <a:solidFill>
            <a:schemeClr val="accent1"/>
          </a:solidFill>
          <a:ln w="12700">
            <a:miter lim="400000"/>
          </a:ln>
          <a:effectLst>
            <a:outerShdw blurRad="38100" dist="25400" dir="5400000" rotWithShape="0">
              <a:srgbClr val="000000">
                <a:alpha val="45000"/>
              </a:srgbClr>
            </a:outerShdw>
          </a:effectLst>
        </p:spPr>
        <p:txBody>
          <a:bodyPr lIns="45719" rIns="45719"/>
          <a:lstStyle/>
          <a:p>
            <a:pPr>
              <a:defRPr>
                <a:solidFill>
                  <a:srgbClr val="FFFFFF"/>
                </a:solidFill>
              </a:defRPr>
            </a:pPr>
            <a:endParaRPr/>
          </a:p>
        </p:txBody>
      </p:sp>
      <p:sp>
        <p:nvSpPr>
          <p:cNvPr id="278" name="Shape 278"/>
          <p:cNvSpPr>
            <a:spLocks noGrp="1"/>
          </p:cNvSpPr>
          <p:nvPr>
            <p:ph type="title"/>
          </p:nvPr>
        </p:nvSpPr>
        <p:spPr>
          <a:xfrm>
            <a:off x="8304211" y="430212"/>
            <a:ext cx="1752602" cy="5826126"/>
          </a:xfrm>
          <a:prstGeom prst="rect">
            <a:avLst/>
          </a:prstGeom>
        </p:spPr>
        <p:txBody>
          <a:bodyPr anchor="b">
            <a:normAutofit/>
          </a:bodyPr>
          <a:lstStyle/>
          <a:p>
            <a:r>
              <a:t>Title Text</a:t>
            </a:r>
          </a:p>
        </p:txBody>
      </p:sp>
      <p:sp>
        <p:nvSpPr>
          <p:cNvPr id="279" name="Shape 279"/>
          <p:cNvSpPr>
            <a:spLocks noGrp="1"/>
          </p:cNvSpPr>
          <p:nvPr>
            <p:ph type="body" idx="1"/>
          </p:nvPr>
        </p:nvSpPr>
        <p:spPr>
          <a:xfrm>
            <a:off x="652462" y="887413"/>
            <a:ext cx="7423151" cy="5368925"/>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80" name="Shape 28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pic>
        <p:nvPicPr>
          <p:cNvPr id="32" name="image2.png"/>
          <p:cNvPicPr>
            <a:picLocks noChangeAspect="1"/>
          </p:cNvPicPr>
          <p:nvPr/>
        </p:nvPicPr>
        <p:blipFill>
          <a:blip r:embed="rId2">
            <a:extLst/>
          </a:blip>
          <a:srcRect l="3613"/>
          <a:stretch>
            <a:fillRect/>
          </a:stretch>
        </p:blipFill>
        <p:spPr>
          <a:xfrm>
            <a:off x="0" y="2669684"/>
            <a:ext cx="4037013" cy="4188316"/>
          </a:xfrm>
          <a:prstGeom prst="rect">
            <a:avLst/>
          </a:prstGeom>
          <a:ln w="12700">
            <a:miter lim="400000"/>
          </a:ln>
        </p:spPr>
      </p:pic>
      <p:pic>
        <p:nvPicPr>
          <p:cNvPr id="33" name="image3.png"/>
          <p:cNvPicPr>
            <a:picLocks noChangeAspect="1"/>
          </p:cNvPicPr>
          <p:nvPr/>
        </p:nvPicPr>
        <p:blipFill>
          <a:blip r:embed="rId3">
            <a:extLst/>
          </a:blip>
          <a:srcRect l="35640"/>
          <a:stretch>
            <a:fillRect/>
          </a:stretch>
        </p:blipFill>
        <p:spPr>
          <a:xfrm>
            <a:off x="-1" y="2892346"/>
            <a:ext cx="1522414" cy="2365454"/>
          </a:xfrm>
          <a:prstGeom prst="rect">
            <a:avLst/>
          </a:prstGeom>
          <a:ln w="12700">
            <a:miter lim="400000"/>
          </a:ln>
        </p:spPr>
      </p:pic>
      <p:sp>
        <p:nvSpPr>
          <p:cNvPr id="34" name="Shape 34"/>
          <p:cNvSpPr/>
          <p:nvPr/>
        </p:nvSpPr>
        <p:spPr>
          <a:xfrm>
            <a:off x="8609011" y="1676400"/>
            <a:ext cx="2819401" cy="2819400"/>
          </a:xfrm>
          <a:prstGeom prst="ellipse">
            <a:avLst/>
          </a:prstGeom>
          <a:gradFill>
            <a:gsLst>
              <a:gs pos="0">
                <a:srgbClr val="50B9C1">
                  <a:alpha val="7000"/>
                </a:srgbClr>
              </a:gs>
              <a:gs pos="36000">
                <a:srgbClr val="50B9C1">
                  <a:alpha val="6000"/>
                </a:srgbClr>
              </a:gs>
              <a:gs pos="69000">
                <a:srgbClr val="50B9C1">
                  <a:alpha val="0"/>
                </a:srgbClr>
              </a:gs>
            </a:gsLst>
            <a:path path="circle">
              <a:fillToRect l="37721" t="-19636" r="62278" b="119636"/>
            </a:path>
          </a:gradFill>
          <a:ln w="12700">
            <a:miter lim="400000"/>
          </a:ln>
        </p:spPr>
        <p:txBody>
          <a:bodyPr lIns="45719" rIns="45719"/>
          <a:lstStyle/>
          <a:p>
            <a:pPr>
              <a:defRPr>
                <a:solidFill>
                  <a:srgbClr val="FFFFFF"/>
                </a:solidFill>
              </a:defRPr>
            </a:pPr>
            <a:endParaRPr/>
          </a:p>
        </p:txBody>
      </p:sp>
      <p:pic>
        <p:nvPicPr>
          <p:cNvPr id="35" name="image4.png"/>
          <p:cNvPicPr>
            <a:picLocks noChangeAspect="1"/>
          </p:cNvPicPr>
          <p:nvPr/>
        </p:nvPicPr>
        <p:blipFill>
          <a:blip r:embed="rId4">
            <a:extLst/>
          </a:blip>
          <a:srcRect t="28812"/>
          <a:stretch>
            <a:fillRect/>
          </a:stretch>
        </p:blipFill>
        <p:spPr>
          <a:xfrm>
            <a:off x="7999411" y="0"/>
            <a:ext cx="1603388" cy="1141407"/>
          </a:xfrm>
          <a:prstGeom prst="rect">
            <a:avLst/>
          </a:prstGeom>
          <a:ln w="12700">
            <a:miter lim="400000"/>
          </a:ln>
        </p:spPr>
      </p:pic>
      <p:pic>
        <p:nvPicPr>
          <p:cNvPr id="36" name="image5.png"/>
          <p:cNvPicPr>
            <a:picLocks noChangeAspect="1"/>
          </p:cNvPicPr>
          <p:nvPr/>
        </p:nvPicPr>
        <p:blipFill>
          <a:blip r:embed="rId5">
            <a:extLst/>
          </a:blip>
          <a:srcRect b="23320"/>
          <a:stretch>
            <a:fillRect/>
          </a:stretch>
        </p:blipFill>
        <p:spPr>
          <a:xfrm>
            <a:off x="8605877" y="6096000"/>
            <a:ext cx="993735" cy="762000"/>
          </a:xfrm>
          <a:prstGeom prst="rect">
            <a:avLst/>
          </a:prstGeom>
          <a:ln w="12700">
            <a:miter lim="400000"/>
          </a:ln>
        </p:spPr>
      </p:pic>
      <p:sp>
        <p:nvSpPr>
          <p:cNvPr id="37" name="Shape 37"/>
          <p:cNvSpPr/>
          <p:nvPr/>
        </p:nvSpPr>
        <p:spPr>
          <a:xfrm>
            <a:off x="10437811" y="0"/>
            <a:ext cx="685801" cy="1143000"/>
          </a:xfrm>
          <a:prstGeom prst="rect">
            <a:avLst/>
          </a:prstGeom>
          <a:solidFill>
            <a:schemeClr val="accent1"/>
          </a:solidFill>
          <a:ln w="12700">
            <a:miter lim="400000"/>
          </a:ln>
          <a:effectLst>
            <a:outerShdw blurRad="38100" dist="25400" dir="5400000" rotWithShape="0">
              <a:srgbClr val="000000">
                <a:alpha val="45000"/>
              </a:srgbClr>
            </a:outerShdw>
          </a:effectLst>
        </p:spPr>
        <p:txBody>
          <a:bodyPr lIns="45719" rIns="45719"/>
          <a:lstStyle/>
          <a:p>
            <a:pPr>
              <a:defRPr>
                <a:solidFill>
                  <a:srgbClr val="FFFFFF"/>
                </a:solidFill>
              </a:defRPr>
            </a:pPr>
            <a:endParaRPr/>
          </a:p>
        </p:txBody>
      </p:sp>
      <p:sp>
        <p:nvSpPr>
          <p:cNvPr id="38" name="Shape 38"/>
          <p:cNvSpPr>
            <a:spLocks noGrp="1"/>
          </p:cNvSpPr>
          <p:nvPr>
            <p:ph type="title"/>
          </p:nvPr>
        </p:nvSpPr>
        <p:spPr>
          <a:xfrm>
            <a:off x="646110" y="452718"/>
            <a:ext cx="9404724" cy="1400531"/>
          </a:xfrm>
          <a:prstGeom prst="rect">
            <a:avLst/>
          </a:prstGeom>
        </p:spPr>
        <p:txBody>
          <a:bodyPr>
            <a:normAutofit/>
          </a:bodyPr>
          <a:lstStyle/>
          <a:p>
            <a:r>
              <a:t>Title Text</a:t>
            </a:r>
          </a:p>
        </p:txBody>
      </p:sp>
      <p:sp>
        <p:nvSpPr>
          <p:cNvPr id="39" name="Shape 39"/>
          <p:cNvSpPr>
            <a:spLocks noGrp="1"/>
          </p:cNvSpPr>
          <p:nvPr>
            <p:ph type="body" idx="1"/>
          </p:nvPr>
        </p:nvSpPr>
        <p:spPr>
          <a:xfrm>
            <a:off x="1103312" y="2052917"/>
            <a:ext cx="8946541" cy="419548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0" name="Shape 4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pic>
        <p:nvPicPr>
          <p:cNvPr id="47" name="image2.png"/>
          <p:cNvPicPr>
            <a:picLocks noChangeAspect="1"/>
          </p:cNvPicPr>
          <p:nvPr/>
        </p:nvPicPr>
        <p:blipFill>
          <a:blip r:embed="rId2">
            <a:extLst/>
          </a:blip>
          <a:srcRect l="3613"/>
          <a:stretch>
            <a:fillRect/>
          </a:stretch>
        </p:blipFill>
        <p:spPr>
          <a:xfrm>
            <a:off x="0" y="2669684"/>
            <a:ext cx="4037013" cy="4188316"/>
          </a:xfrm>
          <a:prstGeom prst="rect">
            <a:avLst/>
          </a:prstGeom>
          <a:ln w="12700">
            <a:miter lim="400000"/>
          </a:ln>
        </p:spPr>
      </p:pic>
      <p:pic>
        <p:nvPicPr>
          <p:cNvPr id="48" name="image3.png"/>
          <p:cNvPicPr>
            <a:picLocks noChangeAspect="1"/>
          </p:cNvPicPr>
          <p:nvPr/>
        </p:nvPicPr>
        <p:blipFill>
          <a:blip r:embed="rId3">
            <a:extLst/>
          </a:blip>
          <a:srcRect l="35640"/>
          <a:stretch>
            <a:fillRect/>
          </a:stretch>
        </p:blipFill>
        <p:spPr>
          <a:xfrm>
            <a:off x="-1" y="2892346"/>
            <a:ext cx="1522414" cy="2365454"/>
          </a:xfrm>
          <a:prstGeom prst="rect">
            <a:avLst/>
          </a:prstGeom>
          <a:ln w="12700">
            <a:miter lim="400000"/>
          </a:ln>
        </p:spPr>
      </p:pic>
      <p:sp>
        <p:nvSpPr>
          <p:cNvPr id="49" name="Shape 49"/>
          <p:cNvSpPr/>
          <p:nvPr/>
        </p:nvSpPr>
        <p:spPr>
          <a:xfrm>
            <a:off x="8609011" y="1676400"/>
            <a:ext cx="2819401" cy="2819400"/>
          </a:xfrm>
          <a:prstGeom prst="ellipse">
            <a:avLst/>
          </a:prstGeom>
          <a:gradFill>
            <a:gsLst>
              <a:gs pos="0">
                <a:srgbClr val="50B9C1">
                  <a:alpha val="7000"/>
                </a:srgbClr>
              </a:gs>
              <a:gs pos="36000">
                <a:srgbClr val="50B9C1">
                  <a:alpha val="6000"/>
                </a:srgbClr>
              </a:gs>
              <a:gs pos="69000">
                <a:srgbClr val="50B9C1">
                  <a:alpha val="0"/>
                </a:srgbClr>
              </a:gs>
            </a:gsLst>
            <a:path path="circle">
              <a:fillToRect l="37721" t="-19636" r="62278" b="119636"/>
            </a:path>
          </a:gradFill>
          <a:ln w="12700">
            <a:miter lim="400000"/>
          </a:ln>
        </p:spPr>
        <p:txBody>
          <a:bodyPr lIns="45719" rIns="45719"/>
          <a:lstStyle/>
          <a:p>
            <a:pPr>
              <a:defRPr>
                <a:solidFill>
                  <a:srgbClr val="FFFFFF"/>
                </a:solidFill>
              </a:defRPr>
            </a:pPr>
            <a:endParaRPr/>
          </a:p>
        </p:txBody>
      </p:sp>
      <p:pic>
        <p:nvPicPr>
          <p:cNvPr id="50" name="image4.png"/>
          <p:cNvPicPr>
            <a:picLocks noChangeAspect="1"/>
          </p:cNvPicPr>
          <p:nvPr/>
        </p:nvPicPr>
        <p:blipFill>
          <a:blip r:embed="rId4">
            <a:extLst/>
          </a:blip>
          <a:srcRect t="28812"/>
          <a:stretch>
            <a:fillRect/>
          </a:stretch>
        </p:blipFill>
        <p:spPr>
          <a:xfrm>
            <a:off x="7999411" y="0"/>
            <a:ext cx="1603388" cy="1141407"/>
          </a:xfrm>
          <a:prstGeom prst="rect">
            <a:avLst/>
          </a:prstGeom>
          <a:ln w="12700">
            <a:miter lim="400000"/>
          </a:ln>
        </p:spPr>
      </p:pic>
      <p:pic>
        <p:nvPicPr>
          <p:cNvPr id="51" name="image5.png"/>
          <p:cNvPicPr>
            <a:picLocks noChangeAspect="1"/>
          </p:cNvPicPr>
          <p:nvPr/>
        </p:nvPicPr>
        <p:blipFill>
          <a:blip r:embed="rId5">
            <a:extLst/>
          </a:blip>
          <a:srcRect b="23320"/>
          <a:stretch>
            <a:fillRect/>
          </a:stretch>
        </p:blipFill>
        <p:spPr>
          <a:xfrm>
            <a:off x="8605877" y="6096000"/>
            <a:ext cx="993735" cy="762000"/>
          </a:xfrm>
          <a:prstGeom prst="rect">
            <a:avLst/>
          </a:prstGeom>
          <a:ln w="12700">
            <a:miter lim="400000"/>
          </a:ln>
        </p:spPr>
      </p:pic>
      <p:sp>
        <p:nvSpPr>
          <p:cNvPr id="52" name="Shape 52"/>
          <p:cNvSpPr/>
          <p:nvPr/>
        </p:nvSpPr>
        <p:spPr>
          <a:xfrm>
            <a:off x="10437811" y="0"/>
            <a:ext cx="685801" cy="1143000"/>
          </a:xfrm>
          <a:prstGeom prst="rect">
            <a:avLst/>
          </a:prstGeom>
          <a:solidFill>
            <a:schemeClr val="accent1"/>
          </a:solidFill>
          <a:ln w="12700">
            <a:miter lim="400000"/>
          </a:ln>
          <a:effectLst>
            <a:outerShdw blurRad="38100" dist="25400" dir="5400000" rotWithShape="0">
              <a:srgbClr val="000000">
                <a:alpha val="45000"/>
              </a:srgbClr>
            </a:outerShdw>
          </a:effectLst>
        </p:spPr>
        <p:txBody>
          <a:bodyPr lIns="45719" rIns="45719"/>
          <a:lstStyle/>
          <a:p>
            <a:pPr>
              <a:defRPr>
                <a:solidFill>
                  <a:srgbClr val="FFFFFF"/>
                </a:solidFill>
              </a:defRPr>
            </a:pPr>
            <a:endParaRPr/>
          </a:p>
        </p:txBody>
      </p:sp>
      <p:sp>
        <p:nvSpPr>
          <p:cNvPr id="53" name="Shape 53"/>
          <p:cNvSpPr>
            <a:spLocks noGrp="1"/>
          </p:cNvSpPr>
          <p:nvPr>
            <p:ph type="title"/>
          </p:nvPr>
        </p:nvSpPr>
        <p:spPr>
          <a:xfrm>
            <a:off x="1154955" y="2861733"/>
            <a:ext cx="8825658" cy="1915648"/>
          </a:xfrm>
          <a:prstGeom prst="rect">
            <a:avLst/>
          </a:prstGeom>
        </p:spPr>
        <p:txBody>
          <a:bodyPr anchor="b">
            <a:normAutofit/>
          </a:bodyPr>
          <a:lstStyle>
            <a:lvl1pPr>
              <a:defRPr sz="4000"/>
            </a:lvl1pPr>
          </a:lstStyle>
          <a:p>
            <a:r>
              <a:t>Title Text</a:t>
            </a:r>
          </a:p>
        </p:txBody>
      </p:sp>
      <p:sp>
        <p:nvSpPr>
          <p:cNvPr id="54" name="Shape 54"/>
          <p:cNvSpPr>
            <a:spLocks noGrp="1"/>
          </p:cNvSpPr>
          <p:nvPr>
            <p:ph type="body" sz="quarter" idx="1"/>
          </p:nvPr>
        </p:nvSpPr>
        <p:spPr>
          <a:xfrm>
            <a:off x="1154954" y="4777380"/>
            <a:ext cx="8825660" cy="860401"/>
          </a:xfrm>
          <a:prstGeom prst="rect">
            <a:avLst/>
          </a:prstGeom>
        </p:spPr>
        <p:txBody>
          <a:bodyPr/>
          <a:lstStyle>
            <a:lvl1pPr marL="0" indent="0">
              <a:buClrTx/>
              <a:buSzTx/>
              <a:buFontTx/>
              <a:buNone/>
              <a:defRPr cap="all">
                <a:solidFill>
                  <a:srgbClr val="8AD0D6"/>
                </a:solidFill>
              </a:defRPr>
            </a:lvl1pPr>
            <a:lvl2pPr marL="0" indent="457200">
              <a:buClrTx/>
              <a:buSzTx/>
              <a:buFontTx/>
              <a:buNone/>
              <a:defRPr cap="all">
                <a:solidFill>
                  <a:srgbClr val="8AD0D6"/>
                </a:solidFill>
              </a:defRPr>
            </a:lvl2pPr>
            <a:lvl3pPr marL="0" indent="914400">
              <a:buClrTx/>
              <a:buSzTx/>
              <a:buFontTx/>
              <a:buNone/>
              <a:defRPr cap="all">
                <a:solidFill>
                  <a:srgbClr val="8AD0D6"/>
                </a:solidFill>
              </a:defRPr>
            </a:lvl3pPr>
            <a:lvl4pPr marL="0" indent="1371600">
              <a:buClrTx/>
              <a:buSzTx/>
              <a:buFontTx/>
              <a:buNone/>
              <a:defRPr cap="all">
                <a:solidFill>
                  <a:srgbClr val="8AD0D6"/>
                </a:solidFill>
              </a:defRPr>
            </a:lvl4pPr>
            <a:lvl5pPr marL="0" indent="1828800">
              <a:buClrTx/>
              <a:buSzTx/>
              <a:buFontTx/>
              <a:buNone/>
              <a:defRPr cap="all">
                <a:solidFill>
                  <a:srgbClr val="8AD0D6"/>
                </a:solidFill>
              </a:defRPr>
            </a:lvl5pPr>
          </a:lstStyle>
          <a:p>
            <a:r>
              <a:t>Body Level One</a:t>
            </a:r>
          </a:p>
          <a:p>
            <a:pPr lvl="1"/>
            <a:r>
              <a:t>Body Level Two</a:t>
            </a:r>
          </a:p>
          <a:p>
            <a:pPr lvl="2"/>
            <a:r>
              <a:t>Body Level Three</a:t>
            </a:r>
          </a:p>
          <a:p>
            <a:pPr lvl="3"/>
            <a:r>
              <a:t>Body Level Four</a:t>
            </a:r>
          </a:p>
          <a:p>
            <a:pPr lvl="4"/>
            <a:r>
              <a:t>Body Level Five</a:t>
            </a:r>
          </a:p>
        </p:txBody>
      </p:sp>
      <p:sp>
        <p:nvSpPr>
          <p:cNvPr id="55" name="Shape 5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pic>
        <p:nvPicPr>
          <p:cNvPr id="62" name="image2.png"/>
          <p:cNvPicPr>
            <a:picLocks noChangeAspect="1"/>
          </p:cNvPicPr>
          <p:nvPr/>
        </p:nvPicPr>
        <p:blipFill>
          <a:blip r:embed="rId2">
            <a:extLst/>
          </a:blip>
          <a:srcRect l="3613"/>
          <a:stretch>
            <a:fillRect/>
          </a:stretch>
        </p:blipFill>
        <p:spPr>
          <a:xfrm>
            <a:off x="0" y="2669684"/>
            <a:ext cx="4037013" cy="4188316"/>
          </a:xfrm>
          <a:prstGeom prst="rect">
            <a:avLst/>
          </a:prstGeom>
          <a:ln w="12700">
            <a:miter lim="400000"/>
          </a:ln>
        </p:spPr>
      </p:pic>
      <p:pic>
        <p:nvPicPr>
          <p:cNvPr id="63" name="image3.png"/>
          <p:cNvPicPr>
            <a:picLocks noChangeAspect="1"/>
          </p:cNvPicPr>
          <p:nvPr/>
        </p:nvPicPr>
        <p:blipFill>
          <a:blip r:embed="rId3">
            <a:extLst/>
          </a:blip>
          <a:srcRect l="35640"/>
          <a:stretch>
            <a:fillRect/>
          </a:stretch>
        </p:blipFill>
        <p:spPr>
          <a:xfrm>
            <a:off x="-1" y="2892346"/>
            <a:ext cx="1522414" cy="2365454"/>
          </a:xfrm>
          <a:prstGeom prst="rect">
            <a:avLst/>
          </a:prstGeom>
          <a:ln w="12700">
            <a:miter lim="400000"/>
          </a:ln>
        </p:spPr>
      </p:pic>
      <p:sp>
        <p:nvSpPr>
          <p:cNvPr id="64" name="Shape 64"/>
          <p:cNvSpPr/>
          <p:nvPr/>
        </p:nvSpPr>
        <p:spPr>
          <a:xfrm>
            <a:off x="8609011" y="1676400"/>
            <a:ext cx="2819401" cy="2819400"/>
          </a:xfrm>
          <a:prstGeom prst="ellipse">
            <a:avLst/>
          </a:prstGeom>
          <a:gradFill>
            <a:gsLst>
              <a:gs pos="0">
                <a:srgbClr val="50B9C1">
                  <a:alpha val="7000"/>
                </a:srgbClr>
              </a:gs>
              <a:gs pos="36000">
                <a:srgbClr val="50B9C1">
                  <a:alpha val="6000"/>
                </a:srgbClr>
              </a:gs>
              <a:gs pos="69000">
                <a:srgbClr val="50B9C1">
                  <a:alpha val="0"/>
                </a:srgbClr>
              </a:gs>
            </a:gsLst>
            <a:path path="circle">
              <a:fillToRect l="37721" t="-19636" r="62278" b="119636"/>
            </a:path>
          </a:gradFill>
          <a:ln w="12700">
            <a:miter lim="400000"/>
          </a:ln>
        </p:spPr>
        <p:txBody>
          <a:bodyPr lIns="45719" rIns="45719"/>
          <a:lstStyle/>
          <a:p>
            <a:pPr>
              <a:defRPr>
                <a:solidFill>
                  <a:srgbClr val="FFFFFF"/>
                </a:solidFill>
              </a:defRPr>
            </a:pPr>
            <a:endParaRPr/>
          </a:p>
        </p:txBody>
      </p:sp>
      <p:pic>
        <p:nvPicPr>
          <p:cNvPr id="65" name="image4.png"/>
          <p:cNvPicPr>
            <a:picLocks noChangeAspect="1"/>
          </p:cNvPicPr>
          <p:nvPr/>
        </p:nvPicPr>
        <p:blipFill>
          <a:blip r:embed="rId4">
            <a:extLst/>
          </a:blip>
          <a:srcRect t="28812"/>
          <a:stretch>
            <a:fillRect/>
          </a:stretch>
        </p:blipFill>
        <p:spPr>
          <a:xfrm>
            <a:off x="7999411" y="0"/>
            <a:ext cx="1603388" cy="1141407"/>
          </a:xfrm>
          <a:prstGeom prst="rect">
            <a:avLst/>
          </a:prstGeom>
          <a:ln w="12700">
            <a:miter lim="400000"/>
          </a:ln>
        </p:spPr>
      </p:pic>
      <p:pic>
        <p:nvPicPr>
          <p:cNvPr id="66" name="image5.png"/>
          <p:cNvPicPr>
            <a:picLocks noChangeAspect="1"/>
          </p:cNvPicPr>
          <p:nvPr/>
        </p:nvPicPr>
        <p:blipFill>
          <a:blip r:embed="rId5">
            <a:extLst/>
          </a:blip>
          <a:srcRect b="23320"/>
          <a:stretch>
            <a:fillRect/>
          </a:stretch>
        </p:blipFill>
        <p:spPr>
          <a:xfrm>
            <a:off x="8605877" y="6096000"/>
            <a:ext cx="993735" cy="762000"/>
          </a:xfrm>
          <a:prstGeom prst="rect">
            <a:avLst/>
          </a:prstGeom>
          <a:ln w="12700">
            <a:miter lim="400000"/>
          </a:ln>
        </p:spPr>
      </p:pic>
      <p:sp>
        <p:nvSpPr>
          <p:cNvPr id="67" name="Shape 67"/>
          <p:cNvSpPr/>
          <p:nvPr/>
        </p:nvSpPr>
        <p:spPr>
          <a:xfrm>
            <a:off x="10437811" y="0"/>
            <a:ext cx="685801" cy="1143000"/>
          </a:xfrm>
          <a:prstGeom prst="rect">
            <a:avLst/>
          </a:prstGeom>
          <a:solidFill>
            <a:schemeClr val="accent1"/>
          </a:solidFill>
          <a:ln w="12700">
            <a:miter lim="400000"/>
          </a:ln>
          <a:effectLst>
            <a:outerShdw blurRad="38100" dist="25400" dir="5400000" rotWithShape="0">
              <a:srgbClr val="000000">
                <a:alpha val="45000"/>
              </a:srgbClr>
            </a:outerShdw>
          </a:effectLst>
        </p:spPr>
        <p:txBody>
          <a:bodyPr lIns="45719" rIns="45719"/>
          <a:lstStyle/>
          <a:p>
            <a:pPr>
              <a:defRPr>
                <a:solidFill>
                  <a:srgbClr val="FFFFFF"/>
                </a:solidFill>
              </a:defRPr>
            </a:pPr>
            <a:endParaRPr/>
          </a:p>
        </p:txBody>
      </p:sp>
      <p:sp>
        <p:nvSpPr>
          <p:cNvPr id="68" name="Shape 68"/>
          <p:cNvSpPr>
            <a:spLocks noGrp="1"/>
          </p:cNvSpPr>
          <p:nvPr>
            <p:ph type="title"/>
          </p:nvPr>
        </p:nvSpPr>
        <p:spPr>
          <a:xfrm>
            <a:off x="646110" y="452718"/>
            <a:ext cx="9404724" cy="1400531"/>
          </a:xfrm>
          <a:prstGeom prst="rect">
            <a:avLst/>
          </a:prstGeom>
        </p:spPr>
        <p:txBody>
          <a:bodyPr>
            <a:normAutofit/>
          </a:bodyPr>
          <a:lstStyle/>
          <a:p>
            <a:r>
              <a:t>Title Text</a:t>
            </a:r>
          </a:p>
        </p:txBody>
      </p:sp>
      <p:sp>
        <p:nvSpPr>
          <p:cNvPr id="69" name="Shape 69"/>
          <p:cNvSpPr>
            <a:spLocks noGrp="1"/>
          </p:cNvSpPr>
          <p:nvPr>
            <p:ph type="body" sz="half" idx="1"/>
          </p:nvPr>
        </p:nvSpPr>
        <p:spPr>
          <a:xfrm>
            <a:off x="1103312" y="2060575"/>
            <a:ext cx="4396340" cy="4195763"/>
          </a:xfrm>
          <a:prstGeom prst="rect">
            <a:avLst/>
          </a:prstGeom>
        </p:spPr>
        <p:txBody>
          <a:bodyPr/>
          <a:lstStyle>
            <a:lvl1pPr>
              <a:defRPr sz="1800"/>
            </a:lvl1pPr>
            <a:lvl2pPr marL="778668" indent="-321468">
              <a:defRPr sz="1800"/>
            </a:lvl2pPr>
            <a:lvl3pPr marL="1208314" indent="-293914">
              <a:defRPr sz="1800"/>
            </a:lvl3pPr>
            <a:lvl4pPr marL="1714500" indent="-342900">
              <a:defRPr sz="1800"/>
            </a:lvl4pPr>
            <a:lvl5pPr marL="2171700" indent="-342900">
              <a:defRPr sz="1800"/>
            </a:lvl5pPr>
          </a:lstStyle>
          <a:p>
            <a:r>
              <a:t>Body Level One</a:t>
            </a:r>
          </a:p>
          <a:p>
            <a:pPr lvl="1"/>
            <a:r>
              <a:t>Body Level Two</a:t>
            </a:r>
          </a:p>
          <a:p>
            <a:pPr lvl="2"/>
            <a:r>
              <a:t>Body Level Three</a:t>
            </a:r>
          </a:p>
          <a:p>
            <a:pPr lvl="3"/>
            <a:r>
              <a:t>Body Level Four</a:t>
            </a:r>
          </a:p>
          <a:p>
            <a:pPr lvl="4"/>
            <a:r>
              <a:t>Body Level Five</a:t>
            </a:r>
          </a:p>
        </p:txBody>
      </p:sp>
      <p:sp>
        <p:nvSpPr>
          <p:cNvPr id="70" name="Shape 7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pic>
        <p:nvPicPr>
          <p:cNvPr id="77" name="image2.png"/>
          <p:cNvPicPr>
            <a:picLocks noChangeAspect="1"/>
          </p:cNvPicPr>
          <p:nvPr/>
        </p:nvPicPr>
        <p:blipFill>
          <a:blip r:embed="rId2">
            <a:extLst/>
          </a:blip>
          <a:srcRect l="3613"/>
          <a:stretch>
            <a:fillRect/>
          </a:stretch>
        </p:blipFill>
        <p:spPr>
          <a:xfrm>
            <a:off x="0" y="2669684"/>
            <a:ext cx="4037013" cy="4188316"/>
          </a:xfrm>
          <a:prstGeom prst="rect">
            <a:avLst/>
          </a:prstGeom>
          <a:ln w="12700">
            <a:miter lim="400000"/>
          </a:ln>
        </p:spPr>
      </p:pic>
      <p:pic>
        <p:nvPicPr>
          <p:cNvPr id="78" name="image3.png"/>
          <p:cNvPicPr>
            <a:picLocks noChangeAspect="1"/>
          </p:cNvPicPr>
          <p:nvPr/>
        </p:nvPicPr>
        <p:blipFill>
          <a:blip r:embed="rId3">
            <a:extLst/>
          </a:blip>
          <a:srcRect l="35640"/>
          <a:stretch>
            <a:fillRect/>
          </a:stretch>
        </p:blipFill>
        <p:spPr>
          <a:xfrm>
            <a:off x="-1" y="2892346"/>
            <a:ext cx="1522414" cy="2365454"/>
          </a:xfrm>
          <a:prstGeom prst="rect">
            <a:avLst/>
          </a:prstGeom>
          <a:ln w="12700">
            <a:miter lim="400000"/>
          </a:ln>
        </p:spPr>
      </p:pic>
      <p:sp>
        <p:nvSpPr>
          <p:cNvPr id="79" name="Shape 79"/>
          <p:cNvSpPr/>
          <p:nvPr/>
        </p:nvSpPr>
        <p:spPr>
          <a:xfrm>
            <a:off x="8609011" y="1676400"/>
            <a:ext cx="2819401" cy="2819400"/>
          </a:xfrm>
          <a:prstGeom prst="ellipse">
            <a:avLst/>
          </a:prstGeom>
          <a:gradFill>
            <a:gsLst>
              <a:gs pos="0">
                <a:srgbClr val="50B9C1">
                  <a:alpha val="7000"/>
                </a:srgbClr>
              </a:gs>
              <a:gs pos="36000">
                <a:srgbClr val="50B9C1">
                  <a:alpha val="6000"/>
                </a:srgbClr>
              </a:gs>
              <a:gs pos="69000">
                <a:srgbClr val="50B9C1">
                  <a:alpha val="0"/>
                </a:srgbClr>
              </a:gs>
            </a:gsLst>
            <a:path path="circle">
              <a:fillToRect l="37721" t="-19636" r="62278" b="119636"/>
            </a:path>
          </a:gradFill>
          <a:ln w="12700">
            <a:miter lim="400000"/>
          </a:ln>
        </p:spPr>
        <p:txBody>
          <a:bodyPr lIns="45719" rIns="45719"/>
          <a:lstStyle/>
          <a:p>
            <a:pPr>
              <a:defRPr>
                <a:solidFill>
                  <a:srgbClr val="FFFFFF"/>
                </a:solidFill>
              </a:defRPr>
            </a:pPr>
            <a:endParaRPr/>
          </a:p>
        </p:txBody>
      </p:sp>
      <p:pic>
        <p:nvPicPr>
          <p:cNvPr id="80" name="image4.png"/>
          <p:cNvPicPr>
            <a:picLocks noChangeAspect="1"/>
          </p:cNvPicPr>
          <p:nvPr/>
        </p:nvPicPr>
        <p:blipFill>
          <a:blip r:embed="rId4">
            <a:extLst/>
          </a:blip>
          <a:srcRect t="28812"/>
          <a:stretch>
            <a:fillRect/>
          </a:stretch>
        </p:blipFill>
        <p:spPr>
          <a:xfrm>
            <a:off x="7999411" y="0"/>
            <a:ext cx="1603388" cy="1141407"/>
          </a:xfrm>
          <a:prstGeom prst="rect">
            <a:avLst/>
          </a:prstGeom>
          <a:ln w="12700">
            <a:miter lim="400000"/>
          </a:ln>
        </p:spPr>
      </p:pic>
      <p:pic>
        <p:nvPicPr>
          <p:cNvPr id="81" name="image5.png"/>
          <p:cNvPicPr>
            <a:picLocks noChangeAspect="1"/>
          </p:cNvPicPr>
          <p:nvPr/>
        </p:nvPicPr>
        <p:blipFill>
          <a:blip r:embed="rId5">
            <a:extLst/>
          </a:blip>
          <a:srcRect b="23320"/>
          <a:stretch>
            <a:fillRect/>
          </a:stretch>
        </p:blipFill>
        <p:spPr>
          <a:xfrm>
            <a:off x="8605877" y="6096000"/>
            <a:ext cx="993735" cy="762000"/>
          </a:xfrm>
          <a:prstGeom prst="rect">
            <a:avLst/>
          </a:prstGeom>
          <a:ln w="12700">
            <a:miter lim="400000"/>
          </a:ln>
        </p:spPr>
      </p:pic>
      <p:sp>
        <p:nvSpPr>
          <p:cNvPr id="82" name="Shape 82"/>
          <p:cNvSpPr/>
          <p:nvPr/>
        </p:nvSpPr>
        <p:spPr>
          <a:xfrm>
            <a:off x="10437811" y="0"/>
            <a:ext cx="685801" cy="1143000"/>
          </a:xfrm>
          <a:prstGeom prst="rect">
            <a:avLst/>
          </a:prstGeom>
          <a:solidFill>
            <a:schemeClr val="accent1"/>
          </a:solidFill>
          <a:ln w="12700">
            <a:miter lim="400000"/>
          </a:ln>
          <a:effectLst>
            <a:outerShdw blurRad="38100" dist="25400" dir="5400000" rotWithShape="0">
              <a:srgbClr val="000000">
                <a:alpha val="45000"/>
              </a:srgbClr>
            </a:outerShdw>
          </a:effectLst>
        </p:spPr>
        <p:txBody>
          <a:bodyPr lIns="45719" rIns="45719"/>
          <a:lstStyle/>
          <a:p>
            <a:pPr>
              <a:defRPr>
                <a:solidFill>
                  <a:srgbClr val="FFFFFF"/>
                </a:solidFill>
              </a:defRPr>
            </a:pPr>
            <a:endParaRPr/>
          </a:p>
        </p:txBody>
      </p:sp>
      <p:sp>
        <p:nvSpPr>
          <p:cNvPr id="83" name="Shape 83"/>
          <p:cNvSpPr>
            <a:spLocks noGrp="1"/>
          </p:cNvSpPr>
          <p:nvPr>
            <p:ph type="title"/>
          </p:nvPr>
        </p:nvSpPr>
        <p:spPr>
          <a:xfrm>
            <a:off x="646110" y="452718"/>
            <a:ext cx="9404724" cy="1400531"/>
          </a:xfrm>
          <a:prstGeom prst="rect">
            <a:avLst/>
          </a:prstGeom>
        </p:spPr>
        <p:txBody>
          <a:bodyPr>
            <a:normAutofit/>
          </a:bodyPr>
          <a:lstStyle/>
          <a:p>
            <a:r>
              <a:t>Title Text</a:t>
            </a:r>
          </a:p>
        </p:txBody>
      </p:sp>
      <p:sp>
        <p:nvSpPr>
          <p:cNvPr id="84" name="Shape 84"/>
          <p:cNvSpPr>
            <a:spLocks noGrp="1"/>
          </p:cNvSpPr>
          <p:nvPr>
            <p:ph type="body" sz="quarter" idx="1"/>
          </p:nvPr>
        </p:nvSpPr>
        <p:spPr>
          <a:xfrm>
            <a:off x="1103312" y="1905000"/>
            <a:ext cx="4396339" cy="576263"/>
          </a:xfrm>
          <a:prstGeom prst="rect">
            <a:avLst/>
          </a:prstGeom>
        </p:spPr>
        <p:txBody>
          <a:bodyPr anchor="b"/>
          <a:lstStyle>
            <a:lvl1pPr marL="0" indent="0">
              <a:buClrTx/>
              <a:buSzTx/>
              <a:buFontTx/>
              <a:buNone/>
              <a:defRPr sz="2400">
                <a:solidFill>
                  <a:srgbClr val="8AD0D6"/>
                </a:solidFill>
              </a:defRPr>
            </a:lvl1pPr>
            <a:lvl2pPr marL="0" indent="457200">
              <a:buClrTx/>
              <a:buSzTx/>
              <a:buFontTx/>
              <a:buNone/>
              <a:defRPr sz="2400">
                <a:solidFill>
                  <a:srgbClr val="8AD0D6"/>
                </a:solidFill>
              </a:defRPr>
            </a:lvl2pPr>
            <a:lvl3pPr marL="0" indent="914400">
              <a:buClrTx/>
              <a:buSzTx/>
              <a:buFontTx/>
              <a:buNone/>
              <a:defRPr sz="2400">
                <a:solidFill>
                  <a:srgbClr val="8AD0D6"/>
                </a:solidFill>
              </a:defRPr>
            </a:lvl3pPr>
            <a:lvl4pPr marL="0" indent="1371600">
              <a:buClrTx/>
              <a:buSzTx/>
              <a:buFontTx/>
              <a:buNone/>
              <a:defRPr sz="2400">
                <a:solidFill>
                  <a:srgbClr val="8AD0D6"/>
                </a:solidFill>
              </a:defRPr>
            </a:lvl4pPr>
            <a:lvl5pPr marL="0" indent="1828800">
              <a:buClrTx/>
              <a:buSzTx/>
              <a:buFontTx/>
              <a:buNone/>
              <a:defRPr sz="2400">
                <a:solidFill>
                  <a:srgbClr val="8AD0D6"/>
                </a:solidFill>
              </a:defRPr>
            </a:lvl5pPr>
          </a:lstStyle>
          <a:p>
            <a:r>
              <a:t>Body Level One</a:t>
            </a:r>
          </a:p>
          <a:p>
            <a:pPr lvl="1"/>
            <a:r>
              <a:t>Body Level Two</a:t>
            </a:r>
          </a:p>
          <a:p>
            <a:pPr lvl="2"/>
            <a:r>
              <a:t>Body Level Three</a:t>
            </a:r>
          </a:p>
          <a:p>
            <a:pPr lvl="3"/>
            <a:r>
              <a:t>Body Level Four</a:t>
            </a:r>
          </a:p>
          <a:p>
            <a:pPr lvl="4"/>
            <a:r>
              <a:t>Body Level Five</a:t>
            </a:r>
          </a:p>
        </p:txBody>
      </p:sp>
      <p:sp>
        <p:nvSpPr>
          <p:cNvPr id="85" name="Shape 85"/>
          <p:cNvSpPr>
            <a:spLocks noGrp="1"/>
          </p:cNvSpPr>
          <p:nvPr>
            <p:ph type="body" sz="quarter" idx="13"/>
          </p:nvPr>
        </p:nvSpPr>
        <p:spPr>
          <a:xfrm>
            <a:off x="5654495" y="1905000"/>
            <a:ext cx="4396340" cy="576263"/>
          </a:xfrm>
          <a:prstGeom prst="rect">
            <a:avLst/>
          </a:prstGeom>
        </p:spPr>
        <p:txBody>
          <a:bodyPr anchor="b"/>
          <a:lstStyle/>
          <a:p>
            <a:pPr marL="0" indent="0">
              <a:buClrTx/>
              <a:buSzTx/>
              <a:buFontTx/>
              <a:buNone/>
              <a:defRPr sz="2400">
                <a:solidFill>
                  <a:srgbClr val="8AD0D6"/>
                </a:solidFill>
              </a:defRPr>
            </a:pPr>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pic>
        <p:nvPicPr>
          <p:cNvPr id="93" name="image2.png"/>
          <p:cNvPicPr>
            <a:picLocks noChangeAspect="1"/>
          </p:cNvPicPr>
          <p:nvPr/>
        </p:nvPicPr>
        <p:blipFill>
          <a:blip r:embed="rId2">
            <a:extLst/>
          </a:blip>
          <a:srcRect l="3613"/>
          <a:stretch>
            <a:fillRect/>
          </a:stretch>
        </p:blipFill>
        <p:spPr>
          <a:xfrm>
            <a:off x="0" y="2669684"/>
            <a:ext cx="4037013" cy="4188316"/>
          </a:xfrm>
          <a:prstGeom prst="rect">
            <a:avLst/>
          </a:prstGeom>
          <a:ln w="12700">
            <a:miter lim="400000"/>
          </a:ln>
        </p:spPr>
      </p:pic>
      <p:pic>
        <p:nvPicPr>
          <p:cNvPr id="94" name="image3.png"/>
          <p:cNvPicPr>
            <a:picLocks noChangeAspect="1"/>
          </p:cNvPicPr>
          <p:nvPr/>
        </p:nvPicPr>
        <p:blipFill>
          <a:blip r:embed="rId3">
            <a:extLst/>
          </a:blip>
          <a:srcRect l="35640"/>
          <a:stretch>
            <a:fillRect/>
          </a:stretch>
        </p:blipFill>
        <p:spPr>
          <a:xfrm>
            <a:off x="-1" y="2892346"/>
            <a:ext cx="1522414" cy="2365454"/>
          </a:xfrm>
          <a:prstGeom prst="rect">
            <a:avLst/>
          </a:prstGeom>
          <a:ln w="12700">
            <a:miter lim="400000"/>
          </a:ln>
        </p:spPr>
      </p:pic>
      <p:sp>
        <p:nvSpPr>
          <p:cNvPr id="95" name="Shape 95"/>
          <p:cNvSpPr/>
          <p:nvPr/>
        </p:nvSpPr>
        <p:spPr>
          <a:xfrm>
            <a:off x="8609011" y="1676400"/>
            <a:ext cx="2819401" cy="2819400"/>
          </a:xfrm>
          <a:prstGeom prst="ellipse">
            <a:avLst/>
          </a:prstGeom>
          <a:gradFill>
            <a:gsLst>
              <a:gs pos="0">
                <a:srgbClr val="50B9C1">
                  <a:alpha val="7000"/>
                </a:srgbClr>
              </a:gs>
              <a:gs pos="36000">
                <a:srgbClr val="50B9C1">
                  <a:alpha val="6000"/>
                </a:srgbClr>
              </a:gs>
              <a:gs pos="69000">
                <a:srgbClr val="50B9C1">
                  <a:alpha val="0"/>
                </a:srgbClr>
              </a:gs>
            </a:gsLst>
            <a:path path="circle">
              <a:fillToRect l="37721" t="-19636" r="62278" b="119636"/>
            </a:path>
          </a:gradFill>
          <a:ln w="12700">
            <a:miter lim="400000"/>
          </a:ln>
        </p:spPr>
        <p:txBody>
          <a:bodyPr lIns="45719" rIns="45719"/>
          <a:lstStyle/>
          <a:p>
            <a:pPr>
              <a:defRPr>
                <a:solidFill>
                  <a:srgbClr val="FFFFFF"/>
                </a:solidFill>
              </a:defRPr>
            </a:pPr>
            <a:endParaRPr/>
          </a:p>
        </p:txBody>
      </p:sp>
      <p:pic>
        <p:nvPicPr>
          <p:cNvPr id="96" name="image4.png"/>
          <p:cNvPicPr>
            <a:picLocks noChangeAspect="1"/>
          </p:cNvPicPr>
          <p:nvPr/>
        </p:nvPicPr>
        <p:blipFill>
          <a:blip r:embed="rId4">
            <a:extLst/>
          </a:blip>
          <a:srcRect t="28812"/>
          <a:stretch>
            <a:fillRect/>
          </a:stretch>
        </p:blipFill>
        <p:spPr>
          <a:xfrm>
            <a:off x="7999411" y="0"/>
            <a:ext cx="1603388" cy="1141407"/>
          </a:xfrm>
          <a:prstGeom prst="rect">
            <a:avLst/>
          </a:prstGeom>
          <a:ln w="12700">
            <a:miter lim="400000"/>
          </a:ln>
        </p:spPr>
      </p:pic>
      <p:pic>
        <p:nvPicPr>
          <p:cNvPr id="97" name="image5.png"/>
          <p:cNvPicPr>
            <a:picLocks noChangeAspect="1"/>
          </p:cNvPicPr>
          <p:nvPr/>
        </p:nvPicPr>
        <p:blipFill>
          <a:blip r:embed="rId5">
            <a:extLst/>
          </a:blip>
          <a:srcRect b="23320"/>
          <a:stretch>
            <a:fillRect/>
          </a:stretch>
        </p:blipFill>
        <p:spPr>
          <a:xfrm>
            <a:off x="8605877" y="6096000"/>
            <a:ext cx="993735" cy="762000"/>
          </a:xfrm>
          <a:prstGeom prst="rect">
            <a:avLst/>
          </a:prstGeom>
          <a:ln w="12700">
            <a:miter lim="400000"/>
          </a:ln>
        </p:spPr>
      </p:pic>
      <p:sp>
        <p:nvSpPr>
          <p:cNvPr id="98" name="Shape 98"/>
          <p:cNvSpPr/>
          <p:nvPr/>
        </p:nvSpPr>
        <p:spPr>
          <a:xfrm>
            <a:off x="10437811" y="0"/>
            <a:ext cx="685801" cy="1143000"/>
          </a:xfrm>
          <a:prstGeom prst="rect">
            <a:avLst/>
          </a:prstGeom>
          <a:solidFill>
            <a:schemeClr val="accent1"/>
          </a:solidFill>
          <a:ln w="12700">
            <a:miter lim="400000"/>
          </a:ln>
          <a:effectLst>
            <a:outerShdw blurRad="38100" dist="25400" dir="5400000" rotWithShape="0">
              <a:srgbClr val="000000">
                <a:alpha val="45000"/>
              </a:srgbClr>
            </a:outerShdw>
          </a:effectLst>
        </p:spPr>
        <p:txBody>
          <a:bodyPr lIns="45719" rIns="45719"/>
          <a:lstStyle/>
          <a:p>
            <a:pPr>
              <a:defRPr>
                <a:solidFill>
                  <a:srgbClr val="FFFFFF"/>
                </a:solidFill>
              </a:defRPr>
            </a:pPr>
            <a:endParaRPr/>
          </a:p>
        </p:txBody>
      </p:sp>
      <p:sp>
        <p:nvSpPr>
          <p:cNvPr id="99" name="Shape 99"/>
          <p:cNvSpPr>
            <a:spLocks noGrp="1"/>
          </p:cNvSpPr>
          <p:nvPr>
            <p:ph type="title"/>
          </p:nvPr>
        </p:nvSpPr>
        <p:spPr>
          <a:xfrm>
            <a:off x="646110" y="452718"/>
            <a:ext cx="9404724" cy="1400531"/>
          </a:xfrm>
          <a:prstGeom prst="rect">
            <a:avLst/>
          </a:prstGeom>
        </p:spPr>
        <p:txBody>
          <a:bodyPr>
            <a:normAutofit/>
          </a:bodyPr>
          <a:lstStyle/>
          <a:p>
            <a:r>
              <a:t>Title Text</a:t>
            </a:r>
          </a:p>
        </p:txBody>
      </p:sp>
      <p:sp>
        <p:nvSpPr>
          <p:cNvPr id="100" name="Shape 10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7" name="Shape 107"/>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pic>
        <p:nvPicPr>
          <p:cNvPr id="114" name="image2.png"/>
          <p:cNvPicPr>
            <a:picLocks noChangeAspect="1"/>
          </p:cNvPicPr>
          <p:nvPr/>
        </p:nvPicPr>
        <p:blipFill>
          <a:blip r:embed="rId2">
            <a:extLst/>
          </a:blip>
          <a:srcRect l="3613"/>
          <a:stretch>
            <a:fillRect/>
          </a:stretch>
        </p:blipFill>
        <p:spPr>
          <a:xfrm>
            <a:off x="0" y="2669684"/>
            <a:ext cx="4037013" cy="4188316"/>
          </a:xfrm>
          <a:prstGeom prst="rect">
            <a:avLst/>
          </a:prstGeom>
          <a:ln w="12700">
            <a:miter lim="400000"/>
          </a:ln>
        </p:spPr>
      </p:pic>
      <p:pic>
        <p:nvPicPr>
          <p:cNvPr id="115" name="image3.png"/>
          <p:cNvPicPr>
            <a:picLocks noChangeAspect="1"/>
          </p:cNvPicPr>
          <p:nvPr/>
        </p:nvPicPr>
        <p:blipFill>
          <a:blip r:embed="rId3">
            <a:extLst/>
          </a:blip>
          <a:srcRect l="35640"/>
          <a:stretch>
            <a:fillRect/>
          </a:stretch>
        </p:blipFill>
        <p:spPr>
          <a:xfrm>
            <a:off x="-1" y="2892346"/>
            <a:ext cx="1522414" cy="2365454"/>
          </a:xfrm>
          <a:prstGeom prst="rect">
            <a:avLst/>
          </a:prstGeom>
          <a:ln w="12700">
            <a:miter lim="400000"/>
          </a:ln>
        </p:spPr>
      </p:pic>
      <p:sp>
        <p:nvSpPr>
          <p:cNvPr id="116" name="Shape 116"/>
          <p:cNvSpPr/>
          <p:nvPr/>
        </p:nvSpPr>
        <p:spPr>
          <a:xfrm>
            <a:off x="8609011" y="1676400"/>
            <a:ext cx="2819401" cy="2819400"/>
          </a:xfrm>
          <a:prstGeom prst="ellipse">
            <a:avLst/>
          </a:prstGeom>
          <a:gradFill>
            <a:gsLst>
              <a:gs pos="0">
                <a:srgbClr val="50B9C1">
                  <a:alpha val="7000"/>
                </a:srgbClr>
              </a:gs>
              <a:gs pos="36000">
                <a:srgbClr val="50B9C1">
                  <a:alpha val="6000"/>
                </a:srgbClr>
              </a:gs>
              <a:gs pos="69000">
                <a:srgbClr val="50B9C1">
                  <a:alpha val="0"/>
                </a:srgbClr>
              </a:gs>
            </a:gsLst>
            <a:path path="circle">
              <a:fillToRect l="37721" t="-19636" r="62278" b="119636"/>
            </a:path>
          </a:gradFill>
          <a:ln w="12700">
            <a:miter lim="400000"/>
          </a:ln>
        </p:spPr>
        <p:txBody>
          <a:bodyPr lIns="45719" rIns="45719"/>
          <a:lstStyle/>
          <a:p>
            <a:pPr>
              <a:defRPr>
                <a:solidFill>
                  <a:srgbClr val="FFFFFF"/>
                </a:solidFill>
              </a:defRPr>
            </a:pPr>
            <a:endParaRPr/>
          </a:p>
        </p:txBody>
      </p:sp>
      <p:pic>
        <p:nvPicPr>
          <p:cNvPr id="117" name="image4.png"/>
          <p:cNvPicPr>
            <a:picLocks noChangeAspect="1"/>
          </p:cNvPicPr>
          <p:nvPr/>
        </p:nvPicPr>
        <p:blipFill>
          <a:blip r:embed="rId4">
            <a:extLst/>
          </a:blip>
          <a:srcRect t="28812"/>
          <a:stretch>
            <a:fillRect/>
          </a:stretch>
        </p:blipFill>
        <p:spPr>
          <a:xfrm>
            <a:off x="7999411" y="0"/>
            <a:ext cx="1603388" cy="1141407"/>
          </a:xfrm>
          <a:prstGeom prst="rect">
            <a:avLst/>
          </a:prstGeom>
          <a:ln w="12700">
            <a:miter lim="400000"/>
          </a:ln>
        </p:spPr>
      </p:pic>
      <p:pic>
        <p:nvPicPr>
          <p:cNvPr id="118" name="image5.png"/>
          <p:cNvPicPr>
            <a:picLocks noChangeAspect="1"/>
          </p:cNvPicPr>
          <p:nvPr/>
        </p:nvPicPr>
        <p:blipFill>
          <a:blip r:embed="rId5">
            <a:extLst/>
          </a:blip>
          <a:srcRect b="23320"/>
          <a:stretch>
            <a:fillRect/>
          </a:stretch>
        </p:blipFill>
        <p:spPr>
          <a:xfrm>
            <a:off x="8605877" y="6096000"/>
            <a:ext cx="993735" cy="762000"/>
          </a:xfrm>
          <a:prstGeom prst="rect">
            <a:avLst/>
          </a:prstGeom>
          <a:ln w="12700">
            <a:miter lim="400000"/>
          </a:ln>
        </p:spPr>
      </p:pic>
      <p:sp>
        <p:nvSpPr>
          <p:cNvPr id="119" name="Shape 119"/>
          <p:cNvSpPr/>
          <p:nvPr/>
        </p:nvSpPr>
        <p:spPr>
          <a:xfrm>
            <a:off x="10437811" y="0"/>
            <a:ext cx="685801" cy="1143000"/>
          </a:xfrm>
          <a:prstGeom prst="rect">
            <a:avLst/>
          </a:prstGeom>
          <a:solidFill>
            <a:schemeClr val="accent1"/>
          </a:solidFill>
          <a:ln w="12700">
            <a:miter lim="400000"/>
          </a:ln>
          <a:effectLst>
            <a:outerShdw blurRad="38100" dist="25400" dir="5400000" rotWithShape="0">
              <a:srgbClr val="000000">
                <a:alpha val="45000"/>
              </a:srgbClr>
            </a:outerShdw>
          </a:effectLst>
        </p:spPr>
        <p:txBody>
          <a:bodyPr lIns="45719" rIns="45719"/>
          <a:lstStyle/>
          <a:p>
            <a:pPr>
              <a:defRPr>
                <a:solidFill>
                  <a:srgbClr val="FFFFFF"/>
                </a:solidFill>
              </a:defRPr>
            </a:pPr>
            <a:endParaRPr/>
          </a:p>
        </p:txBody>
      </p:sp>
      <p:sp>
        <p:nvSpPr>
          <p:cNvPr id="120" name="Shape 120"/>
          <p:cNvSpPr>
            <a:spLocks noGrp="1"/>
          </p:cNvSpPr>
          <p:nvPr>
            <p:ph type="title"/>
          </p:nvPr>
        </p:nvSpPr>
        <p:spPr>
          <a:xfrm>
            <a:off x="1154952" y="1447800"/>
            <a:ext cx="3401066" cy="1447800"/>
          </a:xfrm>
          <a:prstGeom prst="rect">
            <a:avLst/>
          </a:prstGeom>
        </p:spPr>
        <p:txBody>
          <a:bodyPr anchor="b">
            <a:normAutofit/>
          </a:bodyPr>
          <a:lstStyle>
            <a:lvl1pPr>
              <a:defRPr sz="2400"/>
            </a:lvl1pPr>
          </a:lstStyle>
          <a:p>
            <a:r>
              <a:t>Title Text</a:t>
            </a:r>
          </a:p>
        </p:txBody>
      </p:sp>
      <p:sp>
        <p:nvSpPr>
          <p:cNvPr id="121" name="Shape 121"/>
          <p:cNvSpPr>
            <a:spLocks noGrp="1"/>
          </p:cNvSpPr>
          <p:nvPr>
            <p:ph type="body" sz="half" idx="1"/>
          </p:nvPr>
        </p:nvSpPr>
        <p:spPr>
          <a:xfrm>
            <a:off x="4784616" y="1447800"/>
            <a:ext cx="5195998" cy="4572000"/>
          </a:xfrm>
          <a:prstGeom prst="rect">
            <a:avLst/>
          </a:prstGeom>
        </p:spPr>
        <p:txBody>
          <a:bodyPr anchor="ctr"/>
          <a:lstStyle/>
          <a:p>
            <a:r>
              <a:t>Body Level One</a:t>
            </a:r>
          </a:p>
          <a:p>
            <a:pPr lvl="1"/>
            <a:r>
              <a:t>Body Level Two</a:t>
            </a:r>
          </a:p>
          <a:p>
            <a:pPr lvl="2"/>
            <a:r>
              <a:t>Body Level Three</a:t>
            </a:r>
          </a:p>
          <a:p>
            <a:pPr lvl="3"/>
            <a:r>
              <a:t>Body Level Four</a:t>
            </a:r>
          </a:p>
          <a:p>
            <a:pPr lvl="4"/>
            <a:r>
              <a:t>Body Level Five</a:t>
            </a:r>
          </a:p>
        </p:txBody>
      </p:sp>
      <p:sp>
        <p:nvSpPr>
          <p:cNvPr id="122" name="Shape 122"/>
          <p:cNvSpPr>
            <a:spLocks noGrp="1"/>
          </p:cNvSpPr>
          <p:nvPr>
            <p:ph type="body" sz="quarter" idx="13"/>
          </p:nvPr>
        </p:nvSpPr>
        <p:spPr>
          <a:xfrm>
            <a:off x="1154952" y="3129279"/>
            <a:ext cx="3401064" cy="2895600"/>
          </a:xfrm>
          <a:prstGeom prst="rect">
            <a:avLst/>
          </a:prstGeom>
        </p:spPr>
        <p:txBody>
          <a:bodyPr/>
          <a:lstStyle/>
          <a:p>
            <a:pPr marL="0" indent="0">
              <a:buClrTx/>
              <a:buSzTx/>
              <a:buFontTx/>
              <a:buNone/>
              <a:defRPr sz="1400"/>
            </a:pPr>
            <a:endParaRPr/>
          </a:p>
        </p:txBody>
      </p:sp>
      <p:sp>
        <p:nvSpPr>
          <p:cNvPr id="123" name="Shape 12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pic>
        <p:nvPicPr>
          <p:cNvPr id="130" name="image2.png"/>
          <p:cNvPicPr>
            <a:picLocks noChangeAspect="1"/>
          </p:cNvPicPr>
          <p:nvPr/>
        </p:nvPicPr>
        <p:blipFill>
          <a:blip r:embed="rId2">
            <a:extLst/>
          </a:blip>
          <a:srcRect l="3613"/>
          <a:stretch>
            <a:fillRect/>
          </a:stretch>
        </p:blipFill>
        <p:spPr>
          <a:xfrm>
            <a:off x="0" y="2669684"/>
            <a:ext cx="4037013" cy="4188316"/>
          </a:xfrm>
          <a:prstGeom prst="rect">
            <a:avLst/>
          </a:prstGeom>
          <a:ln w="12700">
            <a:miter lim="400000"/>
          </a:ln>
        </p:spPr>
      </p:pic>
      <p:pic>
        <p:nvPicPr>
          <p:cNvPr id="131" name="image3.png"/>
          <p:cNvPicPr>
            <a:picLocks noChangeAspect="1"/>
          </p:cNvPicPr>
          <p:nvPr/>
        </p:nvPicPr>
        <p:blipFill>
          <a:blip r:embed="rId3">
            <a:extLst/>
          </a:blip>
          <a:srcRect l="35640"/>
          <a:stretch>
            <a:fillRect/>
          </a:stretch>
        </p:blipFill>
        <p:spPr>
          <a:xfrm>
            <a:off x="-1" y="2892346"/>
            <a:ext cx="1522414" cy="2365454"/>
          </a:xfrm>
          <a:prstGeom prst="rect">
            <a:avLst/>
          </a:prstGeom>
          <a:ln w="12700">
            <a:miter lim="400000"/>
          </a:ln>
        </p:spPr>
      </p:pic>
      <p:sp>
        <p:nvSpPr>
          <p:cNvPr id="132" name="Shape 132"/>
          <p:cNvSpPr/>
          <p:nvPr/>
        </p:nvSpPr>
        <p:spPr>
          <a:xfrm>
            <a:off x="8609011" y="1676400"/>
            <a:ext cx="2819401" cy="2819400"/>
          </a:xfrm>
          <a:prstGeom prst="ellipse">
            <a:avLst/>
          </a:prstGeom>
          <a:gradFill>
            <a:gsLst>
              <a:gs pos="0">
                <a:srgbClr val="50B9C1">
                  <a:alpha val="7000"/>
                </a:srgbClr>
              </a:gs>
              <a:gs pos="36000">
                <a:srgbClr val="50B9C1">
                  <a:alpha val="6000"/>
                </a:srgbClr>
              </a:gs>
              <a:gs pos="69000">
                <a:srgbClr val="50B9C1">
                  <a:alpha val="0"/>
                </a:srgbClr>
              </a:gs>
            </a:gsLst>
            <a:path path="circle">
              <a:fillToRect l="37721" t="-19636" r="62278" b="119636"/>
            </a:path>
          </a:gradFill>
          <a:ln w="12700">
            <a:miter lim="400000"/>
          </a:ln>
        </p:spPr>
        <p:txBody>
          <a:bodyPr lIns="45719" rIns="45719"/>
          <a:lstStyle/>
          <a:p>
            <a:pPr>
              <a:defRPr>
                <a:solidFill>
                  <a:srgbClr val="FFFFFF"/>
                </a:solidFill>
              </a:defRPr>
            </a:pPr>
            <a:endParaRPr/>
          </a:p>
        </p:txBody>
      </p:sp>
      <p:pic>
        <p:nvPicPr>
          <p:cNvPr id="133" name="image4.png"/>
          <p:cNvPicPr>
            <a:picLocks noChangeAspect="1"/>
          </p:cNvPicPr>
          <p:nvPr/>
        </p:nvPicPr>
        <p:blipFill>
          <a:blip r:embed="rId4">
            <a:extLst/>
          </a:blip>
          <a:srcRect t="28812"/>
          <a:stretch>
            <a:fillRect/>
          </a:stretch>
        </p:blipFill>
        <p:spPr>
          <a:xfrm>
            <a:off x="7999411" y="0"/>
            <a:ext cx="1603388" cy="1141407"/>
          </a:xfrm>
          <a:prstGeom prst="rect">
            <a:avLst/>
          </a:prstGeom>
          <a:ln w="12700">
            <a:miter lim="400000"/>
          </a:ln>
        </p:spPr>
      </p:pic>
      <p:pic>
        <p:nvPicPr>
          <p:cNvPr id="134" name="image5.png"/>
          <p:cNvPicPr>
            <a:picLocks noChangeAspect="1"/>
          </p:cNvPicPr>
          <p:nvPr/>
        </p:nvPicPr>
        <p:blipFill>
          <a:blip r:embed="rId5">
            <a:extLst/>
          </a:blip>
          <a:srcRect b="23320"/>
          <a:stretch>
            <a:fillRect/>
          </a:stretch>
        </p:blipFill>
        <p:spPr>
          <a:xfrm>
            <a:off x="8605877" y="6096000"/>
            <a:ext cx="993735" cy="762000"/>
          </a:xfrm>
          <a:prstGeom prst="rect">
            <a:avLst/>
          </a:prstGeom>
          <a:ln w="12700">
            <a:miter lim="400000"/>
          </a:ln>
        </p:spPr>
      </p:pic>
      <p:sp>
        <p:nvSpPr>
          <p:cNvPr id="135" name="Shape 135"/>
          <p:cNvSpPr/>
          <p:nvPr/>
        </p:nvSpPr>
        <p:spPr>
          <a:xfrm>
            <a:off x="10437811" y="0"/>
            <a:ext cx="685801" cy="1143000"/>
          </a:xfrm>
          <a:prstGeom prst="rect">
            <a:avLst/>
          </a:prstGeom>
          <a:solidFill>
            <a:schemeClr val="accent1"/>
          </a:solidFill>
          <a:ln w="12700">
            <a:miter lim="400000"/>
          </a:ln>
          <a:effectLst>
            <a:outerShdw blurRad="38100" dist="25400" dir="5400000" rotWithShape="0">
              <a:srgbClr val="000000">
                <a:alpha val="45000"/>
              </a:srgbClr>
            </a:outerShdw>
          </a:effectLst>
        </p:spPr>
        <p:txBody>
          <a:bodyPr lIns="45719" rIns="45719"/>
          <a:lstStyle/>
          <a:p>
            <a:pPr>
              <a:defRPr>
                <a:solidFill>
                  <a:srgbClr val="FFFFFF"/>
                </a:solidFill>
              </a:defRPr>
            </a:pPr>
            <a:endParaRPr/>
          </a:p>
        </p:txBody>
      </p:sp>
      <p:sp>
        <p:nvSpPr>
          <p:cNvPr id="136" name="Shape 136"/>
          <p:cNvSpPr>
            <a:spLocks noGrp="1"/>
          </p:cNvSpPr>
          <p:nvPr>
            <p:ph type="title"/>
          </p:nvPr>
        </p:nvSpPr>
        <p:spPr>
          <a:xfrm>
            <a:off x="1153906" y="1854192"/>
            <a:ext cx="5092908" cy="1574809"/>
          </a:xfrm>
          <a:prstGeom prst="rect">
            <a:avLst/>
          </a:prstGeom>
        </p:spPr>
        <p:txBody>
          <a:bodyPr anchor="b">
            <a:normAutofit/>
          </a:bodyPr>
          <a:lstStyle>
            <a:lvl1pPr>
              <a:defRPr sz="3600"/>
            </a:lvl1pPr>
          </a:lstStyle>
          <a:p>
            <a:r>
              <a:t>Title Text</a:t>
            </a:r>
          </a:p>
        </p:txBody>
      </p:sp>
      <p:sp>
        <p:nvSpPr>
          <p:cNvPr id="137" name="Shape 137"/>
          <p:cNvSpPr>
            <a:spLocks noGrp="1"/>
          </p:cNvSpPr>
          <p:nvPr>
            <p:ph type="pic" sz="quarter" idx="13"/>
          </p:nvPr>
        </p:nvSpPr>
        <p:spPr>
          <a:xfrm>
            <a:off x="6949546" y="1143000"/>
            <a:ext cx="3200401" cy="4572000"/>
          </a:xfrm>
          <a:prstGeom prst="rect">
            <a:avLst/>
          </a:prstGeom>
          <a:effectLst>
            <a:outerShdw blurRad="50800" dist="50800" dir="5400000" rotWithShape="0">
              <a:srgbClr val="000000">
                <a:alpha val="43000"/>
              </a:srgbClr>
            </a:outerShdw>
          </a:effectLst>
        </p:spPr>
        <p:txBody>
          <a:bodyPr lIns="91439" rIns="91439">
            <a:noAutofit/>
          </a:bodyPr>
          <a:lstStyle/>
          <a:p>
            <a:endParaRPr/>
          </a:p>
        </p:txBody>
      </p:sp>
      <p:sp>
        <p:nvSpPr>
          <p:cNvPr id="138" name="Shape 138"/>
          <p:cNvSpPr>
            <a:spLocks noGrp="1"/>
          </p:cNvSpPr>
          <p:nvPr>
            <p:ph type="body" sz="quarter" idx="1"/>
          </p:nvPr>
        </p:nvSpPr>
        <p:spPr>
          <a:xfrm>
            <a:off x="1154954" y="3657600"/>
            <a:ext cx="5084980" cy="1371600"/>
          </a:xfrm>
          <a:prstGeom prst="rect">
            <a:avLst/>
          </a:prstGeom>
        </p:spPr>
        <p:txBody>
          <a:bodyPr/>
          <a:lstStyle>
            <a:lvl1pPr marL="0" indent="0">
              <a:buClrTx/>
              <a:buSzTx/>
              <a:buFontTx/>
              <a:buNone/>
              <a:defRPr sz="1400"/>
            </a:lvl1pPr>
            <a:lvl2pPr marL="0" indent="457200">
              <a:buClrTx/>
              <a:buSzTx/>
              <a:buFontTx/>
              <a:buNone/>
              <a:defRPr sz="1400"/>
            </a:lvl2pPr>
            <a:lvl3pPr marL="0" indent="914400">
              <a:buClrTx/>
              <a:buSzTx/>
              <a:buFontTx/>
              <a:buNone/>
              <a:defRPr sz="1400"/>
            </a:lvl3pPr>
            <a:lvl4pPr marL="0" indent="1371600">
              <a:buClrTx/>
              <a:buSzTx/>
              <a:buFontTx/>
              <a:buNone/>
              <a:defRPr sz="1400"/>
            </a:lvl4pPr>
            <a:lvl5pPr marL="0" indent="1828800">
              <a:buClrTx/>
              <a:buSzTx/>
              <a:buFontTx/>
              <a:buNone/>
              <a:defRPr sz="1400"/>
            </a:lvl5pPr>
          </a:lstStyle>
          <a:p>
            <a:r>
              <a:t>Body Level One</a:t>
            </a:r>
          </a:p>
          <a:p>
            <a:pPr lvl="1"/>
            <a:r>
              <a:t>Body Level Two</a:t>
            </a:r>
          </a:p>
          <a:p>
            <a:pPr lvl="2"/>
            <a:r>
              <a:t>Body Level Three</a:t>
            </a:r>
          </a:p>
          <a:p>
            <a:pPr lvl="3"/>
            <a:r>
              <a:t>Body Level Four</a:t>
            </a:r>
          </a:p>
          <a:p>
            <a:pPr lvl="4"/>
            <a:r>
              <a:t>Body Level Five</a:t>
            </a:r>
          </a:p>
        </p:txBody>
      </p:sp>
      <p:sp>
        <p:nvSpPr>
          <p:cNvPr id="139" name="Shape 13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9"/>
          <a:srcRect/>
          <a:stretch>
            <a:fillRect/>
          </a:stretch>
        </a:blipFill>
        <a:effectLst/>
      </p:bgPr>
    </p:bg>
    <p:spTree>
      <p:nvGrpSpPr>
        <p:cNvPr id="1" name=""/>
        <p:cNvGrpSpPr/>
        <p:nvPr/>
      </p:nvGrpSpPr>
      <p:grpSpPr>
        <a:xfrm>
          <a:off x="0" y="0"/>
          <a:ext cx="0" cy="0"/>
          <a:chOff x="0" y="0"/>
          <a:chExt cx="0" cy="0"/>
        </a:xfrm>
      </p:grpSpPr>
      <p:pic>
        <p:nvPicPr>
          <p:cNvPr id="2" name="image2.png"/>
          <p:cNvPicPr>
            <a:picLocks noChangeAspect="1"/>
          </p:cNvPicPr>
          <p:nvPr/>
        </p:nvPicPr>
        <p:blipFill>
          <a:blip r:embed="rId20">
            <a:extLst/>
          </a:blip>
          <a:srcRect l="3613"/>
          <a:stretch>
            <a:fillRect/>
          </a:stretch>
        </p:blipFill>
        <p:spPr>
          <a:xfrm>
            <a:off x="0" y="2669684"/>
            <a:ext cx="4037013" cy="4188316"/>
          </a:xfrm>
          <a:prstGeom prst="rect">
            <a:avLst/>
          </a:prstGeom>
          <a:ln w="12700">
            <a:miter lim="400000"/>
          </a:ln>
        </p:spPr>
      </p:pic>
      <p:pic>
        <p:nvPicPr>
          <p:cNvPr id="3" name="image3.png"/>
          <p:cNvPicPr>
            <a:picLocks noChangeAspect="1"/>
          </p:cNvPicPr>
          <p:nvPr/>
        </p:nvPicPr>
        <p:blipFill>
          <a:blip r:embed="rId21">
            <a:extLst/>
          </a:blip>
          <a:srcRect l="35640"/>
          <a:stretch>
            <a:fillRect/>
          </a:stretch>
        </p:blipFill>
        <p:spPr>
          <a:xfrm>
            <a:off x="-1" y="2892346"/>
            <a:ext cx="1522414" cy="2365454"/>
          </a:xfrm>
          <a:prstGeom prst="rect">
            <a:avLst/>
          </a:prstGeom>
          <a:ln w="12700">
            <a:miter lim="400000"/>
          </a:ln>
        </p:spPr>
      </p:pic>
      <p:sp>
        <p:nvSpPr>
          <p:cNvPr id="4" name="Shape 4"/>
          <p:cNvSpPr/>
          <p:nvPr/>
        </p:nvSpPr>
        <p:spPr>
          <a:xfrm>
            <a:off x="8609011" y="1676400"/>
            <a:ext cx="2819401" cy="2819400"/>
          </a:xfrm>
          <a:prstGeom prst="ellipse">
            <a:avLst/>
          </a:prstGeom>
          <a:gradFill>
            <a:gsLst>
              <a:gs pos="0">
                <a:srgbClr val="50B9C1">
                  <a:alpha val="7000"/>
                </a:srgbClr>
              </a:gs>
              <a:gs pos="36000">
                <a:srgbClr val="50B9C1">
                  <a:alpha val="6000"/>
                </a:srgbClr>
              </a:gs>
              <a:gs pos="69000">
                <a:srgbClr val="50B9C1">
                  <a:alpha val="0"/>
                </a:srgbClr>
              </a:gs>
            </a:gsLst>
            <a:path path="circle">
              <a:fillToRect l="37721" t="-19636" r="62278" b="119636"/>
            </a:path>
          </a:gradFill>
          <a:ln w="12700">
            <a:miter lim="400000"/>
          </a:ln>
        </p:spPr>
        <p:txBody>
          <a:bodyPr lIns="45719" rIns="45719"/>
          <a:lstStyle/>
          <a:p>
            <a:pPr>
              <a:defRPr>
                <a:solidFill>
                  <a:srgbClr val="FFFFFF"/>
                </a:solidFill>
              </a:defRPr>
            </a:pPr>
            <a:endParaRPr/>
          </a:p>
        </p:txBody>
      </p:sp>
      <p:pic>
        <p:nvPicPr>
          <p:cNvPr id="5" name="image4.png"/>
          <p:cNvPicPr>
            <a:picLocks noChangeAspect="1"/>
          </p:cNvPicPr>
          <p:nvPr/>
        </p:nvPicPr>
        <p:blipFill>
          <a:blip r:embed="rId22">
            <a:extLst/>
          </a:blip>
          <a:srcRect t="28812"/>
          <a:stretch>
            <a:fillRect/>
          </a:stretch>
        </p:blipFill>
        <p:spPr>
          <a:xfrm>
            <a:off x="7999411" y="0"/>
            <a:ext cx="1603388" cy="1141407"/>
          </a:xfrm>
          <a:prstGeom prst="rect">
            <a:avLst/>
          </a:prstGeom>
          <a:ln w="12700">
            <a:miter lim="400000"/>
          </a:ln>
        </p:spPr>
      </p:pic>
      <p:pic>
        <p:nvPicPr>
          <p:cNvPr id="6" name="image5.png"/>
          <p:cNvPicPr>
            <a:picLocks noChangeAspect="1"/>
          </p:cNvPicPr>
          <p:nvPr/>
        </p:nvPicPr>
        <p:blipFill>
          <a:blip r:embed="rId23">
            <a:extLst/>
          </a:blip>
          <a:srcRect b="23320"/>
          <a:stretch>
            <a:fillRect/>
          </a:stretch>
        </p:blipFill>
        <p:spPr>
          <a:xfrm>
            <a:off x="8605877" y="6096000"/>
            <a:ext cx="993735" cy="762000"/>
          </a:xfrm>
          <a:prstGeom prst="rect">
            <a:avLst/>
          </a:prstGeom>
          <a:ln w="12700">
            <a:miter lim="400000"/>
          </a:ln>
        </p:spPr>
      </p:pic>
      <p:sp>
        <p:nvSpPr>
          <p:cNvPr id="7" name="Shape 7"/>
          <p:cNvSpPr/>
          <p:nvPr/>
        </p:nvSpPr>
        <p:spPr>
          <a:xfrm>
            <a:off x="10437811" y="0"/>
            <a:ext cx="685801" cy="1143000"/>
          </a:xfrm>
          <a:prstGeom prst="rect">
            <a:avLst/>
          </a:prstGeom>
          <a:solidFill>
            <a:schemeClr val="accent1"/>
          </a:solidFill>
          <a:ln w="12700">
            <a:miter lim="400000"/>
          </a:ln>
          <a:effectLst>
            <a:outerShdw blurRad="38100" dist="25400" dir="5400000" rotWithShape="0">
              <a:srgbClr val="000000">
                <a:alpha val="45000"/>
              </a:srgbClr>
            </a:outerShdw>
          </a:effectLst>
        </p:spPr>
        <p:txBody>
          <a:bodyPr lIns="45719" rIns="45719"/>
          <a:lstStyle/>
          <a:p>
            <a:pPr>
              <a:defRPr>
                <a:solidFill>
                  <a:srgbClr val="FFFFFF"/>
                </a:solidFill>
              </a:defRPr>
            </a:pPr>
            <a:endParaRPr/>
          </a:p>
        </p:txBody>
      </p:sp>
      <p:sp>
        <p:nvSpPr>
          <p:cNvPr id="8" name="Shape 8"/>
          <p:cNvSpPr>
            <a:spLocks noGrp="1"/>
          </p:cNvSpPr>
          <p:nvPr>
            <p:ph type="title"/>
          </p:nvPr>
        </p:nvSpPr>
        <p:spPr>
          <a:xfrm>
            <a:off x="609600" y="274637"/>
            <a:ext cx="10972800" cy="1325563"/>
          </a:xfrm>
          <a:prstGeom prst="rect">
            <a:avLst/>
          </a:prstGeom>
          <a:ln w="12700">
            <a:miter lim="400000"/>
          </a:ln>
          <a:extLst>
            <a:ext uri="{C572A759-6A51-4108-AA02-DFA0A04FC94B}">
              <ma14:wrappingTextBoxFlag xmlns:ma14="http://schemas.microsoft.com/office/mac/drawingml/2011/main" xmlns="" val="1"/>
            </a:ext>
          </a:extLst>
        </p:spPr>
        <p:txBody>
          <a:bodyPr lIns="45719" rIns="45719"/>
          <a:lstStyle/>
          <a:p>
            <a:r>
              <a:t>Title Text</a:t>
            </a:r>
          </a:p>
        </p:txBody>
      </p:sp>
      <p:sp>
        <p:nvSpPr>
          <p:cNvPr id="9" name="Shape 9"/>
          <p:cNvSpPr>
            <a:spLocks noGrp="1"/>
          </p:cNvSpPr>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10" name="Shape 10"/>
          <p:cNvSpPr>
            <a:spLocks noGrp="1"/>
          </p:cNvSpPr>
          <p:nvPr>
            <p:ph type="sldNum" sz="quarter" idx="2"/>
          </p:nvPr>
        </p:nvSpPr>
        <p:spPr>
          <a:xfrm>
            <a:off x="10522496" y="540176"/>
            <a:ext cx="498287" cy="523240"/>
          </a:xfrm>
          <a:prstGeom prst="rect">
            <a:avLst/>
          </a:prstGeom>
          <a:ln w="12700">
            <a:miter lim="400000"/>
          </a:ln>
        </p:spPr>
        <p:txBody>
          <a:bodyPr wrap="none" lIns="45719" rIns="45719" anchor="b">
            <a:spAutoFit/>
          </a:bodyPr>
          <a:lstStyle>
            <a:lvl1pPr algn="ctr">
              <a:defRPr sz="2800">
                <a:solidFill>
                  <a:srgbClr val="FFFFFF"/>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ransition spd="med"/>
  <p:txStyles>
    <p:titleStyle>
      <a:lvl1pPr marL="0" marR="0" indent="0" algn="l" defTabSz="457200" rtl="0" latinLnBrk="0">
        <a:lnSpc>
          <a:spcPct val="100000"/>
        </a:lnSpc>
        <a:spcBef>
          <a:spcPts val="0"/>
        </a:spcBef>
        <a:spcAft>
          <a:spcPts val="0"/>
        </a:spcAft>
        <a:buClrTx/>
        <a:buSzTx/>
        <a:buFontTx/>
        <a:buNone/>
        <a:tabLst/>
        <a:defRPr sz="4200" b="0" i="0" u="none" strike="noStrike" cap="none" spc="0" baseline="0">
          <a:ln>
            <a:noFill/>
          </a:ln>
          <a:solidFill>
            <a:srgbClr val="EBEBEB"/>
          </a:solidFill>
          <a:uFillTx/>
          <a:latin typeface="+mj-lt"/>
          <a:ea typeface="+mj-ea"/>
          <a:cs typeface="+mj-cs"/>
          <a:sym typeface="Century Gothic"/>
        </a:defRPr>
      </a:lvl1pPr>
      <a:lvl2pPr marL="0" marR="0" indent="0" algn="l" defTabSz="457200" rtl="0" latinLnBrk="0">
        <a:lnSpc>
          <a:spcPct val="100000"/>
        </a:lnSpc>
        <a:spcBef>
          <a:spcPts val="0"/>
        </a:spcBef>
        <a:spcAft>
          <a:spcPts val="0"/>
        </a:spcAft>
        <a:buClrTx/>
        <a:buSzTx/>
        <a:buFontTx/>
        <a:buNone/>
        <a:tabLst/>
        <a:defRPr sz="4200" b="0" i="0" u="none" strike="noStrike" cap="none" spc="0" baseline="0">
          <a:ln>
            <a:noFill/>
          </a:ln>
          <a:solidFill>
            <a:srgbClr val="EBEBEB"/>
          </a:solidFill>
          <a:uFillTx/>
          <a:latin typeface="+mj-lt"/>
          <a:ea typeface="+mj-ea"/>
          <a:cs typeface="+mj-cs"/>
          <a:sym typeface="Century Gothic"/>
        </a:defRPr>
      </a:lvl2pPr>
      <a:lvl3pPr marL="0" marR="0" indent="0" algn="l" defTabSz="457200" rtl="0" latinLnBrk="0">
        <a:lnSpc>
          <a:spcPct val="100000"/>
        </a:lnSpc>
        <a:spcBef>
          <a:spcPts val="0"/>
        </a:spcBef>
        <a:spcAft>
          <a:spcPts val="0"/>
        </a:spcAft>
        <a:buClrTx/>
        <a:buSzTx/>
        <a:buFontTx/>
        <a:buNone/>
        <a:tabLst/>
        <a:defRPr sz="4200" b="0" i="0" u="none" strike="noStrike" cap="none" spc="0" baseline="0">
          <a:ln>
            <a:noFill/>
          </a:ln>
          <a:solidFill>
            <a:srgbClr val="EBEBEB"/>
          </a:solidFill>
          <a:uFillTx/>
          <a:latin typeface="+mj-lt"/>
          <a:ea typeface="+mj-ea"/>
          <a:cs typeface="+mj-cs"/>
          <a:sym typeface="Century Gothic"/>
        </a:defRPr>
      </a:lvl3pPr>
      <a:lvl4pPr marL="0" marR="0" indent="0" algn="l" defTabSz="457200" rtl="0" latinLnBrk="0">
        <a:lnSpc>
          <a:spcPct val="100000"/>
        </a:lnSpc>
        <a:spcBef>
          <a:spcPts val="0"/>
        </a:spcBef>
        <a:spcAft>
          <a:spcPts val="0"/>
        </a:spcAft>
        <a:buClrTx/>
        <a:buSzTx/>
        <a:buFontTx/>
        <a:buNone/>
        <a:tabLst/>
        <a:defRPr sz="4200" b="0" i="0" u="none" strike="noStrike" cap="none" spc="0" baseline="0">
          <a:ln>
            <a:noFill/>
          </a:ln>
          <a:solidFill>
            <a:srgbClr val="EBEBEB"/>
          </a:solidFill>
          <a:uFillTx/>
          <a:latin typeface="+mj-lt"/>
          <a:ea typeface="+mj-ea"/>
          <a:cs typeface="+mj-cs"/>
          <a:sym typeface="Century Gothic"/>
        </a:defRPr>
      </a:lvl4pPr>
      <a:lvl5pPr marL="0" marR="0" indent="0" algn="l" defTabSz="457200" rtl="0" latinLnBrk="0">
        <a:lnSpc>
          <a:spcPct val="100000"/>
        </a:lnSpc>
        <a:spcBef>
          <a:spcPts val="0"/>
        </a:spcBef>
        <a:spcAft>
          <a:spcPts val="0"/>
        </a:spcAft>
        <a:buClrTx/>
        <a:buSzTx/>
        <a:buFontTx/>
        <a:buNone/>
        <a:tabLst/>
        <a:defRPr sz="4200" b="0" i="0" u="none" strike="noStrike" cap="none" spc="0" baseline="0">
          <a:ln>
            <a:noFill/>
          </a:ln>
          <a:solidFill>
            <a:srgbClr val="EBEBEB"/>
          </a:solidFill>
          <a:uFillTx/>
          <a:latin typeface="+mj-lt"/>
          <a:ea typeface="+mj-ea"/>
          <a:cs typeface="+mj-cs"/>
          <a:sym typeface="Century Gothic"/>
        </a:defRPr>
      </a:lvl5pPr>
      <a:lvl6pPr marL="0" marR="0" indent="0" algn="l" defTabSz="457200" rtl="0" latinLnBrk="0">
        <a:lnSpc>
          <a:spcPct val="100000"/>
        </a:lnSpc>
        <a:spcBef>
          <a:spcPts val="0"/>
        </a:spcBef>
        <a:spcAft>
          <a:spcPts val="0"/>
        </a:spcAft>
        <a:buClrTx/>
        <a:buSzTx/>
        <a:buFontTx/>
        <a:buNone/>
        <a:tabLst/>
        <a:defRPr sz="4200" b="0" i="0" u="none" strike="noStrike" cap="none" spc="0" baseline="0">
          <a:ln>
            <a:noFill/>
          </a:ln>
          <a:solidFill>
            <a:srgbClr val="EBEBEB"/>
          </a:solidFill>
          <a:uFillTx/>
          <a:latin typeface="+mj-lt"/>
          <a:ea typeface="+mj-ea"/>
          <a:cs typeface="+mj-cs"/>
          <a:sym typeface="Century Gothic"/>
        </a:defRPr>
      </a:lvl6pPr>
      <a:lvl7pPr marL="0" marR="0" indent="0" algn="l" defTabSz="457200" rtl="0" latinLnBrk="0">
        <a:lnSpc>
          <a:spcPct val="100000"/>
        </a:lnSpc>
        <a:spcBef>
          <a:spcPts val="0"/>
        </a:spcBef>
        <a:spcAft>
          <a:spcPts val="0"/>
        </a:spcAft>
        <a:buClrTx/>
        <a:buSzTx/>
        <a:buFontTx/>
        <a:buNone/>
        <a:tabLst/>
        <a:defRPr sz="4200" b="0" i="0" u="none" strike="noStrike" cap="none" spc="0" baseline="0">
          <a:ln>
            <a:noFill/>
          </a:ln>
          <a:solidFill>
            <a:srgbClr val="EBEBEB"/>
          </a:solidFill>
          <a:uFillTx/>
          <a:latin typeface="+mj-lt"/>
          <a:ea typeface="+mj-ea"/>
          <a:cs typeface="+mj-cs"/>
          <a:sym typeface="Century Gothic"/>
        </a:defRPr>
      </a:lvl7pPr>
      <a:lvl8pPr marL="0" marR="0" indent="0" algn="l" defTabSz="457200" rtl="0" latinLnBrk="0">
        <a:lnSpc>
          <a:spcPct val="100000"/>
        </a:lnSpc>
        <a:spcBef>
          <a:spcPts val="0"/>
        </a:spcBef>
        <a:spcAft>
          <a:spcPts val="0"/>
        </a:spcAft>
        <a:buClrTx/>
        <a:buSzTx/>
        <a:buFontTx/>
        <a:buNone/>
        <a:tabLst/>
        <a:defRPr sz="4200" b="0" i="0" u="none" strike="noStrike" cap="none" spc="0" baseline="0">
          <a:ln>
            <a:noFill/>
          </a:ln>
          <a:solidFill>
            <a:srgbClr val="EBEBEB"/>
          </a:solidFill>
          <a:uFillTx/>
          <a:latin typeface="+mj-lt"/>
          <a:ea typeface="+mj-ea"/>
          <a:cs typeface="+mj-cs"/>
          <a:sym typeface="Century Gothic"/>
        </a:defRPr>
      </a:lvl8pPr>
      <a:lvl9pPr marL="0" marR="0" indent="0" algn="l" defTabSz="457200" rtl="0" latinLnBrk="0">
        <a:lnSpc>
          <a:spcPct val="100000"/>
        </a:lnSpc>
        <a:spcBef>
          <a:spcPts val="0"/>
        </a:spcBef>
        <a:spcAft>
          <a:spcPts val="0"/>
        </a:spcAft>
        <a:buClrTx/>
        <a:buSzTx/>
        <a:buFontTx/>
        <a:buNone/>
        <a:tabLst/>
        <a:defRPr sz="4200" b="0" i="0" u="none" strike="noStrike" cap="none" spc="0" baseline="0">
          <a:ln>
            <a:noFill/>
          </a:ln>
          <a:solidFill>
            <a:srgbClr val="EBEBEB"/>
          </a:solidFill>
          <a:uFillTx/>
          <a:latin typeface="+mj-lt"/>
          <a:ea typeface="+mj-ea"/>
          <a:cs typeface="+mj-cs"/>
          <a:sym typeface="Century Gothic"/>
        </a:defRPr>
      </a:lvl9pPr>
    </p:titleStyle>
    <p:bodyStyle>
      <a:lvl1pPr marL="342900" marR="0" indent="-342900" algn="l" defTabSz="457200" rtl="0" latinLnBrk="0">
        <a:lnSpc>
          <a:spcPct val="100000"/>
        </a:lnSpc>
        <a:spcBef>
          <a:spcPts val="1000"/>
        </a:spcBef>
        <a:spcAft>
          <a:spcPts val="0"/>
        </a:spcAft>
        <a:buClr>
          <a:srgbClr val="8AD0D6"/>
        </a:buClr>
        <a:buSzPct val="80000"/>
        <a:buFont typeface="Wingdings 3"/>
        <a:buChar char=""/>
        <a:tabLst/>
        <a:defRPr sz="2000" b="0" i="0" u="none" strike="noStrike" cap="none" spc="0" baseline="0">
          <a:ln>
            <a:noFill/>
          </a:ln>
          <a:solidFill>
            <a:srgbClr val="FFFFFF"/>
          </a:solidFill>
          <a:uFillTx/>
          <a:latin typeface="+mj-lt"/>
          <a:ea typeface="+mj-ea"/>
          <a:cs typeface="+mj-cs"/>
          <a:sym typeface="Century Gothic"/>
        </a:defRPr>
      </a:lvl1pPr>
      <a:lvl2pPr marL="774700" marR="0" indent="-317500" algn="l" defTabSz="457200" rtl="0" latinLnBrk="0">
        <a:lnSpc>
          <a:spcPct val="100000"/>
        </a:lnSpc>
        <a:spcBef>
          <a:spcPts val="1000"/>
        </a:spcBef>
        <a:spcAft>
          <a:spcPts val="0"/>
        </a:spcAft>
        <a:buClr>
          <a:srgbClr val="8AD0D6"/>
        </a:buClr>
        <a:buSzPct val="80000"/>
        <a:buFont typeface="Wingdings 3"/>
        <a:buChar char=""/>
        <a:tabLst/>
        <a:defRPr sz="2000" b="0" i="0" u="none" strike="noStrike" cap="none" spc="0" baseline="0">
          <a:ln>
            <a:noFill/>
          </a:ln>
          <a:solidFill>
            <a:srgbClr val="FFFFFF"/>
          </a:solidFill>
          <a:uFillTx/>
          <a:latin typeface="+mj-lt"/>
          <a:ea typeface="+mj-ea"/>
          <a:cs typeface="+mj-cs"/>
          <a:sym typeface="Century Gothic"/>
        </a:defRPr>
      </a:lvl2pPr>
      <a:lvl3pPr marL="1200150" marR="0" indent="-285750" algn="l" defTabSz="457200" rtl="0" latinLnBrk="0">
        <a:lnSpc>
          <a:spcPct val="100000"/>
        </a:lnSpc>
        <a:spcBef>
          <a:spcPts val="1000"/>
        </a:spcBef>
        <a:spcAft>
          <a:spcPts val="0"/>
        </a:spcAft>
        <a:buClr>
          <a:srgbClr val="8AD0D6"/>
        </a:buClr>
        <a:buSzPct val="80000"/>
        <a:buFont typeface="Wingdings 3"/>
        <a:buChar char=""/>
        <a:tabLst/>
        <a:defRPr sz="2000" b="0" i="0" u="none" strike="noStrike" cap="none" spc="0" baseline="0">
          <a:ln>
            <a:noFill/>
          </a:ln>
          <a:solidFill>
            <a:srgbClr val="FFFFFF"/>
          </a:solidFill>
          <a:uFillTx/>
          <a:latin typeface="+mj-lt"/>
          <a:ea typeface="+mj-ea"/>
          <a:cs typeface="+mj-cs"/>
          <a:sym typeface="Century Gothic"/>
        </a:defRPr>
      </a:lvl3pPr>
      <a:lvl4pPr marL="1698171" marR="0" indent="-326571" algn="l" defTabSz="457200" rtl="0" latinLnBrk="0">
        <a:lnSpc>
          <a:spcPct val="100000"/>
        </a:lnSpc>
        <a:spcBef>
          <a:spcPts val="1000"/>
        </a:spcBef>
        <a:spcAft>
          <a:spcPts val="0"/>
        </a:spcAft>
        <a:buClr>
          <a:srgbClr val="8AD0D6"/>
        </a:buClr>
        <a:buSzPct val="80000"/>
        <a:buFont typeface="Wingdings 3"/>
        <a:buChar char=""/>
        <a:tabLst/>
        <a:defRPr sz="2000" b="0" i="0" u="none" strike="noStrike" cap="none" spc="0" baseline="0">
          <a:ln>
            <a:noFill/>
          </a:ln>
          <a:solidFill>
            <a:srgbClr val="FFFFFF"/>
          </a:solidFill>
          <a:uFillTx/>
          <a:latin typeface="+mj-lt"/>
          <a:ea typeface="+mj-ea"/>
          <a:cs typeface="+mj-cs"/>
          <a:sym typeface="Century Gothic"/>
        </a:defRPr>
      </a:lvl4pPr>
      <a:lvl5pPr marL="2155371" marR="0" indent="-326571" algn="l" defTabSz="457200" rtl="0" latinLnBrk="0">
        <a:lnSpc>
          <a:spcPct val="100000"/>
        </a:lnSpc>
        <a:spcBef>
          <a:spcPts val="1000"/>
        </a:spcBef>
        <a:spcAft>
          <a:spcPts val="0"/>
        </a:spcAft>
        <a:buClr>
          <a:srgbClr val="8AD0D6"/>
        </a:buClr>
        <a:buSzPct val="80000"/>
        <a:buFont typeface="Wingdings 3"/>
        <a:buChar char=""/>
        <a:tabLst/>
        <a:defRPr sz="2000" b="0" i="0" u="none" strike="noStrike" cap="none" spc="0" baseline="0">
          <a:ln>
            <a:noFill/>
          </a:ln>
          <a:solidFill>
            <a:srgbClr val="FFFFFF"/>
          </a:solidFill>
          <a:uFillTx/>
          <a:latin typeface="+mj-lt"/>
          <a:ea typeface="+mj-ea"/>
          <a:cs typeface="+mj-cs"/>
          <a:sym typeface="Century Gothic"/>
        </a:defRPr>
      </a:lvl5pPr>
      <a:lvl6pPr marL="2603971" marR="0" indent="-326571" algn="l" defTabSz="457200" rtl="0" latinLnBrk="0">
        <a:lnSpc>
          <a:spcPct val="100000"/>
        </a:lnSpc>
        <a:spcBef>
          <a:spcPts val="1000"/>
        </a:spcBef>
        <a:spcAft>
          <a:spcPts val="0"/>
        </a:spcAft>
        <a:buClr>
          <a:srgbClr val="8AD0D6"/>
        </a:buClr>
        <a:buSzPct val="80000"/>
        <a:buFont typeface="Wingdings 3"/>
        <a:buChar char=""/>
        <a:tabLst/>
        <a:defRPr sz="2000" b="0" i="0" u="none" strike="noStrike" cap="none" spc="0" baseline="0">
          <a:ln>
            <a:noFill/>
          </a:ln>
          <a:solidFill>
            <a:srgbClr val="FFFFFF"/>
          </a:solidFill>
          <a:uFillTx/>
          <a:latin typeface="+mj-lt"/>
          <a:ea typeface="+mj-ea"/>
          <a:cs typeface="+mj-cs"/>
          <a:sym typeface="Century Gothic"/>
        </a:defRPr>
      </a:lvl6pPr>
      <a:lvl7pPr marL="3069771" marR="0" indent="-326571" algn="l" defTabSz="457200" rtl="0" latinLnBrk="0">
        <a:lnSpc>
          <a:spcPct val="100000"/>
        </a:lnSpc>
        <a:spcBef>
          <a:spcPts val="1000"/>
        </a:spcBef>
        <a:spcAft>
          <a:spcPts val="0"/>
        </a:spcAft>
        <a:buClr>
          <a:srgbClr val="8AD0D6"/>
        </a:buClr>
        <a:buSzPct val="80000"/>
        <a:buFont typeface="Wingdings 3"/>
        <a:buChar char=""/>
        <a:tabLst/>
        <a:defRPr sz="2000" b="0" i="0" u="none" strike="noStrike" cap="none" spc="0" baseline="0">
          <a:ln>
            <a:noFill/>
          </a:ln>
          <a:solidFill>
            <a:srgbClr val="FFFFFF"/>
          </a:solidFill>
          <a:uFillTx/>
          <a:latin typeface="+mj-lt"/>
          <a:ea typeface="+mj-ea"/>
          <a:cs typeface="+mj-cs"/>
          <a:sym typeface="Century Gothic"/>
        </a:defRPr>
      </a:lvl7pPr>
      <a:lvl8pPr marL="3526971" marR="0" indent="-326571" algn="l" defTabSz="457200" rtl="0" latinLnBrk="0">
        <a:lnSpc>
          <a:spcPct val="100000"/>
        </a:lnSpc>
        <a:spcBef>
          <a:spcPts val="1000"/>
        </a:spcBef>
        <a:spcAft>
          <a:spcPts val="0"/>
        </a:spcAft>
        <a:buClr>
          <a:srgbClr val="8AD0D6"/>
        </a:buClr>
        <a:buSzPct val="80000"/>
        <a:buFont typeface="Wingdings 3"/>
        <a:buChar char=""/>
        <a:tabLst/>
        <a:defRPr sz="2000" b="0" i="0" u="none" strike="noStrike" cap="none" spc="0" baseline="0">
          <a:ln>
            <a:noFill/>
          </a:ln>
          <a:solidFill>
            <a:srgbClr val="FFFFFF"/>
          </a:solidFill>
          <a:uFillTx/>
          <a:latin typeface="+mj-lt"/>
          <a:ea typeface="+mj-ea"/>
          <a:cs typeface="+mj-cs"/>
          <a:sym typeface="Century Gothic"/>
        </a:defRPr>
      </a:lvl8pPr>
      <a:lvl9pPr marL="3984171" marR="0" indent="-326571" algn="l" defTabSz="457200" rtl="0" latinLnBrk="0">
        <a:lnSpc>
          <a:spcPct val="100000"/>
        </a:lnSpc>
        <a:spcBef>
          <a:spcPts val="1000"/>
        </a:spcBef>
        <a:spcAft>
          <a:spcPts val="0"/>
        </a:spcAft>
        <a:buClr>
          <a:srgbClr val="8AD0D6"/>
        </a:buClr>
        <a:buSzPct val="80000"/>
        <a:buFont typeface="Wingdings 3"/>
        <a:buChar char=""/>
        <a:tabLst/>
        <a:defRPr sz="2000" b="0" i="0" u="none" strike="noStrike" cap="none" spc="0" baseline="0">
          <a:ln>
            <a:noFill/>
          </a:ln>
          <a:solidFill>
            <a:srgbClr val="FFFFFF"/>
          </a:solidFill>
          <a:uFillTx/>
          <a:latin typeface="+mj-lt"/>
          <a:ea typeface="+mj-ea"/>
          <a:cs typeface="+mj-cs"/>
          <a:sym typeface="Century Gothic"/>
        </a:defRPr>
      </a:lvl9pPr>
    </p:bodyStyle>
    <p:otherStyle>
      <a:lvl1pPr marL="0" marR="0" indent="0" algn="ctr" defTabSz="914400" rtl="0" latinLnBrk="0">
        <a:lnSpc>
          <a:spcPct val="100000"/>
        </a:lnSpc>
        <a:spcBef>
          <a:spcPts val="0"/>
        </a:spcBef>
        <a:spcAft>
          <a:spcPts val="0"/>
        </a:spcAft>
        <a:buClrTx/>
        <a:buSzTx/>
        <a:buFontTx/>
        <a:buNone/>
        <a:tabLst/>
        <a:defRPr sz="2800" b="0" i="0" u="none" strike="noStrike" cap="none" spc="0" baseline="0">
          <a:ln>
            <a:noFill/>
          </a:ln>
          <a:solidFill>
            <a:schemeClr val="tx1"/>
          </a:solidFill>
          <a:uFillTx/>
          <a:latin typeface="+mn-lt"/>
          <a:ea typeface="+mn-ea"/>
          <a:cs typeface="+mn-cs"/>
          <a:sym typeface="Century Gothic"/>
        </a:defRPr>
      </a:lvl1pPr>
      <a:lvl2pPr marL="0" marR="0" indent="457200" algn="ctr" defTabSz="914400" rtl="0" latinLnBrk="0">
        <a:lnSpc>
          <a:spcPct val="100000"/>
        </a:lnSpc>
        <a:spcBef>
          <a:spcPts val="0"/>
        </a:spcBef>
        <a:spcAft>
          <a:spcPts val="0"/>
        </a:spcAft>
        <a:buClrTx/>
        <a:buSzTx/>
        <a:buFontTx/>
        <a:buNone/>
        <a:tabLst/>
        <a:defRPr sz="2800" b="0" i="0" u="none" strike="noStrike" cap="none" spc="0" baseline="0">
          <a:ln>
            <a:noFill/>
          </a:ln>
          <a:solidFill>
            <a:schemeClr val="tx1"/>
          </a:solidFill>
          <a:uFillTx/>
          <a:latin typeface="+mn-lt"/>
          <a:ea typeface="+mn-ea"/>
          <a:cs typeface="+mn-cs"/>
          <a:sym typeface="Century Gothic"/>
        </a:defRPr>
      </a:lvl2pPr>
      <a:lvl3pPr marL="0" marR="0" indent="914400" algn="ctr" defTabSz="914400" rtl="0" latinLnBrk="0">
        <a:lnSpc>
          <a:spcPct val="100000"/>
        </a:lnSpc>
        <a:spcBef>
          <a:spcPts val="0"/>
        </a:spcBef>
        <a:spcAft>
          <a:spcPts val="0"/>
        </a:spcAft>
        <a:buClrTx/>
        <a:buSzTx/>
        <a:buFontTx/>
        <a:buNone/>
        <a:tabLst/>
        <a:defRPr sz="2800" b="0" i="0" u="none" strike="noStrike" cap="none" spc="0" baseline="0">
          <a:ln>
            <a:noFill/>
          </a:ln>
          <a:solidFill>
            <a:schemeClr val="tx1"/>
          </a:solidFill>
          <a:uFillTx/>
          <a:latin typeface="+mn-lt"/>
          <a:ea typeface="+mn-ea"/>
          <a:cs typeface="+mn-cs"/>
          <a:sym typeface="Century Gothic"/>
        </a:defRPr>
      </a:lvl3pPr>
      <a:lvl4pPr marL="0" marR="0" indent="1371600" algn="ctr" defTabSz="914400" rtl="0" latinLnBrk="0">
        <a:lnSpc>
          <a:spcPct val="100000"/>
        </a:lnSpc>
        <a:spcBef>
          <a:spcPts val="0"/>
        </a:spcBef>
        <a:spcAft>
          <a:spcPts val="0"/>
        </a:spcAft>
        <a:buClrTx/>
        <a:buSzTx/>
        <a:buFontTx/>
        <a:buNone/>
        <a:tabLst/>
        <a:defRPr sz="2800" b="0" i="0" u="none" strike="noStrike" cap="none" spc="0" baseline="0">
          <a:ln>
            <a:noFill/>
          </a:ln>
          <a:solidFill>
            <a:schemeClr val="tx1"/>
          </a:solidFill>
          <a:uFillTx/>
          <a:latin typeface="+mn-lt"/>
          <a:ea typeface="+mn-ea"/>
          <a:cs typeface="+mn-cs"/>
          <a:sym typeface="Century Gothic"/>
        </a:defRPr>
      </a:lvl4pPr>
      <a:lvl5pPr marL="0" marR="0" indent="1828800" algn="ctr" defTabSz="914400" rtl="0" latinLnBrk="0">
        <a:lnSpc>
          <a:spcPct val="100000"/>
        </a:lnSpc>
        <a:spcBef>
          <a:spcPts val="0"/>
        </a:spcBef>
        <a:spcAft>
          <a:spcPts val="0"/>
        </a:spcAft>
        <a:buClrTx/>
        <a:buSzTx/>
        <a:buFontTx/>
        <a:buNone/>
        <a:tabLst/>
        <a:defRPr sz="2800" b="0" i="0" u="none" strike="noStrike" cap="none" spc="0" baseline="0">
          <a:ln>
            <a:noFill/>
          </a:ln>
          <a:solidFill>
            <a:schemeClr val="tx1"/>
          </a:solidFill>
          <a:uFillTx/>
          <a:latin typeface="+mn-lt"/>
          <a:ea typeface="+mn-ea"/>
          <a:cs typeface="+mn-cs"/>
          <a:sym typeface="Century Gothic"/>
        </a:defRPr>
      </a:lvl5pPr>
      <a:lvl6pPr marL="0" marR="0" indent="2286000" algn="ctr" defTabSz="914400" rtl="0" latinLnBrk="0">
        <a:lnSpc>
          <a:spcPct val="100000"/>
        </a:lnSpc>
        <a:spcBef>
          <a:spcPts val="0"/>
        </a:spcBef>
        <a:spcAft>
          <a:spcPts val="0"/>
        </a:spcAft>
        <a:buClrTx/>
        <a:buSzTx/>
        <a:buFontTx/>
        <a:buNone/>
        <a:tabLst/>
        <a:defRPr sz="2800" b="0" i="0" u="none" strike="noStrike" cap="none" spc="0" baseline="0">
          <a:ln>
            <a:noFill/>
          </a:ln>
          <a:solidFill>
            <a:schemeClr val="tx1"/>
          </a:solidFill>
          <a:uFillTx/>
          <a:latin typeface="+mn-lt"/>
          <a:ea typeface="+mn-ea"/>
          <a:cs typeface="+mn-cs"/>
          <a:sym typeface="Century Gothic"/>
        </a:defRPr>
      </a:lvl6pPr>
      <a:lvl7pPr marL="0" marR="0" indent="2743200" algn="ctr" defTabSz="914400" rtl="0" latinLnBrk="0">
        <a:lnSpc>
          <a:spcPct val="100000"/>
        </a:lnSpc>
        <a:spcBef>
          <a:spcPts val="0"/>
        </a:spcBef>
        <a:spcAft>
          <a:spcPts val="0"/>
        </a:spcAft>
        <a:buClrTx/>
        <a:buSzTx/>
        <a:buFontTx/>
        <a:buNone/>
        <a:tabLst/>
        <a:defRPr sz="2800" b="0" i="0" u="none" strike="noStrike" cap="none" spc="0" baseline="0">
          <a:ln>
            <a:noFill/>
          </a:ln>
          <a:solidFill>
            <a:schemeClr val="tx1"/>
          </a:solidFill>
          <a:uFillTx/>
          <a:latin typeface="+mn-lt"/>
          <a:ea typeface="+mn-ea"/>
          <a:cs typeface="+mn-cs"/>
          <a:sym typeface="Century Gothic"/>
        </a:defRPr>
      </a:lvl7pPr>
      <a:lvl8pPr marL="0" marR="0" indent="3200400" algn="ctr" defTabSz="914400" rtl="0" latinLnBrk="0">
        <a:lnSpc>
          <a:spcPct val="100000"/>
        </a:lnSpc>
        <a:spcBef>
          <a:spcPts val="0"/>
        </a:spcBef>
        <a:spcAft>
          <a:spcPts val="0"/>
        </a:spcAft>
        <a:buClrTx/>
        <a:buSzTx/>
        <a:buFontTx/>
        <a:buNone/>
        <a:tabLst/>
        <a:defRPr sz="2800" b="0" i="0" u="none" strike="noStrike" cap="none" spc="0" baseline="0">
          <a:ln>
            <a:noFill/>
          </a:ln>
          <a:solidFill>
            <a:schemeClr val="tx1"/>
          </a:solidFill>
          <a:uFillTx/>
          <a:latin typeface="+mn-lt"/>
          <a:ea typeface="+mn-ea"/>
          <a:cs typeface="+mn-cs"/>
          <a:sym typeface="Century Gothic"/>
        </a:defRPr>
      </a:lvl8pPr>
      <a:lvl9pPr marL="0" marR="0" indent="3657600" algn="ctr" defTabSz="914400" rtl="0" latinLnBrk="0">
        <a:lnSpc>
          <a:spcPct val="100000"/>
        </a:lnSpc>
        <a:spcBef>
          <a:spcPts val="0"/>
        </a:spcBef>
        <a:spcAft>
          <a:spcPts val="0"/>
        </a:spcAft>
        <a:buClrTx/>
        <a:buSzTx/>
        <a:buFontTx/>
        <a:buNone/>
        <a:tabLst/>
        <a:defRPr sz="2800" b="0" i="0" u="none" strike="noStrike" cap="none" spc="0" baseline="0">
          <a:ln>
            <a:noFill/>
          </a:ln>
          <a:solidFill>
            <a:schemeClr val="tx1"/>
          </a:solidFill>
          <a:uFillTx/>
          <a:latin typeface="+mn-lt"/>
          <a:ea typeface="+mn-ea"/>
          <a:cs typeface="+mn-cs"/>
          <a:sym typeface="Century Gothic"/>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Shape 289"/>
          <p:cNvSpPr>
            <a:spLocks noGrp="1"/>
          </p:cNvSpPr>
          <p:nvPr>
            <p:ph type="ctrTitle"/>
          </p:nvPr>
        </p:nvSpPr>
        <p:spPr>
          <a:xfrm>
            <a:off x="1154954" y="1447799"/>
            <a:ext cx="8825660" cy="2341241"/>
          </a:xfrm>
          <a:prstGeom prst="rect">
            <a:avLst/>
          </a:prstGeom>
        </p:spPr>
        <p:txBody>
          <a:bodyPr>
            <a:normAutofit/>
          </a:bodyPr>
          <a:lstStyle>
            <a:lvl1pPr defTabSz="443484">
              <a:defRPr sz="6984"/>
            </a:lvl1pPr>
          </a:lstStyle>
          <a:p>
            <a:r>
              <a:rPr lang="en-IE" dirty="0" smtClean="0"/>
              <a:t>Design </a:t>
            </a:r>
            <a:r>
              <a:rPr dirty="0" smtClean="0"/>
              <a:t>Patterns</a:t>
            </a:r>
            <a:r>
              <a:rPr lang="en-IE" dirty="0" smtClean="0"/>
              <a:t> – </a:t>
            </a:r>
            <a:br>
              <a:rPr lang="en-IE" dirty="0" smtClean="0"/>
            </a:br>
            <a:r>
              <a:rPr lang="en-IE" dirty="0" smtClean="0"/>
              <a:t>Java EE</a:t>
            </a:r>
            <a:endParaRPr dirty="0"/>
          </a:p>
        </p:txBody>
      </p:sp>
      <p:sp>
        <p:nvSpPr>
          <p:cNvPr id="290" name="Shape 290"/>
          <p:cNvSpPr>
            <a:spLocks noGrp="1"/>
          </p:cNvSpPr>
          <p:nvPr>
            <p:ph type="subTitle" sz="quarter" idx="1"/>
          </p:nvPr>
        </p:nvSpPr>
        <p:spPr>
          <a:xfrm>
            <a:off x="1199456" y="4653136"/>
            <a:ext cx="8825660" cy="861421"/>
          </a:xfrm>
          <a:prstGeom prst="rect">
            <a:avLst/>
          </a:prstGeom>
        </p:spPr>
        <p:txBody>
          <a:bodyPr/>
          <a:lstStyle/>
          <a:p>
            <a:r>
              <a:rPr dirty="0"/>
              <a:t>Swapnil </a:t>
            </a:r>
            <a:r>
              <a:rPr dirty="0" err="1"/>
              <a:t>parashar</a:t>
            </a:r>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Shape 292"/>
          <p:cNvSpPr>
            <a:spLocks noGrp="1"/>
          </p:cNvSpPr>
          <p:nvPr>
            <p:ph type="title"/>
          </p:nvPr>
        </p:nvSpPr>
        <p:spPr>
          <a:xfrm>
            <a:off x="646111" y="452718"/>
            <a:ext cx="9404723" cy="1400531"/>
          </a:xfrm>
          <a:prstGeom prst="rect">
            <a:avLst/>
          </a:prstGeom>
        </p:spPr>
        <p:txBody>
          <a:bodyPr/>
          <a:lstStyle/>
          <a:p>
            <a:r>
              <a:rPr lang="en-IE" dirty="0" smtClean="0"/>
              <a:t>Prototype Pattern</a:t>
            </a:r>
            <a:endParaRPr dirty="0"/>
          </a:p>
        </p:txBody>
      </p:sp>
      <p:sp>
        <p:nvSpPr>
          <p:cNvPr id="293" name="Shape 293"/>
          <p:cNvSpPr>
            <a:spLocks noGrp="1"/>
          </p:cNvSpPr>
          <p:nvPr>
            <p:ph type="body" idx="1"/>
          </p:nvPr>
        </p:nvSpPr>
        <p:spPr>
          <a:xfrm>
            <a:off x="1103312" y="2052917"/>
            <a:ext cx="8715666" cy="4195483"/>
          </a:xfrm>
          <a:prstGeom prst="rect">
            <a:avLst/>
          </a:prstGeom>
        </p:spPr>
        <p:txBody>
          <a:bodyPr>
            <a:normAutofit/>
          </a:bodyPr>
          <a:lstStyle/>
          <a:p>
            <a:pPr marL="0" indent="0">
              <a:buNone/>
            </a:pPr>
            <a:endParaRPr lang="en-IE" dirty="0" smtClean="0"/>
          </a:p>
          <a:p>
            <a:r>
              <a:rPr lang="en-IE" dirty="0"/>
              <a:t>Prototype pattern refers to creating duplicate object while keeping performance in mind. This type of design pattern comes under creational pattern as this pattern provides one of the best ways to create an object. </a:t>
            </a:r>
            <a:endParaRPr lang="en-IE" dirty="0" smtClean="0"/>
          </a:p>
          <a:p>
            <a:endParaRPr lang="en-IE" dirty="0"/>
          </a:p>
          <a:p>
            <a:r>
              <a:rPr lang="en-IE" dirty="0" smtClean="0"/>
              <a:t>This </a:t>
            </a:r>
            <a:r>
              <a:rPr lang="en-IE" dirty="0"/>
              <a:t>pattern involves implementing a prototype interface which tells to create a clone of the current object. This pattern is used when creation of object directly is costly. For example, an object is to be created after a costly database operation. We can cache the object, return its clone on next request and update the database as and when needed thus reducing database calls. </a:t>
            </a:r>
            <a:endParaRPr dirty="0"/>
          </a:p>
        </p:txBody>
      </p:sp>
    </p:spTree>
    <p:extLst>
      <p:ext uri="{BB962C8B-B14F-4D97-AF65-F5344CB8AC3E}">
        <p14:creationId xmlns:p14="http://schemas.microsoft.com/office/powerpoint/2010/main" val="1798907833"/>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Shape 292"/>
          <p:cNvSpPr>
            <a:spLocks noGrp="1"/>
          </p:cNvSpPr>
          <p:nvPr>
            <p:ph type="title"/>
          </p:nvPr>
        </p:nvSpPr>
        <p:spPr>
          <a:xfrm>
            <a:off x="646111" y="452718"/>
            <a:ext cx="9404723" cy="1400531"/>
          </a:xfrm>
          <a:prstGeom prst="rect">
            <a:avLst/>
          </a:prstGeom>
        </p:spPr>
        <p:txBody>
          <a:bodyPr/>
          <a:lstStyle/>
          <a:p>
            <a:r>
              <a:rPr lang="en-IE" dirty="0" smtClean="0"/>
              <a:t>Adapter Pattern</a:t>
            </a:r>
            <a:endParaRPr dirty="0"/>
          </a:p>
        </p:txBody>
      </p:sp>
      <p:sp>
        <p:nvSpPr>
          <p:cNvPr id="293" name="Shape 293"/>
          <p:cNvSpPr>
            <a:spLocks noGrp="1"/>
          </p:cNvSpPr>
          <p:nvPr>
            <p:ph type="body" idx="1"/>
          </p:nvPr>
        </p:nvSpPr>
        <p:spPr>
          <a:xfrm>
            <a:off x="1103312" y="2052917"/>
            <a:ext cx="8715666" cy="4195483"/>
          </a:xfrm>
          <a:prstGeom prst="rect">
            <a:avLst/>
          </a:prstGeom>
        </p:spPr>
        <p:txBody>
          <a:bodyPr>
            <a:normAutofit/>
          </a:bodyPr>
          <a:lstStyle/>
          <a:p>
            <a:pPr marL="0" indent="0">
              <a:buNone/>
            </a:pPr>
            <a:endParaRPr lang="en-IE" dirty="0" smtClean="0"/>
          </a:p>
          <a:p>
            <a:r>
              <a:rPr lang="en-IE" dirty="0"/>
              <a:t>Adapter pattern works as a bridge between two incompatible interfaces. This type of design pattern comes under structural pattern as this pattern combines the capability of two independent interfaces. </a:t>
            </a:r>
            <a:endParaRPr lang="en-IE" dirty="0" smtClean="0"/>
          </a:p>
          <a:p>
            <a:endParaRPr lang="en-IE" dirty="0"/>
          </a:p>
          <a:p>
            <a:r>
              <a:rPr lang="en-IE" dirty="0" smtClean="0"/>
              <a:t>This </a:t>
            </a:r>
            <a:r>
              <a:rPr lang="en-IE" dirty="0"/>
              <a:t>pattern involves a single class which is responsible to join functionalities of independent or incompatible interfaces. A real life example could be a case of card reader which acts as an adapter between memory card and a laptop. You plugin the memory card into card reader and card reader into the laptop so that memory card can be read via laptop. </a:t>
            </a:r>
            <a:endParaRPr dirty="0"/>
          </a:p>
        </p:txBody>
      </p:sp>
    </p:spTree>
    <p:extLst>
      <p:ext uri="{BB962C8B-B14F-4D97-AF65-F5344CB8AC3E}">
        <p14:creationId xmlns:p14="http://schemas.microsoft.com/office/powerpoint/2010/main" val="791230589"/>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Shape 292"/>
          <p:cNvSpPr>
            <a:spLocks noGrp="1"/>
          </p:cNvSpPr>
          <p:nvPr>
            <p:ph type="title"/>
          </p:nvPr>
        </p:nvSpPr>
        <p:spPr>
          <a:xfrm>
            <a:off x="646111" y="452718"/>
            <a:ext cx="9404723" cy="1400531"/>
          </a:xfrm>
          <a:prstGeom prst="rect">
            <a:avLst/>
          </a:prstGeom>
        </p:spPr>
        <p:txBody>
          <a:bodyPr/>
          <a:lstStyle/>
          <a:p>
            <a:r>
              <a:rPr lang="en-IE" dirty="0" smtClean="0"/>
              <a:t>Bridge Pattern</a:t>
            </a:r>
            <a:endParaRPr dirty="0"/>
          </a:p>
        </p:txBody>
      </p:sp>
      <p:sp>
        <p:nvSpPr>
          <p:cNvPr id="293" name="Shape 293"/>
          <p:cNvSpPr>
            <a:spLocks noGrp="1"/>
          </p:cNvSpPr>
          <p:nvPr>
            <p:ph type="body" idx="1"/>
          </p:nvPr>
        </p:nvSpPr>
        <p:spPr>
          <a:xfrm>
            <a:off x="1103312" y="2052917"/>
            <a:ext cx="8715666" cy="4195483"/>
          </a:xfrm>
          <a:prstGeom prst="rect">
            <a:avLst/>
          </a:prstGeom>
        </p:spPr>
        <p:txBody>
          <a:bodyPr>
            <a:normAutofit/>
          </a:bodyPr>
          <a:lstStyle/>
          <a:p>
            <a:pPr marL="0" indent="0">
              <a:buNone/>
            </a:pPr>
            <a:endParaRPr lang="en-IE" dirty="0" smtClean="0"/>
          </a:p>
          <a:p>
            <a:r>
              <a:rPr lang="en-IE" dirty="0"/>
              <a:t>Bridge is used when we need to decouple an abstraction from its implementation so that the two can vary independently. This type of design pattern comes under structural pattern as this pattern decouples implementation class and abstract class by providing a bridge structure between them. </a:t>
            </a:r>
            <a:endParaRPr lang="en-IE" dirty="0" smtClean="0"/>
          </a:p>
          <a:p>
            <a:endParaRPr lang="en-IE" dirty="0"/>
          </a:p>
          <a:p>
            <a:r>
              <a:rPr lang="en-IE" dirty="0" smtClean="0"/>
              <a:t>This </a:t>
            </a:r>
            <a:r>
              <a:rPr lang="en-IE" dirty="0"/>
              <a:t>pattern involves an interface which acts as a bridge which makes the functionality of concrete classes independent from interface implementer classes. Both types of classes can be altered structurally without affecting each other.</a:t>
            </a:r>
            <a:endParaRPr dirty="0"/>
          </a:p>
        </p:txBody>
      </p:sp>
    </p:spTree>
    <p:extLst>
      <p:ext uri="{BB962C8B-B14F-4D97-AF65-F5344CB8AC3E}">
        <p14:creationId xmlns:p14="http://schemas.microsoft.com/office/powerpoint/2010/main" val="868126658"/>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Shape 292"/>
          <p:cNvSpPr>
            <a:spLocks noGrp="1"/>
          </p:cNvSpPr>
          <p:nvPr>
            <p:ph type="title"/>
          </p:nvPr>
        </p:nvSpPr>
        <p:spPr>
          <a:xfrm>
            <a:off x="646111" y="452718"/>
            <a:ext cx="9404723" cy="1400531"/>
          </a:xfrm>
          <a:prstGeom prst="rect">
            <a:avLst/>
          </a:prstGeom>
        </p:spPr>
        <p:txBody>
          <a:bodyPr/>
          <a:lstStyle/>
          <a:p>
            <a:r>
              <a:rPr lang="en-IE" dirty="0" smtClean="0"/>
              <a:t>Filter Pattern</a:t>
            </a:r>
            <a:endParaRPr dirty="0"/>
          </a:p>
        </p:txBody>
      </p:sp>
      <p:sp>
        <p:nvSpPr>
          <p:cNvPr id="293" name="Shape 293"/>
          <p:cNvSpPr>
            <a:spLocks noGrp="1"/>
          </p:cNvSpPr>
          <p:nvPr>
            <p:ph type="body" idx="1"/>
          </p:nvPr>
        </p:nvSpPr>
        <p:spPr>
          <a:xfrm>
            <a:off x="1103312" y="2052917"/>
            <a:ext cx="8715666" cy="4195483"/>
          </a:xfrm>
          <a:prstGeom prst="rect">
            <a:avLst/>
          </a:prstGeom>
        </p:spPr>
        <p:txBody>
          <a:bodyPr>
            <a:normAutofit/>
          </a:bodyPr>
          <a:lstStyle/>
          <a:p>
            <a:pPr marL="0" indent="0">
              <a:buNone/>
            </a:pPr>
            <a:endParaRPr lang="en-IE" dirty="0" smtClean="0"/>
          </a:p>
          <a:p>
            <a:r>
              <a:rPr lang="en-IE" dirty="0"/>
              <a:t>Filter pattern or Criteria pattern is a design pattern that enables developers to filter a set of objects using different criteria and chaining them in a decoupled way through logical operations. This type of design pattern comes under structural pattern as this pattern combines multiple criteria to obtain single criteria. </a:t>
            </a:r>
            <a:endParaRPr dirty="0"/>
          </a:p>
        </p:txBody>
      </p:sp>
    </p:spTree>
    <p:extLst>
      <p:ext uri="{BB962C8B-B14F-4D97-AF65-F5344CB8AC3E}">
        <p14:creationId xmlns:p14="http://schemas.microsoft.com/office/powerpoint/2010/main" val="3733363059"/>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Shape 292"/>
          <p:cNvSpPr>
            <a:spLocks noGrp="1"/>
          </p:cNvSpPr>
          <p:nvPr>
            <p:ph type="title"/>
          </p:nvPr>
        </p:nvSpPr>
        <p:spPr>
          <a:xfrm>
            <a:off x="646111" y="452718"/>
            <a:ext cx="9404723" cy="1400531"/>
          </a:xfrm>
          <a:prstGeom prst="rect">
            <a:avLst/>
          </a:prstGeom>
        </p:spPr>
        <p:txBody>
          <a:bodyPr/>
          <a:lstStyle/>
          <a:p>
            <a:r>
              <a:rPr lang="en-IE" dirty="0" smtClean="0"/>
              <a:t>Composite Pattern</a:t>
            </a:r>
            <a:endParaRPr dirty="0"/>
          </a:p>
        </p:txBody>
      </p:sp>
      <p:sp>
        <p:nvSpPr>
          <p:cNvPr id="293" name="Shape 293"/>
          <p:cNvSpPr>
            <a:spLocks noGrp="1"/>
          </p:cNvSpPr>
          <p:nvPr>
            <p:ph type="body" idx="1"/>
          </p:nvPr>
        </p:nvSpPr>
        <p:spPr>
          <a:xfrm>
            <a:off x="1103312" y="2052917"/>
            <a:ext cx="8715666" cy="4195483"/>
          </a:xfrm>
          <a:prstGeom prst="rect">
            <a:avLst/>
          </a:prstGeom>
        </p:spPr>
        <p:txBody>
          <a:bodyPr>
            <a:normAutofit/>
          </a:bodyPr>
          <a:lstStyle/>
          <a:p>
            <a:pPr marL="0" indent="0">
              <a:buNone/>
            </a:pPr>
            <a:endParaRPr lang="en-IE" dirty="0" smtClean="0"/>
          </a:p>
          <a:p>
            <a:r>
              <a:rPr lang="en-IE" dirty="0"/>
              <a:t>Composite pattern is used where we need to treat a group of objects in similar way as a single object. Composite pattern composes objects in term of a tree structure to represent part as well as whole hierarchy. </a:t>
            </a:r>
            <a:endParaRPr lang="en-IE" dirty="0" smtClean="0"/>
          </a:p>
          <a:p>
            <a:endParaRPr lang="en-IE" dirty="0"/>
          </a:p>
          <a:p>
            <a:r>
              <a:rPr lang="en-IE" dirty="0" smtClean="0"/>
              <a:t>This </a:t>
            </a:r>
            <a:r>
              <a:rPr lang="en-IE" dirty="0"/>
              <a:t>type of design pattern comes under structural pattern as this pattern creates a tree structure of a group of objects. This pattern creates a class that contains a group of its own objects. This class provides ways to modify its group of same objects. </a:t>
            </a:r>
            <a:endParaRPr dirty="0"/>
          </a:p>
        </p:txBody>
      </p:sp>
    </p:spTree>
    <p:extLst>
      <p:ext uri="{BB962C8B-B14F-4D97-AF65-F5344CB8AC3E}">
        <p14:creationId xmlns:p14="http://schemas.microsoft.com/office/powerpoint/2010/main" val="4073284456"/>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Shape 292"/>
          <p:cNvSpPr>
            <a:spLocks noGrp="1"/>
          </p:cNvSpPr>
          <p:nvPr>
            <p:ph type="title"/>
          </p:nvPr>
        </p:nvSpPr>
        <p:spPr>
          <a:xfrm>
            <a:off x="646111" y="452718"/>
            <a:ext cx="9404723" cy="1400531"/>
          </a:xfrm>
          <a:prstGeom prst="rect">
            <a:avLst/>
          </a:prstGeom>
        </p:spPr>
        <p:txBody>
          <a:bodyPr/>
          <a:lstStyle/>
          <a:p>
            <a:r>
              <a:rPr lang="en-IE" dirty="0" smtClean="0"/>
              <a:t>Decorator Pattern</a:t>
            </a:r>
            <a:endParaRPr dirty="0"/>
          </a:p>
        </p:txBody>
      </p:sp>
      <p:sp>
        <p:nvSpPr>
          <p:cNvPr id="293" name="Shape 293"/>
          <p:cNvSpPr>
            <a:spLocks noGrp="1"/>
          </p:cNvSpPr>
          <p:nvPr>
            <p:ph type="body" idx="1"/>
          </p:nvPr>
        </p:nvSpPr>
        <p:spPr>
          <a:xfrm>
            <a:off x="1103312" y="2052917"/>
            <a:ext cx="8715666" cy="4195483"/>
          </a:xfrm>
          <a:prstGeom prst="rect">
            <a:avLst/>
          </a:prstGeom>
        </p:spPr>
        <p:txBody>
          <a:bodyPr>
            <a:normAutofit/>
          </a:bodyPr>
          <a:lstStyle/>
          <a:p>
            <a:pPr marL="0" indent="0">
              <a:buNone/>
            </a:pPr>
            <a:endParaRPr lang="en-IE" dirty="0" smtClean="0"/>
          </a:p>
          <a:p>
            <a:r>
              <a:rPr lang="en-IE" dirty="0"/>
              <a:t>Decorator pattern allows a user to add new functionality to an existing object without altering its structure. This type of design pattern comes under structural pattern as this pattern acts as a wrapper to existing class. </a:t>
            </a:r>
            <a:endParaRPr lang="en-IE" dirty="0" smtClean="0"/>
          </a:p>
          <a:p>
            <a:endParaRPr lang="en-IE" dirty="0"/>
          </a:p>
          <a:p>
            <a:r>
              <a:rPr lang="en-IE" dirty="0" smtClean="0"/>
              <a:t>This </a:t>
            </a:r>
            <a:r>
              <a:rPr lang="en-IE" dirty="0"/>
              <a:t>pattern creates a decorator class which wraps the original class and provides additional functionality keeping class methods signature intact. </a:t>
            </a:r>
            <a:endParaRPr dirty="0"/>
          </a:p>
        </p:txBody>
      </p:sp>
    </p:spTree>
    <p:extLst>
      <p:ext uri="{BB962C8B-B14F-4D97-AF65-F5344CB8AC3E}">
        <p14:creationId xmlns:p14="http://schemas.microsoft.com/office/powerpoint/2010/main" val="665413875"/>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Shape 292"/>
          <p:cNvSpPr>
            <a:spLocks noGrp="1"/>
          </p:cNvSpPr>
          <p:nvPr>
            <p:ph type="title"/>
          </p:nvPr>
        </p:nvSpPr>
        <p:spPr>
          <a:xfrm>
            <a:off x="646111" y="452718"/>
            <a:ext cx="9404723" cy="1400531"/>
          </a:xfrm>
          <a:prstGeom prst="rect">
            <a:avLst/>
          </a:prstGeom>
        </p:spPr>
        <p:txBody>
          <a:bodyPr/>
          <a:lstStyle/>
          <a:p>
            <a:r>
              <a:rPr lang="en-IE" dirty="0" smtClean="0"/>
              <a:t>Façade Pattern</a:t>
            </a:r>
            <a:endParaRPr dirty="0"/>
          </a:p>
        </p:txBody>
      </p:sp>
      <p:sp>
        <p:nvSpPr>
          <p:cNvPr id="293" name="Shape 293"/>
          <p:cNvSpPr>
            <a:spLocks noGrp="1"/>
          </p:cNvSpPr>
          <p:nvPr>
            <p:ph type="body" idx="1"/>
          </p:nvPr>
        </p:nvSpPr>
        <p:spPr>
          <a:xfrm>
            <a:off x="1103312" y="2052917"/>
            <a:ext cx="8715666" cy="4195483"/>
          </a:xfrm>
          <a:prstGeom prst="rect">
            <a:avLst/>
          </a:prstGeom>
        </p:spPr>
        <p:txBody>
          <a:bodyPr>
            <a:normAutofit/>
          </a:bodyPr>
          <a:lstStyle/>
          <a:p>
            <a:pPr marL="0" indent="0">
              <a:buNone/>
            </a:pPr>
            <a:endParaRPr lang="en-IE" dirty="0" smtClean="0"/>
          </a:p>
          <a:p>
            <a:r>
              <a:rPr lang="en-IE" dirty="0"/>
              <a:t>Facade pattern hides the complexities of the system and provides an interface to the client using which the client can access the system. This type of design pattern comes under structural pattern as this pattern adds an interface to existing system to hide its complexities. </a:t>
            </a:r>
            <a:endParaRPr lang="en-IE" dirty="0" smtClean="0"/>
          </a:p>
          <a:p>
            <a:endParaRPr lang="en-IE" dirty="0"/>
          </a:p>
          <a:p>
            <a:r>
              <a:rPr lang="en-IE" dirty="0" smtClean="0"/>
              <a:t>This </a:t>
            </a:r>
            <a:r>
              <a:rPr lang="en-IE" dirty="0"/>
              <a:t>pattern involves a single class which provides simplified methods required by client and delegates calls to methods of existing system classes.</a:t>
            </a:r>
            <a:endParaRPr dirty="0"/>
          </a:p>
        </p:txBody>
      </p:sp>
    </p:spTree>
    <p:extLst>
      <p:ext uri="{BB962C8B-B14F-4D97-AF65-F5344CB8AC3E}">
        <p14:creationId xmlns:p14="http://schemas.microsoft.com/office/powerpoint/2010/main" val="2277522137"/>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Shape 292"/>
          <p:cNvSpPr>
            <a:spLocks noGrp="1"/>
          </p:cNvSpPr>
          <p:nvPr>
            <p:ph type="title"/>
          </p:nvPr>
        </p:nvSpPr>
        <p:spPr>
          <a:xfrm>
            <a:off x="646111" y="452718"/>
            <a:ext cx="9404723" cy="1400531"/>
          </a:xfrm>
          <a:prstGeom prst="rect">
            <a:avLst/>
          </a:prstGeom>
        </p:spPr>
        <p:txBody>
          <a:bodyPr/>
          <a:lstStyle/>
          <a:p>
            <a:r>
              <a:rPr lang="en-IE" dirty="0" smtClean="0"/>
              <a:t>Flyweight Pattern</a:t>
            </a:r>
            <a:endParaRPr dirty="0"/>
          </a:p>
        </p:txBody>
      </p:sp>
      <p:sp>
        <p:nvSpPr>
          <p:cNvPr id="293" name="Shape 293"/>
          <p:cNvSpPr>
            <a:spLocks noGrp="1"/>
          </p:cNvSpPr>
          <p:nvPr>
            <p:ph type="body" idx="1"/>
          </p:nvPr>
        </p:nvSpPr>
        <p:spPr>
          <a:xfrm>
            <a:off x="1103312" y="2052917"/>
            <a:ext cx="8715666" cy="4195483"/>
          </a:xfrm>
          <a:prstGeom prst="rect">
            <a:avLst/>
          </a:prstGeom>
        </p:spPr>
        <p:txBody>
          <a:bodyPr>
            <a:normAutofit lnSpcReduction="10000"/>
          </a:bodyPr>
          <a:lstStyle/>
          <a:p>
            <a:pPr marL="0" indent="0">
              <a:buNone/>
            </a:pPr>
            <a:endParaRPr lang="en-IE" dirty="0" smtClean="0"/>
          </a:p>
          <a:p>
            <a:r>
              <a:rPr lang="en-IE" dirty="0"/>
              <a:t>Flyweight pattern is primarily used to reduce the number of objects created and to decrease memory footprint and increase performance. This type of design pattern comes under structural pattern as this pattern provides ways to decrease object count thus improving the object structure of application. </a:t>
            </a:r>
            <a:endParaRPr lang="en-IE" dirty="0" smtClean="0"/>
          </a:p>
          <a:p>
            <a:endParaRPr lang="en-IE" dirty="0"/>
          </a:p>
          <a:p>
            <a:r>
              <a:rPr lang="en-IE" dirty="0" smtClean="0"/>
              <a:t>Flyweight </a:t>
            </a:r>
            <a:r>
              <a:rPr lang="en-IE" dirty="0"/>
              <a:t>pattern tries to reuse already existing similar kind objects by storing them and creates new object when no matching object is found. We will demonstrate this pattern by drawing 20 circles of different locations but we will create only 5 objects. Only 5 </a:t>
            </a:r>
            <a:r>
              <a:rPr lang="en-IE" dirty="0" err="1"/>
              <a:t>colors</a:t>
            </a:r>
            <a:r>
              <a:rPr lang="en-IE" dirty="0"/>
              <a:t> are available so </a:t>
            </a:r>
            <a:r>
              <a:rPr lang="en-IE" dirty="0" err="1"/>
              <a:t>color</a:t>
            </a:r>
            <a:r>
              <a:rPr lang="en-IE" dirty="0"/>
              <a:t> property is used to check already existing Circle objects. </a:t>
            </a:r>
            <a:endParaRPr dirty="0"/>
          </a:p>
        </p:txBody>
      </p:sp>
    </p:spTree>
    <p:extLst>
      <p:ext uri="{BB962C8B-B14F-4D97-AF65-F5344CB8AC3E}">
        <p14:creationId xmlns:p14="http://schemas.microsoft.com/office/powerpoint/2010/main" val="2382066215"/>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Shape 292"/>
          <p:cNvSpPr>
            <a:spLocks noGrp="1"/>
          </p:cNvSpPr>
          <p:nvPr>
            <p:ph type="title"/>
          </p:nvPr>
        </p:nvSpPr>
        <p:spPr>
          <a:xfrm>
            <a:off x="646111" y="452718"/>
            <a:ext cx="9404723" cy="1400531"/>
          </a:xfrm>
          <a:prstGeom prst="rect">
            <a:avLst/>
          </a:prstGeom>
        </p:spPr>
        <p:txBody>
          <a:bodyPr/>
          <a:lstStyle/>
          <a:p>
            <a:r>
              <a:rPr lang="en-IE" dirty="0" smtClean="0"/>
              <a:t>Proxy Pattern</a:t>
            </a:r>
            <a:endParaRPr dirty="0"/>
          </a:p>
        </p:txBody>
      </p:sp>
      <p:sp>
        <p:nvSpPr>
          <p:cNvPr id="293" name="Shape 293"/>
          <p:cNvSpPr>
            <a:spLocks noGrp="1"/>
          </p:cNvSpPr>
          <p:nvPr>
            <p:ph type="body" idx="1"/>
          </p:nvPr>
        </p:nvSpPr>
        <p:spPr>
          <a:xfrm>
            <a:off x="1103312" y="2052917"/>
            <a:ext cx="8715666" cy="4195483"/>
          </a:xfrm>
          <a:prstGeom prst="rect">
            <a:avLst/>
          </a:prstGeom>
        </p:spPr>
        <p:txBody>
          <a:bodyPr>
            <a:normAutofit/>
          </a:bodyPr>
          <a:lstStyle/>
          <a:p>
            <a:pPr marL="0" indent="0">
              <a:buNone/>
            </a:pPr>
            <a:endParaRPr lang="en-IE" dirty="0" smtClean="0"/>
          </a:p>
          <a:p>
            <a:r>
              <a:rPr lang="en-IE" dirty="0"/>
              <a:t>In proxy pattern, a class represents functionality of another class. This type of design pattern comes under structural pattern. </a:t>
            </a:r>
            <a:endParaRPr lang="en-IE" dirty="0" smtClean="0"/>
          </a:p>
          <a:p>
            <a:endParaRPr lang="en-IE" dirty="0"/>
          </a:p>
          <a:p>
            <a:r>
              <a:rPr lang="en-IE" dirty="0" smtClean="0"/>
              <a:t>In </a:t>
            </a:r>
            <a:r>
              <a:rPr lang="en-IE" dirty="0"/>
              <a:t>proxy pattern, we create object having original object to interface its functionality to outer world. </a:t>
            </a:r>
            <a:endParaRPr dirty="0"/>
          </a:p>
        </p:txBody>
      </p:sp>
    </p:spTree>
    <p:extLst>
      <p:ext uri="{BB962C8B-B14F-4D97-AF65-F5344CB8AC3E}">
        <p14:creationId xmlns:p14="http://schemas.microsoft.com/office/powerpoint/2010/main" val="2451077083"/>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Shape 292"/>
          <p:cNvSpPr>
            <a:spLocks noGrp="1"/>
          </p:cNvSpPr>
          <p:nvPr>
            <p:ph type="title"/>
          </p:nvPr>
        </p:nvSpPr>
        <p:spPr>
          <a:xfrm>
            <a:off x="646111" y="452718"/>
            <a:ext cx="9404723" cy="1400531"/>
          </a:xfrm>
          <a:prstGeom prst="rect">
            <a:avLst/>
          </a:prstGeom>
        </p:spPr>
        <p:txBody>
          <a:bodyPr/>
          <a:lstStyle/>
          <a:p>
            <a:r>
              <a:rPr lang="en-IE" dirty="0" smtClean="0"/>
              <a:t>Chain of Responsibility Pattern</a:t>
            </a:r>
            <a:endParaRPr dirty="0"/>
          </a:p>
        </p:txBody>
      </p:sp>
      <p:sp>
        <p:nvSpPr>
          <p:cNvPr id="293" name="Shape 293"/>
          <p:cNvSpPr>
            <a:spLocks noGrp="1"/>
          </p:cNvSpPr>
          <p:nvPr>
            <p:ph type="body" idx="1"/>
          </p:nvPr>
        </p:nvSpPr>
        <p:spPr>
          <a:xfrm>
            <a:off x="1103312" y="2052917"/>
            <a:ext cx="8715666" cy="4195483"/>
          </a:xfrm>
          <a:prstGeom prst="rect">
            <a:avLst/>
          </a:prstGeom>
        </p:spPr>
        <p:txBody>
          <a:bodyPr>
            <a:normAutofit/>
          </a:bodyPr>
          <a:lstStyle/>
          <a:p>
            <a:pPr marL="0" indent="0">
              <a:buNone/>
            </a:pPr>
            <a:endParaRPr lang="en-IE" dirty="0" smtClean="0"/>
          </a:p>
          <a:p>
            <a:r>
              <a:rPr lang="en-IE" dirty="0"/>
              <a:t>As the name suggests, the chain of responsibility pattern creates a chain of receiver objects for a request. This pattern decouples sender and receiver of a request based on type of request. This pattern comes under </a:t>
            </a:r>
            <a:r>
              <a:rPr lang="en-IE" dirty="0" err="1"/>
              <a:t>behavioral</a:t>
            </a:r>
            <a:r>
              <a:rPr lang="en-IE" dirty="0"/>
              <a:t> patterns. </a:t>
            </a:r>
            <a:endParaRPr lang="en-IE" dirty="0" smtClean="0"/>
          </a:p>
          <a:p>
            <a:endParaRPr lang="en-IE" dirty="0"/>
          </a:p>
          <a:p>
            <a:r>
              <a:rPr lang="en-IE" dirty="0" smtClean="0"/>
              <a:t>In </a:t>
            </a:r>
            <a:r>
              <a:rPr lang="en-IE" dirty="0"/>
              <a:t>this pattern, normally each receiver contains reference to another receiver. If one object cannot handle the request then it passes the same to the next receiver and so on. </a:t>
            </a:r>
            <a:endParaRPr dirty="0"/>
          </a:p>
        </p:txBody>
      </p:sp>
    </p:spTree>
    <p:extLst>
      <p:ext uri="{BB962C8B-B14F-4D97-AF65-F5344CB8AC3E}">
        <p14:creationId xmlns:p14="http://schemas.microsoft.com/office/powerpoint/2010/main" val="3057965531"/>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Shape 292"/>
          <p:cNvSpPr>
            <a:spLocks noGrp="1"/>
          </p:cNvSpPr>
          <p:nvPr>
            <p:ph type="title"/>
          </p:nvPr>
        </p:nvSpPr>
        <p:spPr>
          <a:xfrm>
            <a:off x="646111" y="452718"/>
            <a:ext cx="9404723" cy="1400531"/>
          </a:xfrm>
          <a:prstGeom prst="rect">
            <a:avLst/>
          </a:prstGeom>
        </p:spPr>
        <p:txBody>
          <a:bodyPr/>
          <a:lstStyle/>
          <a:p>
            <a:r>
              <a:rPr lang="en-IE" dirty="0" smtClean="0"/>
              <a:t>Design </a:t>
            </a:r>
            <a:r>
              <a:rPr dirty="0" smtClean="0"/>
              <a:t>Patterns</a:t>
            </a:r>
            <a:r>
              <a:rPr lang="en-IE" dirty="0" smtClean="0"/>
              <a:t> - Overview</a:t>
            </a:r>
            <a:endParaRPr dirty="0"/>
          </a:p>
        </p:txBody>
      </p:sp>
      <p:sp>
        <p:nvSpPr>
          <p:cNvPr id="293" name="Shape 293"/>
          <p:cNvSpPr>
            <a:spLocks noGrp="1"/>
          </p:cNvSpPr>
          <p:nvPr>
            <p:ph type="body" idx="1"/>
          </p:nvPr>
        </p:nvSpPr>
        <p:spPr>
          <a:xfrm>
            <a:off x="1103312" y="2052917"/>
            <a:ext cx="8715666" cy="4195483"/>
          </a:xfrm>
          <a:prstGeom prst="rect">
            <a:avLst/>
          </a:prstGeom>
        </p:spPr>
        <p:txBody>
          <a:bodyPr/>
          <a:lstStyle/>
          <a:p>
            <a:r>
              <a:rPr lang="en-IE" dirty="0"/>
              <a:t>Design patterns represent the best practices used by experienced object-oriented software developers. Design patterns are solutions to general problems that software developers faced during software development. These solutions were obtained by trial and error by numerous software developers over quite a substantial period of time. </a:t>
            </a:r>
            <a:endParaRPr dirty="0"/>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Shape 292"/>
          <p:cNvSpPr>
            <a:spLocks noGrp="1"/>
          </p:cNvSpPr>
          <p:nvPr>
            <p:ph type="title"/>
          </p:nvPr>
        </p:nvSpPr>
        <p:spPr>
          <a:xfrm>
            <a:off x="646111" y="452718"/>
            <a:ext cx="9404723" cy="1400531"/>
          </a:xfrm>
          <a:prstGeom prst="rect">
            <a:avLst/>
          </a:prstGeom>
        </p:spPr>
        <p:txBody>
          <a:bodyPr/>
          <a:lstStyle/>
          <a:p>
            <a:r>
              <a:rPr lang="en-IE" dirty="0" smtClean="0"/>
              <a:t>Command Pattern</a:t>
            </a:r>
            <a:endParaRPr dirty="0"/>
          </a:p>
        </p:txBody>
      </p:sp>
      <p:sp>
        <p:nvSpPr>
          <p:cNvPr id="293" name="Shape 293"/>
          <p:cNvSpPr>
            <a:spLocks noGrp="1"/>
          </p:cNvSpPr>
          <p:nvPr>
            <p:ph type="body" idx="1"/>
          </p:nvPr>
        </p:nvSpPr>
        <p:spPr>
          <a:xfrm>
            <a:off x="1103312" y="2052917"/>
            <a:ext cx="8715666" cy="4195483"/>
          </a:xfrm>
          <a:prstGeom prst="rect">
            <a:avLst/>
          </a:prstGeom>
        </p:spPr>
        <p:txBody>
          <a:bodyPr>
            <a:normAutofit/>
          </a:bodyPr>
          <a:lstStyle/>
          <a:p>
            <a:pPr marL="0" indent="0">
              <a:buNone/>
            </a:pPr>
            <a:endParaRPr lang="en-IE" dirty="0" smtClean="0"/>
          </a:p>
          <a:p>
            <a:r>
              <a:rPr lang="en-IE" dirty="0"/>
              <a:t>Command pattern is a data driven design pattern and falls under </a:t>
            </a:r>
            <a:r>
              <a:rPr lang="en-IE" dirty="0" err="1"/>
              <a:t>behavioral</a:t>
            </a:r>
            <a:r>
              <a:rPr lang="en-IE" dirty="0"/>
              <a:t> pattern category. A request is wrapped under an object as command and passed to invoker object. Invoker object looks for the appropriate object which can handle this command and passes the command to the corresponding object which executes it.</a:t>
            </a:r>
            <a:endParaRPr dirty="0"/>
          </a:p>
        </p:txBody>
      </p:sp>
    </p:spTree>
    <p:extLst>
      <p:ext uri="{BB962C8B-B14F-4D97-AF65-F5344CB8AC3E}">
        <p14:creationId xmlns:p14="http://schemas.microsoft.com/office/powerpoint/2010/main" val="2906863460"/>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Shape 292"/>
          <p:cNvSpPr>
            <a:spLocks noGrp="1"/>
          </p:cNvSpPr>
          <p:nvPr>
            <p:ph type="title"/>
          </p:nvPr>
        </p:nvSpPr>
        <p:spPr>
          <a:xfrm>
            <a:off x="646111" y="452718"/>
            <a:ext cx="9404723" cy="1400531"/>
          </a:xfrm>
          <a:prstGeom prst="rect">
            <a:avLst/>
          </a:prstGeom>
        </p:spPr>
        <p:txBody>
          <a:bodyPr/>
          <a:lstStyle/>
          <a:p>
            <a:r>
              <a:rPr lang="en-IE" dirty="0" smtClean="0"/>
              <a:t>Interpreter Pattern</a:t>
            </a:r>
            <a:endParaRPr dirty="0"/>
          </a:p>
        </p:txBody>
      </p:sp>
      <p:sp>
        <p:nvSpPr>
          <p:cNvPr id="293" name="Shape 293"/>
          <p:cNvSpPr>
            <a:spLocks noGrp="1"/>
          </p:cNvSpPr>
          <p:nvPr>
            <p:ph type="body" idx="1"/>
          </p:nvPr>
        </p:nvSpPr>
        <p:spPr>
          <a:xfrm>
            <a:off x="1103312" y="2052917"/>
            <a:ext cx="8715666" cy="4195483"/>
          </a:xfrm>
          <a:prstGeom prst="rect">
            <a:avLst/>
          </a:prstGeom>
        </p:spPr>
        <p:txBody>
          <a:bodyPr>
            <a:normAutofit/>
          </a:bodyPr>
          <a:lstStyle/>
          <a:p>
            <a:pPr marL="0" indent="0">
              <a:buNone/>
            </a:pPr>
            <a:endParaRPr lang="en-IE" dirty="0" smtClean="0"/>
          </a:p>
          <a:p>
            <a:r>
              <a:rPr lang="en-IE" dirty="0"/>
              <a:t>Interpreter pattern provides a way to evaluate language grammar or expression. This type of pattern comes under </a:t>
            </a:r>
            <a:r>
              <a:rPr lang="en-IE" dirty="0" err="1"/>
              <a:t>behavioral</a:t>
            </a:r>
            <a:r>
              <a:rPr lang="en-IE" dirty="0"/>
              <a:t> pattern. This pattern involves implementing an expression interface which tells to interpret a particular context. This pattern is used in SQL parsing, symbol processing engine etc. </a:t>
            </a:r>
            <a:endParaRPr dirty="0"/>
          </a:p>
        </p:txBody>
      </p:sp>
    </p:spTree>
    <p:extLst>
      <p:ext uri="{BB962C8B-B14F-4D97-AF65-F5344CB8AC3E}">
        <p14:creationId xmlns:p14="http://schemas.microsoft.com/office/powerpoint/2010/main" val="1418699891"/>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Shape 292"/>
          <p:cNvSpPr>
            <a:spLocks noGrp="1"/>
          </p:cNvSpPr>
          <p:nvPr>
            <p:ph type="title"/>
          </p:nvPr>
        </p:nvSpPr>
        <p:spPr>
          <a:xfrm>
            <a:off x="646111" y="452718"/>
            <a:ext cx="9404723" cy="1400531"/>
          </a:xfrm>
          <a:prstGeom prst="rect">
            <a:avLst/>
          </a:prstGeom>
        </p:spPr>
        <p:txBody>
          <a:bodyPr/>
          <a:lstStyle/>
          <a:p>
            <a:r>
              <a:rPr lang="en-IE" dirty="0" smtClean="0"/>
              <a:t>Iterator Pattern</a:t>
            </a:r>
            <a:endParaRPr dirty="0"/>
          </a:p>
        </p:txBody>
      </p:sp>
      <p:sp>
        <p:nvSpPr>
          <p:cNvPr id="293" name="Shape 293"/>
          <p:cNvSpPr>
            <a:spLocks noGrp="1"/>
          </p:cNvSpPr>
          <p:nvPr>
            <p:ph type="body" idx="1"/>
          </p:nvPr>
        </p:nvSpPr>
        <p:spPr>
          <a:xfrm>
            <a:off x="1103312" y="2052917"/>
            <a:ext cx="8715666" cy="4195483"/>
          </a:xfrm>
          <a:prstGeom prst="rect">
            <a:avLst/>
          </a:prstGeom>
        </p:spPr>
        <p:txBody>
          <a:bodyPr>
            <a:normAutofit/>
          </a:bodyPr>
          <a:lstStyle/>
          <a:p>
            <a:pPr marL="0" indent="0">
              <a:buNone/>
            </a:pPr>
            <a:endParaRPr lang="en-IE" dirty="0" smtClean="0"/>
          </a:p>
          <a:p>
            <a:r>
              <a:rPr lang="en-IE" dirty="0"/>
              <a:t>Iterator pattern is a commonly used design pattern in Java and </a:t>
            </a:r>
            <a:r>
              <a:rPr lang="en-IE" dirty="0" err="1"/>
              <a:t>.Net</a:t>
            </a:r>
            <a:r>
              <a:rPr lang="en-IE" dirty="0"/>
              <a:t> programming environment. This pattern is used to get a way to access the elements of a collection object in sequential manner without any need to know its underlying representation. </a:t>
            </a:r>
            <a:endParaRPr lang="en-IE" dirty="0" smtClean="0"/>
          </a:p>
          <a:p>
            <a:endParaRPr lang="en-IE" dirty="0"/>
          </a:p>
          <a:p>
            <a:r>
              <a:rPr lang="en-IE" dirty="0" smtClean="0"/>
              <a:t>Iterator </a:t>
            </a:r>
            <a:r>
              <a:rPr lang="en-IE" dirty="0"/>
              <a:t>pattern falls under </a:t>
            </a:r>
            <a:r>
              <a:rPr lang="en-IE" dirty="0" err="1"/>
              <a:t>behavioral</a:t>
            </a:r>
            <a:r>
              <a:rPr lang="en-IE" dirty="0"/>
              <a:t> pattern category. </a:t>
            </a:r>
            <a:endParaRPr dirty="0"/>
          </a:p>
        </p:txBody>
      </p:sp>
    </p:spTree>
    <p:extLst>
      <p:ext uri="{BB962C8B-B14F-4D97-AF65-F5344CB8AC3E}">
        <p14:creationId xmlns:p14="http://schemas.microsoft.com/office/powerpoint/2010/main" val="3409305031"/>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Shape 292"/>
          <p:cNvSpPr>
            <a:spLocks noGrp="1"/>
          </p:cNvSpPr>
          <p:nvPr>
            <p:ph type="title"/>
          </p:nvPr>
        </p:nvSpPr>
        <p:spPr>
          <a:xfrm>
            <a:off x="646111" y="452718"/>
            <a:ext cx="9404723" cy="1400531"/>
          </a:xfrm>
          <a:prstGeom prst="rect">
            <a:avLst/>
          </a:prstGeom>
        </p:spPr>
        <p:txBody>
          <a:bodyPr/>
          <a:lstStyle/>
          <a:p>
            <a:r>
              <a:rPr lang="en-IE" dirty="0" smtClean="0"/>
              <a:t>Mediator Pattern</a:t>
            </a:r>
            <a:endParaRPr dirty="0"/>
          </a:p>
        </p:txBody>
      </p:sp>
      <p:sp>
        <p:nvSpPr>
          <p:cNvPr id="293" name="Shape 293"/>
          <p:cNvSpPr>
            <a:spLocks noGrp="1"/>
          </p:cNvSpPr>
          <p:nvPr>
            <p:ph type="body" idx="1"/>
          </p:nvPr>
        </p:nvSpPr>
        <p:spPr>
          <a:xfrm>
            <a:off x="1103312" y="2052917"/>
            <a:ext cx="8715666" cy="4195483"/>
          </a:xfrm>
          <a:prstGeom prst="rect">
            <a:avLst/>
          </a:prstGeom>
        </p:spPr>
        <p:txBody>
          <a:bodyPr>
            <a:normAutofit/>
          </a:bodyPr>
          <a:lstStyle/>
          <a:p>
            <a:pPr marL="0" indent="0">
              <a:buNone/>
            </a:pPr>
            <a:endParaRPr lang="en-IE" dirty="0" smtClean="0"/>
          </a:p>
          <a:p>
            <a:r>
              <a:rPr lang="en-IE" dirty="0"/>
              <a:t>Mediator pattern is used to reduce communication complexity between multiple objects or classes. This pattern provides a mediator class which normally handles all the communications between different classes and supports easy maintenance of the code by loose coupling. Mediator pattern falls under </a:t>
            </a:r>
            <a:r>
              <a:rPr lang="en-IE" dirty="0" err="1"/>
              <a:t>behavioral</a:t>
            </a:r>
            <a:r>
              <a:rPr lang="en-IE" dirty="0"/>
              <a:t> pattern category. </a:t>
            </a:r>
            <a:endParaRPr dirty="0"/>
          </a:p>
        </p:txBody>
      </p:sp>
    </p:spTree>
    <p:extLst>
      <p:ext uri="{BB962C8B-B14F-4D97-AF65-F5344CB8AC3E}">
        <p14:creationId xmlns:p14="http://schemas.microsoft.com/office/powerpoint/2010/main" val="1551694716"/>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Shape 292"/>
          <p:cNvSpPr>
            <a:spLocks noGrp="1"/>
          </p:cNvSpPr>
          <p:nvPr>
            <p:ph type="title"/>
          </p:nvPr>
        </p:nvSpPr>
        <p:spPr>
          <a:xfrm>
            <a:off x="646111" y="452718"/>
            <a:ext cx="9404723" cy="1400531"/>
          </a:xfrm>
          <a:prstGeom prst="rect">
            <a:avLst/>
          </a:prstGeom>
        </p:spPr>
        <p:txBody>
          <a:bodyPr/>
          <a:lstStyle/>
          <a:p>
            <a:r>
              <a:rPr lang="en-IE" dirty="0" smtClean="0"/>
              <a:t>Memento Pattern</a:t>
            </a:r>
            <a:endParaRPr dirty="0"/>
          </a:p>
        </p:txBody>
      </p:sp>
      <p:sp>
        <p:nvSpPr>
          <p:cNvPr id="293" name="Shape 293"/>
          <p:cNvSpPr>
            <a:spLocks noGrp="1"/>
          </p:cNvSpPr>
          <p:nvPr>
            <p:ph type="body" idx="1"/>
          </p:nvPr>
        </p:nvSpPr>
        <p:spPr>
          <a:xfrm>
            <a:off x="1103312" y="2052917"/>
            <a:ext cx="8715666" cy="4195483"/>
          </a:xfrm>
          <a:prstGeom prst="rect">
            <a:avLst/>
          </a:prstGeom>
        </p:spPr>
        <p:txBody>
          <a:bodyPr>
            <a:normAutofit/>
          </a:bodyPr>
          <a:lstStyle/>
          <a:p>
            <a:pPr marL="0" indent="0">
              <a:buNone/>
            </a:pPr>
            <a:endParaRPr lang="en-IE" dirty="0" smtClean="0"/>
          </a:p>
          <a:p>
            <a:r>
              <a:rPr lang="en-IE" dirty="0"/>
              <a:t>Memento pattern is used to restore state of an object to a previous state. Memento pattern falls under </a:t>
            </a:r>
            <a:r>
              <a:rPr lang="en-IE" dirty="0" err="1"/>
              <a:t>behavioral</a:t>
            </a:r>
            <a:r>
              <a:rPr lang="en-IE" dirty="0"/>
              <a:t> pattern category. </a:t>
            </a:r>
            <a:endParaRPr dirty="0"/>
          </a:p>
        </p:txBody>
      </p:sp>
    </p:spTree>
    <p:extLst>
      <p:ext uri="{BB962C8B-B14F-4D97-AF65-F5344CB8AC3E}">
        <p14:creationId xmlns:p14="http://schemas.microsoft.com/office/powerpoint/2010/main" val="4241910927"/>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Shape 292"/>
          <p:cNvSpPr>
            <a:spLocks noGrp="1"/>
          </p:cNvSpPr>
          <p:nvPr>
            <p:ph type="title"/>
          </p:nvPr>
        </p:nvSpPr>
        <p:spPr>
          <a:xfrm>
            <a:off x="646111" y="452718"/>
            <a:ext cx="9404723" cy="1400531"/>
          </a:xfrm>
          <a:prstGeom prst="rect">
            <a:avLst/>
          </a:prstGeom>
        </p:spPr>
        <p:txBody>
          <a:bodyPr/>
          <a:lstStyle/>
          <a:p>
            <a:r>
              <a:rPr lang="en-IE" dirty="0" smtClean="0"/>
              <a:t>Observer Pattern</a:t>
            </a:r>
            <a:endParaRPr dirty="0"/>
          </a:p>
        </p:txBody>
      </p:sp>
      <p:sp>
        <p:nvSpPr>
          <p:cNvPr id="293" name="Shape 293"/>
          <p:cNvSpPr>
            <a:spLocks noGrp="1"/>
          </p:cNvSpPr>
          <p:nvPr>
            <p:ph type="body" idx="1"/>
          </p:nvPr>
        </p:nvSpPr>
        <p:spPr>
          <a:xfrm>
            <a:off x="1103312" y="2052917"/>
            <a:ext cx="8715666" cy="4195483"/>
          </a:xfrm>
          <a:prstGeom prst="rect">
            <a:avLst/>
          </a:prstGeom>
        </p:spPr>
        <p:txBody>
          <a:bodyPr>
            <a:normAutofit/>
          </a:bodyPr>
          <a:lstStyle/>
          <a:p>
            <a:pPr marL="0" indent="0">
              <a:buNone/>
            </a:pPr>
            <a:endParaRPr lang="en-IE" dirty="0" smtClean="0"/>
          </a:p>
          <a:p>
            <a:r>
              <a:rPr lang="en-IE" dirty="0"/>
              <a:t>Observer pattern is used when there is one-to-many relationship between objects such as if one object is modified, its dependent objects are to be notified automatically. Observer pattern falls under </a:t>
            </a:r>
            <a:r>
              <a:rPr lang="en-IE" dirty="0" err="1"/>
              <a:t>behavioral</a:t>
            </a:r>
            <a:r>
              <a:rPr lang="en-IE" dirty="0"/>
              <a:t> pattern category.  </a:t>
            </a:r>
            <a:endParaRPr dirty="0"/>
          </a:p>
        </p:txBody>
      </p:sp>
    </p:spTree>
    <p:extLst>
      <p:ext uri="{BB962C8B-B14F-4D97-AF65-F5344CB8AC3E}">
        <p14:creationId xmlns:p14="http://schemas.microsoft.com/office/powerpoint/2010/main" val="653145112"/>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Shape 292"/>
          <p:cNvSpPr>
            <a:spLocks noGrp="1"/>
          </p:cNvSpPr>
          <p:nvPr>
            <p:ph type="title"/>
          </p:nvPr>
        </p:nvSpPr>
        <p:spPr>
          <a:xfrm>
            <a:off x="646111" y="452718"/>
            <a:ext cx="9404723" cy="1400531"/>
          </a:xfrm>
          <a:prstGeom prst="rect">
            <a:avLst/>
          </a:prstGeom>
        </p:spPr>
        <p:txBody>
          <a:bodyPr/>
          <a:lstStyle/>
          <a:p>
            <a:r>
              <a:rPr lang="en-IE" dirty="0" smtClean="0"/>
              <a:t>State Pattern</a:t>
            </a:r>
            <a:endParaRPr dirty="0"/>
          </a:p>
        </p:txBody>
      </p:sp>
      <p:sp>
        <p:nvSpPr>
          <p:cNvPr id="293" name="Shape 293"/>
          <p:cNvSpPr>
            <a:spLocks noGrp="1"/>
          </p:cNvSpPr>
          <p:nvPr>
            <p:ph type="body" idx="1"/>
          </p:nvPr>
        </p:nvSpPr>
        <p:spPr>
          <a:xfrm>
            <a:off x="1103312" y="2052917"/>
            <a:ext cx="8715666" cy="4195483"/>
          </a:xfrm>
          <a:prstGeom prst="rect">
            <a:avLst/>
          </a:prstGeom>
        </p:spPr>
        <p:txBody>
          <a:bodyPr>
            <a:normAutofit/>
          </a:bodyPr>
          <a:lstStyle/>
          <a:p>
            <a:pPr marL="0" indent="0">
              <a:buNone/>
            </a:pPr>
            <a:endParaRPr lang="en-IE" dirty="0" smtClean="0"/>
          </a:p>
          <a:p>
            <a:r>
              <a:rPr lang="en-IE" dirty="0"/>
              <a:t>In State pattern, a class </a:t>
            </a:r>
            <a:r>
              <a:rPr lang="en-IE" dirty="0" err="1"/>
              <a:t>behavior</a:t>
            </a:r>
            <a:r>
              <a:rPr lang="en-IE" dirty="0"/>
              <a:t> changes based on its state. This type of design pattern comes under </a:t>
            </a:r>
            <a:r>
              <a:rPr lang="en-IE" dirty="0" err="1"/>
              <a:t>behavior</a:t>
            </a:r>
            <a:r>
              <a:rPr lang="en-IE" dirty="0"/>
              <a:t> pattern. </a:t>
            </a:r>
            <a:endParaRPr lang="en-IE" dirty="0" smtClean="0"/>
          </a:p>
          <a:p>
            <a:endParaRPr lang="en-IE" dirty="0"/>
          </a:p>
          <a:p>
            <a:r>
              <a:rPr lang="en-IE" dirty="0" smtClean="0"/>
              <a:t>In </a:t>
            </a:r>
            <a:r>
              <a:rPr lang="en-IE" dirty="0"/>
              <a:t>State pattern, we create objects which represent various states and a context object whose </a:t>
            </a:r>
            <a:r>
              <a:rPr lang="en-IE" dirty="0" err="1"/>
              <a:t>behavior</a:t>
            </a:r>
            <a:r>
              <a:rPr lang="en-IE" dirty="0"/>
              <a:t> varies as its state object changes. </a:t>
            </a:r>
            <a:endParaRPr dirty="0"/>
          </a:p>
        </p:txBody>
      </p:sp>
    </p:spTree>
    <p:extLst>
      <p:ext uri="{BB962C8B-B14F-4D97-AF65-F5344CB8AC3E}">
        <p14:creationId xmlns:p14="http://schemas.microsoft.com/office/powerpoint/2010/main" val="459856848"/>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Shape 292"/>
          <p:cNvSpPr>
            <a:spLocks noGrp="1"/>
          </p:cNvSpPr>
          <p:nvPr>
            <p:ph type="title"/>
          </p:nvPr>
        </p:nvSpPr>
        <p:spPr>
          <a:xfrm>
            <a:off x="646111" y="452718"/>
            <a:ext cx="9404723" cy="1400531"/>
          </a:xfrm>
          <a:prstGeom prst="rect">
            <a:avLst/>
          </a:prstGeom>
        </p:spPr>
        <p:txBody>
          <a:bodyPr/>
          <a:lstStyle/>
          <a:p>
            <a:r>
              <a:rPr lang="en-IE" dirty="0" smtClean="0"/>
              <a:t>Null Object Pattern</a:t>
            </a:r>
            <a:endParaRPr dirty="0"/>
          </a:p>
        </p:txBody>
      </p:sp>
      <p:sp>
        <p:nvSpPr>
          <p:cNvPr id="293" name="Shape 293"/>
          <p:cNvSpPr>
            <a:spLocks noGrp="1"/>
          </p:cNvSpPr>
          <p:nvPr>
            <p:ph type="body" idx="1"/>
          </p:nvPr>
        </p:nvSpPr>
        <p:spPr>
          <a:xfrm>
            <a:off x="1103312" y="2052917"/>
            <a:ext cx="8715666" cy="4195483"/>
          </a:xfrm>
          <a:prstGeom prst="rect">
            <a:avLst/>
          </a:prstGeom>
        </p:spPr>
        <p:txBody>
          <a:bodyPr>
            <a:normAutofit/>
          </a:bodyPr>
          <a:lstStyle/>
          <a:p>
            <a:pPr marL="0" indent="0">
              <a:buNone/>
            </a:pPr>
            <a:endParaRPr lang="en-IE" dirty="0" smtClean="0"/>
          </a:p>
          <a:p>
            <a:r>
              <a:rPr lang="en-IE" dirty="0"/>
              <a:t>In Null Object pattern, a null object replaces check of NULL object instance. Instead of putting if check for a null value, Null Object reflects a do nothing relationship. Such Null object can also be used to provide default behaviour in case data is not available. </a:t>
            </a:r>
            <a:endParaRPr lang="en-IE" dirty="0" smtClean="0"/>
          </a:p>
          <a:p>
            <a:endParaRPr lang="en-IE" dirty="0"/>
          </a:p>
          <a:p>
            <a:r>
              <a:rPr lang="en-IE" dirty="0" smtClean="0"/>
              <a:t>In </a:t>
            </a:r>
            <a:r>
              <a:rPr lang="en-IE" dirty="0"/>
              <a:t>Null Object pattern, we create an abstract class specifying various operations to be done, concrete classes extending this class and a null object class providing do nothing implementation of this class and will be used to check null value. </a:t>
            </a:r>
            <a:endParaRPr dirty="0"/>
          </a:p>
        </p:txBody>
      </p:sp>
    </p:spTree>
    <p:extLst>
      <p:ext uri="{BB962C8B-B14F-4D97-AF65-F5344CB8AC3E}">
        <p14:creationId xmlns:p14="http://schemas.microsoft.com/office/powerpoint/2010/main" val="1662043632"/>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Shape 292"/>
          <p:cNvSpPr>
            <a:spLocks noGrp="1"/>
          </p:cNvSpPr>
          <p:nvPr>
            <p:ph type="title"/>
          </p:nvPr>
        </p:nvSpPr>
        <p:spPr>
          <a:xfrm>
            <a:off x="646111" y="452718"/>
            <a:ext cx="9404723" cy="1400531"/>
          </a:xfrm>
          <a:prstGeom prst="rect">
            <a:avLst/>
          </a:prstGeom>
        </p:spPr>
        <p:txBody>
          <a:bodyPr/>
          <a:lstStyle/>
          <a:p>
            <a:r>
              <a:rPr lang="en-IE" dirty="0" smtClean="0"/>
              <a:t>Strategy Pattern</a:t>
            </a:r>
            <a:endParaRPr dirty="0"/>
          </a:p>
        </p:txBody>
      </p:sp>
      <p:sp>
        <p:nvSpPr>
          <p:cNvPr id="293" name="Shape 293"/>
          <p:cNvSpPr>
            <a:spLocks noGrp="1"/>
          </p:cNvSpPr>
          <p:nvPr>
            <p:ph type="body" idx="1"/>
          </p:nvPr>
        </p:nvSpPr>
        <p:spPr>
          <a:xfrm>
            <a:off x="1103312" y="2052917"/>
            <a:ext cx="8715666" cy="4195483"/>
          </a:xfrm>
          <a:prstGeom prst="rect">
            <a:avLst/>
          </a:prstGeom>
        </p:spPr>
        <p:txBody>
          <a:bodyPr>
            <a:normAutofit/>
          </a:bodyPr>
          <a:lstStyle/>
          <a:p>
            <a:pPr marL="0" indent="0">
              <a:buNone/>
            </a:pPr>
            <a:endParaRPr lang="en-IE" dirty="0" smtClean="0"/>
          </a:p>
          <a:p>
            <a:r>
              <a:rPr lang="en-IE" dirty="0"/>
              <a:t>In Strategy pattern, a class </a:t>
            </a:r>
            <a:r>
              <a:rPr lang="en-IE" dirty="0" err="1"/>
              <a:t>behavior</a:t>
            </a:r>
            <a:r>
              <a:rPr lang="en-IE" dirty="0"/>
              <a:t> or its algorithm can be changed at run time. This type of design pattern comes under </a:t>
            </a:r>
            <a:r>
              <a:rPr lang="en-IE" dirty="0" err="1"/>
              <a:t>behavior</a:t>
            </a:r>
            <a:r>
              <a:rPr lang="en-IE" dirty="0"/>
              <a:t> pattern. </a:t>
            </a:r>
            <a:endParaRPr lang="en-IE" dirty="0" smtClean="0"/>
          </a:p>
          <a:p>
            <a:endParaRPr lang="en-IE" dirty="0"/>
          </a:p>
          <a:p>
            <a:r>
              <a:rPr lang="en-IE" dirty="0" smtClean="0"/>
              <a:t>In </a:t>
            </a:r>
            <a:r>
              <a:rPr lang="en-IE" dirty="0"/>
              <a:t>Strategy pattern, we create objects which represent various strategies and a context object whose </a:t>
            </a:r>
            <a:r>
              <a:rPr lang="en-IE" dirty="0" err="1"/>
              <a:t>behavior</a:t>
            </a:r>
            <a:r>
              <a:rPr lang="en-IE" dirty="0"/>
              <a:t> varies as per its strategy object. The strategy object changes the executing algorithm of the context object. </a:t>
            </a:r>
            <a:endParaRPr dirty="0"/>
          </a:p>
        </p:txBody>
      </p:sp>
    </p:spTree>
    <p:extLst>
      <p:ext uri="{BB962C8B-B14F-4D97-AF65-F5344CB8AC3E}">
        <p14:creationId xmlns:p14="http://schemas.microsoft.com/office/powerpoint/2010/main" val="1786154408"/>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Shape 292"/>
          <p:cNvSpPr>
            <a:spLocks noGrp="1"/>
          </p:cNvSpPr>
          <p:nvPr>
            <p:ph type="title"/>
          </p:nvPr>
        </p:nvSpPr>
        <p:spPr>
          <a:xfrm>
            <a:off x="646111" y="452718"/>
            <a:ext cx="9404723" cy="1400531"/>
          </a:xfrm>
          <a:prstGeom prst="rect">
            <a:avLst/>
          </a:prstGeom>
        </p:spPr>
        <p:txBody>
          <a:bodyPr/>
          <a:lstStyle/>
          <a:p>
            <a:r>
              <a:rPr lang="en-IE" dirty="0" smtClean="0"/>
              <a:t>Template Pattern</a:t>
            </a:r>
            <a:endParaRPr dirty="0"/>
          </a:p>
        </p:txBody>
      </p:sp>
      <p:sp>
        <p:nvSpPr>
          <p:cNvPr id="293" name="Shape 293"/>
          <p:cNvSpPr>
            <a:spLocks noGrp="1"/>
          </p:cNvSpPr>
          <p:nvPr>
            <p:ph type="body" idx="1"/>
          </p:nvPr>
        </p:nvSpPr>
        <p:spPr>
          <a:xfrm>
            <a:off x="1103312" y="2052917"/>
            <a:ext cx="8715666" cy="4195483"/>
          </a:xfrm>
          <a:prstGeom prst="rect">
            <a:avLst/>
          </a:prstGeom>
        </p:spPr>
        <p:txBody>
          <a:bodyPr>
            <a:normAutofit/>
          </a:bodyPr>
          <a:lstStyle/>
          <a:p>
            <a:pPr marL="0" indent="0">
              <a:buNone/>
            </a:pPr>
            <a:endParaRPr lang="en-IE" dirty="0" smtClean="0"/>
          </a:p>
          <a:p>
            <a:r>
              <a:rPr lang="en-IE" dirty="0"/>
              <a:t>In Template pattern, an abstract class defines way(s)/template(s) to execute its methods. Its subclasses can override the method implementation as per need but the invocation is to be in the same way as defined by an abstract class. This pattern comes under </a:t>
            </a:r>
            <a:r>
              <a:rPr lang="en-IE" dirty="0" err="1"/>
              <a:t>behavior</a:t>
            </a:r>
            <a:r>
              <a:rPr lang="en-IE" dirty="0"/>
              <a:t> pattern category. </a:t>
            </a:r>
            <a:endParaRPr dirty="0"/>
          </a:p>
        </p:txBody>
      </p:sp>
    </p:spTree>
    <p:extLst>
      <p:ext uri="{BB962C8B-B14F-4D97-AF65-F5344CB8AC3E}">
        <p14:creationId xmlns:p14="http://schemas.microsoft.com/office/powerpoint/2010/main" val="344367795"/>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Shape 292"/>
          <p:cNvSpPr>
            <a:spLocks noGrp="1"/>
          </p:cNvSpPr>
          <p:nvPr>
            <p:ph type="title"/>
          </p:nvPr>
        </p:nvSpPr>
        <p:spPr>
          <a:xfrm>
            <a:off x="646111" y="452718"/>
            <a:ext cx="9404723" cy="1400531"/>
          </a:xfrm>
          <a:prstGeom prst="rect">
            <a:avLst/>
          </a:prstGeom>
        </p:spPr>
        <p:txBody>
          <a:bodyPr/>
          <a:lstStyle/>
          <a:p>
            <a:r>
              <a:rPr lang="en-IE" dirty="0" smtClean="0"/>
              <a:t>Design </a:t>
            </a:r>
            <a:r>
              <a:rPr dirty="0" smtClean="0"/>
              <a:t>Patterns</a:t>
            </a:r>
            <a:r>
              <a:rPr lang="en-IE" dirty="0" smtClean="0"/>
              <a:t> - Uses</a:t>
            </a:r>
            <a:endParaRPr dirty="0"/>
          </a:p>
        </p:txBody>
      </p:sp>
      <p:sp>
        <p:nvSpPr>
          <p:cNvPr id="293" name="Shape 293"/>
          <p:cNvSpPr>
            <a:spLocks noGrp="1"/>
          </p:cNvSpPr>
          <p:nvPr>
            <p:ph type="body" idx="1"/>
          </p:nvPr>
        </p:nvSpPr>
        <p:spPr>
          <a:xfrm>
            <a:off x="1103312" y="2052917"/>
            <a:ext cx="8715666" cy="4195483"/>
          </a:xfrm>
          <a:prstGeom prst="rect">
            <a:avLst/>
          </a:prstGeom>
        </p:spPr>
        <p:txBody>
          <a:bodyPr>
            <a:normAutofit lnSpcReduction="10000"/>
          </a:bodyPr>
          <a:lstStyle/>
          <a:p>
            <a:r>
              <a:rPr lang="en-IE" b="1" dirty="0"/>
              <a:t>Common platform for developers </a:t>
            </a:r>
            <a:endParaRPr lang="en-IE" b="1" dirty="0" smtClean="0"/>
          </a:p>
          <a:p>
            <a:pPr marL="0" indent="0">
              <a:buNone/>
            </a:pPr>
            <a:r>
              <a:rPr lang="en-IE" dirty="0"/>
              <a:t>	</a:t>
            </a:r>
            <a:r>
              <a:rPr lang="en-IE" dirty="0" smtClean="0"/>
              <a:t>Design </a:t>
            </a:r>
            <a:r>
              <a:rPr lang="en-IE" dirty="0"/>
              <a:t>patterns provide a standard terminology and are specific to particular scenario. For example, a singleton design pattern signifies the use of single object so all developers familiar with single design pattern will make use of single object and they can tell each other that program is following a singleton pattern. </a:t>
            </a:r>
            <a:endParaRPr lang="en-IE" dirty="0" smtClean="0"/>
          </a:p>
          <a:p>
            <a:endParaRPr lang="en-IE" dirty="0" smtClean="0"/>
          </a:p>
          <a:p>
            <a:r>
              <a:rPr lang="en-IE" b="1" dirty="0" smtClean="0"/>
              <a:t>Best </a:t>
            </a:r>
            <a:r>
              <a:rPr lang="en-IE" b="1" dirty="0"/>
              <a:t>Practices </a:t>
            </a:r>
            <a:endParaRPr lang="en-IE" b="1" dirty="0" smtClean="0"/>
          </a:p>
          <a:p>
            <a:pPr marL="0" indent="0">
              <a:buNone/>
            </a:pPr>
            <a:r>
              <a:rPr lang="en-IE" dirty="0"/>
              <a:t>	</a:t>
            </a:r>
            <a:r>
              <a:rPr lang="en-IE" dirty="0" smtClean="0"/>
              <a:t>Design </a:t>
            </a:r>
            <a:r>
              <a:rPr lang="en-IE" dirty="0"/>
              <a:t>patterns have been evolved over a long period of time and they provide best solutions to certain problems faced during software development. Learning these patterns help unexperienced developers to learn software design in an easy</a:t>
            </a:r>
            <a:endParaRPr dirty="0"/>
          </a:p>
        </p:txBody>
      </p:sp>
    </p:spTree>
    <p:extLst>
      <p:ext uri="{BB962C8B-B14F-4D97-AF65-F5344CB8AC3E}">
        <p14:creationId xmlns:p14="http://schemas.microsoft.com/office/powerpoint/2010/main" val="246381227"/>
      </p:ext>
    </p:extLst>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Shape 292"/>
          <p:cNvSpPr>
            <a:spLocks noGrp="1"/>
          </p:cNvSpPr>
          <p:nvPr>
            <p:ph type="title"/>
          </p:nvPr>
        </p:nvSpPr>
        <p:spPr>
          <a:xfrm>
            <a:off x="646111" y="452718"/>
            <a:ext cx="9404723" cy="1400531"/>
          </a:xfrm>
          <a:prstGeom prst="rect">
            <a:avLst/>
          </a:prstGeom>
        </p:spPr>
        <p:txBody>
          <a:bodyPr/>
          <a:lstStyle/>
          <a:p>
            <a:r>
              <a:rPr lang="en-IE" dirty="0" smtClean="0"/>
              <a:t>Visitor Pattern</a:t>
            </a:r>
            <a:endParaRPr dirty="0"/>
          </a:p>
        </p:txBody>
      </p:sp>
      <p:sp>
        <p:nvSpPr>
          <p:cNvPr id="293" name="Shape 293"/>
          <p:cNvSpPr>
            <a:spLocks noGrp="1"/>
          </p:cNvSpPr>
          <p:nvPr>
            <p:ph type="body" idx="1"/>
          </p:nvPr>
        </p:nvSpPr>
        <p:spPr>
          <a:xfrm>
            <a:off x="1103312" y="2052917"/>
            <a:ext cx="8715666" cy="4195483"/>
          </a:xfrm>
          <a:prstGeom prst="rect">
            <a:avLst/>
          </a:prstGeom>
        </p:spPr>
        <p:txBody>
          <a:bodyPr>
            <a:normAutofit/>
          </a:bodyPr>
          <a:lstStyle/>
          <a:p>
            <a:pPr marL="0" indent="0">
              <a:buNone/>
            </a:pPr>
            <a:endParaRPr lang="en-IE" dirty="0" smtClean="0"/>
          </a:p>
          <a:p>
            <a:r>
              <a:rPr lang="en-IE" dirty="0"/>
              <a:t>In Visitor pattern, we use a visitor class which changes the executing algorithm of an element class. By this way, execution algorithm of element can vary as and when visitor varies. This pattern comes under </a:t>
            </a:r>
            <a:r>
              <a:rPr lang="en-IE" dirty="0" err="1"/>
              <a:t>behavior</a:t>
            </a:r>
            <a:r>
              <a:rPr lang="en-IE" dirty="0"/>
              <a:t> pattern category. As per the pattern, element object has to accept the visitor object so that visitor object handles the operation on the element object. </a:t>
            </a:r>
            <a:endParaRPr dirty="0"/>
          </a:p>
        </p:txBody>
      </p:sp>
    </p:spTree>
    <p:extLst>
      <p:ext uri="{BB962C8B-B14F-4D97-AF65-F5344CB8AC3E}">
        <p14:creationId xmlns:p14="http://schemas.microsoft.com/office/powerpoint/2010/main" val="2924067126"/>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Shape 292"/>
          <p:cNvSpPr>
            <a:spLocks noGrp="1"/>
          </p:cNvSpPr>
          <p:nvPr>
            <p:ph type="title"/>
          </p:nvPr>
        </p:nvSpPr>
        <p:spPr>
          <a:xfrm>
            <a:off x="646111" y="452718"/>
            <a:ext cx="9404723" cy="1400531"/>
          </a:xfrm>
          <a:prstGeom prst="rect">
            <a:avLst/>
          </a:prstGeom>
        </p:spPr>
        <p:txBody>
          <a:bodyPr/>
          <a:lstStyle/>
          <a:p>
            <a:r>
              <a:rPr lang="en-IE" dirty="0" smtClean="0"/>
              <a:t>MVC Pattern</a:t>
            </a:r>
            <a:endParaRPr dirty="0"/>
          </a:p>
        </p:txBody>
      </p:sp>
      <p:sp>
        <p:nvSpPr>
          <p:cNvPr id="293" name="Shape 293"/>
          <p:cNvSpPr>
            <a:spLocks noGrp="1"/>
          </p:cNvSpPr>
          <p:nvPr>
            <p:ph type="body" idx="1"/>
          </p:nvPr>
        </p:nvSpPr>
        <p:spPr>
          <a:xfrm>
            <a:off x="1103312" y="2052917"/>
            <a:ext cx="8715666" cy="4195483"/>
          </a:xfrm>
          <a:prstGeom prst="rect">
            <a:avLst/>
          </a:prstGeom>
        </p:spPr>
        <p:txBody>
          <a:bodyPr>
            <a:normAutofit/>
          </a:bodyPr>
          <a:lstStyle/>
          <a:p>
            <a:pPr marL="0" indent="0">
              <a:buNone/>
            </a:pPr>
            <a:endParaRPr lang="en-IE" dirty="0" smtClean="0"/>
          </a:p>
          <a:p>
            <a:r>
              <a:rPr lang="en-IE" dirty="0"/>
              <a:t>MVC Pattern stands for Model-View-Controller Pattern. This pattern is used to separate application's concerns</a:t>
            </a:r>
            <a:r>
              <a:rPr lang="en-IE" dirty="0" smtClean="0"/>
              <a:t>. </a:t>
            </a:r>
          </a:p>
          <a:p>
            <a:pPr marL="0" indent="0">
              <a:buNone/>
            </a:pPr>
            <a:r>
              <a:rPr lang="en-IE" dirty="0" smtClean="0"/>
              <a:t>	 </a:t>
            </a:r>
            <a:r>
              <a:rPr lang="en-IE" dirty="0"/>
              <a:t>Model - Model represents an object or JAVA POJO carrying data. It can also have logic to update controller if its data changes. </a:t>
            </a:r>
            <a:endParaRPr lang="en-IE" dirty="0" smtClean="0"/>
          </a:p>
          <a:p>
            <a:pPr marL="0" indent="0">
              <a:buNone/>
            </a:pPr>
            <a:r>
              <a:rPr lang="en-IE" dirty="0" smtClean="0"/>
              <a:t>	 </a:t>
            </a:r>
            <a:r>
              <a:rPr lang="en-IE" dirty="0"/>
              <a:t>View - View represents the visualization of the data that model contains. </a:t>
            </a:r>
            <a:endParaRPr lang="en-IE" dirty="0" smtClean="0"/>
          </a:p>
          <a:p>
            <a:pPr marL="0" indent="0">
              <a:buNone/>
            </a:pPr>
            <a:r>
              <a:rPr lang="en-IE" dirty="0" smtClean="0"/>
              <a:t>	 </a:t>
            </a:r>
            <a:r>
              <a:rPr lang="en-IE" dirty="0"/>
              <a:t>Controller - Controller acts on both model and view. It controls the data flow into model object and updates the view whenever data changes. It keeps view and model separate. </a:t>
            </a:r>
            <a:endParaRPr dirty="0"/>
          </a:p>
        </p:txBody>
      </p:sp>
    </p:spTree>
    <p:extLst>
      <p:ext uri="{BB962C8B-B14F-4D97-AF65-F5344CB8AC3E}">
        <p14:creationId xmlns:p14="http://schemas.microsoft.com/office/powerpoint/2010/main" val="3213283198"/>
      </p:ext>
    </p:extLst>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Shape 292"/>
          <p:cNvSpPr>
            <a:spLocks noGrp="1"/>
          </p:cNvSpPr>
          <p:nvPr>
            <p:ph type="title"/>
          </p:nvPr>
        </p:nvSpPr>
        <p:spPr>
          <a:xfrm>
            <a:off x="646111" y="452718"/>
            <a:ext cx="9404723" cy="1400531"/>
          </a:xfrm>
          <a:prstGeom prst="rect">
            <a:avLst/>
          </a:prstGeom>
        </p:spPr>
        <p:txBody>
          <a:bodyPr/>
          <a:lstStyle/>
          <a:p>
            <a:r>
              <a:rPr lang="en-IE" dirty="0" smtClean="0"/>
              <a:t>Business Delegate Pattern</a:t>
            </a:r>
            <a:endParaRPr dirty="0"/>
          </a:p>
        </p:txBody>
      </p:sp>
      <p:sp>
        <p:nvSpPr>
          <p:cNvPr id="293" name="Shape 293"/>
          <p:cNvSpPr>
            <a:spLocks noGrp="1"/>
          </p:cNvSpPr>
          <p:nvPr>
            <p:ph type="body" idx="1"/>
          </p:nvPr>
        </p:nvSpPr>
        <p:spPr>
          <a:xfrm>
            <a:off x="1103312" y="2052917"/>
            <a:ext cx="8715666" cy="4195483"/>
          </a:xfrm>
          <a:prstGeom prst="rect">
            <a:avLst/>
          </a:prstGeom>
        </p:spPr>
        <p:txBody>
          <a:bodyPr>
            <a:normAutofit fontScale="92500" lnSpcReduction="10000"/>
          </a:bodyPr>
          <a:lstStyle/>
          <a:p>
            <a:pPr marL="0" indent="0">
              <a:buNone/>
            </a:pPr>
            <a:endParaRPr lang="en-IE" dirty="0" smtClean="0"/>
          </a:p>
          <a:p>
            <a:r>
              <a:rPr lang="en-IE" dirty="0"/>
              <a:t>Business Delegate Pattern is used to decouple presentation tier and business tier. It is basically use to reduce communication or remote lookup functionality to business tier code in presentation tier code. In business tier we have following entities. </a:t>
            </a:r>
          </a:p>
          <a:p>
            <a:pPr marL="0" indent="0">
              <a:buNone/>
            </a:pPr>
            <a:r>
              <a:rPr lang="en-IE" dirty="0" smtClean="0"/>
              <a:t>	 </a:t>
            </a:r>
            <a:r>
              <a:rPr lang="en-IE" dirty="0"/>
              <a:t>Client - Presentation tier code may be JSP, servlet or UI java code. </a:t>
            </a:r>
            <a:endParaRPr lang="en-IE" dirty="0" smtClean="0"/>
          </a:p>
          <a:p>
            <a:pPr marL="0" indent="0">
              <a:buNone/>
            </a:pPr>
            <a:r>
              <a:rPr lang="en-IE" dirty="0" smtClean="0"/>
              <a:t>	 </a:t>
            </a:r>
            <a:r>
              <a:rPr lang="en-IE" dirty="0"/>
              <a:t>Business Delegate - A single entry point class for client entities to provide access to Business Service methods. </a:t>
            </a:r>
            <a:endParaRPr lang="en-IE" dirty="0" smtClean="0"/>
          </a:p>
          <a:p>
            <a:pPr marL="0" indent="0">
              <a:buNone/>
            </a:pPr>
            <a:r>
              <a:rPr lang="en-IE" dirty="0" smtClean="0"/>
              <a:t>	 </a:t>
            </a:r>
            <a:r>
              <a:rPr lang="en-IE" dirty="0" err="1"/>
              <a:t>LookUp</a:t>
            </a:r>
            <a:r>
              <a:rPr lang="en-IE" dirty="0"/>
              <a:t> Service - Lookup service object is responsible to get relative business implementation and provide business object access to business delegate object. </a:t>
            </a:r>
            <a:endParaRPr lang="en-IE" dirty="0" smtClean="0"/>
          </a:p>
          <a:p>
            <a:pPr marL="0" indent="0">
              <a:buNone/>
            </a:pPr>
            <a:r>
              <a:rPr lang="en-IE" dirty="0" smtClean="0"/>
              <a:t>	 </a:t>
            </a:r>
            <a:r>
              <a:rPr lang="en-IE" dirty="0"/>
              <a:t>Business Service - Concrete classes implement this business service to provide actual business implementation logic. </a:t>
            </a:r>
            <a:endParaRPr dirty="0"/>
          </a:p>
        </p:txBody>
      </p:sp>
    </p:spTree>
    <p:extLst>
      <p:ext uri="{BB962C8B-B14F-4D97-AF65-F5344CB8AC3E}">
        <p14:creationId xmlns:p14="http://schemas.microsoft.com/office/powerpoint/2010/main" val="1282542292"/>
      </p:ext>
    </p:extLst>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Shape 292"/>
          <p:cNvSpPr>
            <a:spLocks noGrp="1"/>
          </p:cNvSpPr>
          <p:nvPr>
            <p:ph type="title"/>
          </p:nvPr>
        </p:nvSpPr>
        <p:spPr>
          <a:xfrm>
            <a:off x="646111" y="452718"/>
            <a:ext cx="9404723" cy="1400531"/>
          </a:xfrm>
          <a:prstGeom prst="rect">
            <a:avLst/>
          </a:prstGeom>
        </p:spPr>
        <p:txBody>
          <a:bodyPr/>
          <a:lstStyle/>
          <a:p>
            <a:r>
              <a:rPr lang="en-IE" dirty="0" smtClean="0"/>
              <a:t>Composite Pattern</a:t>
            </a:r>
            <a:endParaRPr dirty="0"/>
          </a:p>
        </p:txBody>
      </p:sp>
      <p:sp>
        <p:nvSpPr>
          <p:cNvPr id="293" name="Shape 293"/>
          <p:cNvSpPr>
            <a:spLocks noGrp="1"/>
          </p:cNvSpPr>
          <p:nvPr>
            <p:ph type="body" idx="1"/>
          </p:nvPr>
        </p:nvSpPr>
        <p:spPr>
          <a:xfrm>
            <a:off x="1103312" y="2052917"/>
            <a:ext cx="8715666" cy="4195483"/>
          </a:xfrm>
          <a:prstGeom prst="rect">
            <a:avLst/>
          </a:prstGeom>
        </p:spPr>
        <p:txBody>
          <a:bodyPr>
            <a:normAutofit fontScale="85000" lnSpcReduction="10000"/>
          </a:bodyPr>
          <a:lstStyle/>
          <a:p>
            <a:pPr marL="0" indent="0">
              <a:buNone/>
            </a:pPr>
            <a:endParaRPr lang="en-IE" dirty="0" smtClean="0"/>
          </a:p>
          <a:p>
            <a:r>
              <a:rPr lang="en-IE" dirty="0"/>
              <a:t>Composite Entity pattern is used in EJB persistence mechanism. A Composite entity is an EJB entity bean which represents a graph of objects. When a composite entity is updated, internally dependent objects beans get updated automatically as being managed by EJB entity bean. Following are the participants in Composite Entity Bean. </a:t>
            </a:r>
            <a:endParaRPr lang="en-IE" dirty="0" smtClean="0"/>
          </a:p>
          <a:p>
            <a:pPr marL="0" indent="0">
              <a:buNone/>
            </a:pPr>
            <a:r>
              <a:rPr lang="en-IE" dirty="0" smtClean="0"/>
              <a:t>	 </a:t>
            </a:r>
            <a:r>
              <a:rPr lang="en-IE" dirty="0"/>
              <a:t>Composite Entity - It is primary entity bean. It can be coarse grained or can contain a coarse grained object to be used for persistence purpose. </a:t>
            </a:r>
            <a:endParaRPr lang="en-IE" dirty="0" smtClean="0"/>
          </a:p>
          <a:p>
            <a:pPr marL="0" indent="0">
              <a:buNone/>
            </a:pPr>
            <a:r>
              <a:rPr lang="en-IE" dirty="0" smtClean="0"/>
              <a:t>	 </a:t>
            </a:r>
            <a:r>
              <a:rPr lang="en-IE" dirty="0"/>
              <a:t>Coarse-Grained Object - This object contains dependent objects. It has its own life cycle and also manages life cycle of dependent objects. </a:t>
            </a:r>
            <a:endParaRPr lang="en-IE" dirty="0" smtClean="0"/>
          </a:p>
          <a:p>
            <a:pPr marL="0" indent="0">
              <a:buNone/>
            </a:pPr>
            <a:r>
              <a:rPr lang="en-IE" dirty="0" smtClean="0"/>
              <a:t>	 </a:t>
            </a:r>
            <a:r>
              <a:rPr lang="en-IE" dirty="0"/>
              <a:t>Dependent Object - Dependent object is an object which depends on coarse grained object for its persistence lifecycle. </a:t>
            </a:r>
            <a:endParaRPr lang="en-IE" dirty="0" smtClean="0"/>
          </a:p>
          <a:p>
            <a:pPr marL="0" indent="0">
              <a:buNone/>
            </a:pPr>
            <a:r>
              <a:rPr lang="en-IE" dirty="0" smtClean="0"/>
              <a:t>	 </a:t>
            </a:r>
            <a:r>
              <a:rPr lang="en-IE" dirty="0"/>
              <a:t>Strategies - Strategies represent how to implement a Composite Entity. </a:t>
            </a:r>
            <a:endParaRPr dirty="0"/>
          </a:p>
        </p:txBody>
      </p:sp>
    </p:spTree>
    <p:extLst>
      <p:ext uri="{BB962C8B-B14F-4D97-AF65-F5344CB8AC3E}">
        <p14:creationId xmlns:p14="http://schemas.microsoft.com/office/powerpoint/2010/main" val="1624379642"/>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Shape 292"/>
          <p:cNvSpPr>
            <a:spLocks noGrp="1"/>
          </p:cNvSpPr>
          <p:nvPr>
            <p:ph type="title"/>
          </p:nvPr>
        </p:nvSpPr>
        <p:spPr>
          <a:xfrm>
            <a:off x="646111" y="452718"/>
            <a:ext cx="9404723" cy="1400531"/>
          </a:xfrm>
          <a:prstGeom prst="rect">
            <a:avLst/>
          </a:prstGeom>
        </p:spPr>
        <p:txBody>
          <a:bodyPr/>
          <a:lstStyle/>
          <a:p>
            <a:r>
              <a:rPr lang="en-IE" dirty="0" smtClean="0"/>
              <a:t>Data Access Object Pattern</a:t>
            </a:r>
            <a:endParaRPr dirty="0"/>
          </a:p>
        </p:txBody>
      </p:sp>
      <p:sp>
        <p:nvSpPr>
          <p:cNvPr id="293" name="Shape 293"/>
          <p:cNvSpPr>
            <a:spLocks noGrp="1"/>
          </p:cNvSpPr>
          <p:nvPr>
            <p:ph type="body" idx="1"/>
          </p:nvPr>
        </p:nvSpPr>
        <p:spPr>
          <a:xfrm>
            <a:off x="1103312" y="2052917"/>
            <a:ext cx="8715666" cy="4195483"/>
          </a:xfrm>
          <a:prstGeom prst="rect">
            <a:avLst/>
          </a:prstGeom>
        </p:spPr>
        <p:txBody>
          <a:bodyPr>
            <a:normAutofit lnSpcReduction="10000"/>
          </a:bodyPr>
          <a:lstStyle/>
          <a:p>
            <a:pPr marL="0" indent="0">
              <a:buNone/>
            </a:pPr>
            <a:endParaRPr lang="en-IE" dirty="0" smtClean="0"/>
          </a:p>
          <a:p>
            <a:r>
              <a:rPr lang="en-IE" dirty="0"/>
              <a:t>Data Access Object Pattern or DAO pattern is used to separate low level data accessing API or operations from high level business services. Following are the participants in Data Access Object Pattern. </a:t>
            </a:r>
            <a:endParaRPr lang="en-IE" dirty="0" smtClean="0"/>
          </a:p>
          <a:p>
            <a:pPr marL="0" indent="0">
              <a:buNone/>
            </a:pPr>
            <a:r>
              <a:rPr lang="en-IE" dirty="0" smtClean="0"/>
              <a:t>	 </a:t>
            </a:r>
            <a:r>
              <a:rPr lang="en-IE" dirty="0"/>
              <a:t>Data Access Object Interface - This interface defines the standard operations to be performed on a model object(s). </a:t>
            </a:r>
            <a:endParaRPr lang="en-IE" dirty="0" smtClean="0"/>
          </a:p>
          <a:p>
            <a:pPr marL="0" indent="0">
              <a:buNone/>
            </a:pPr>
            <a:r>
              <a:rPr lang="en-IE" dirty="0" smtClean="0"/>
              <a:t>	 </a:t>
            </a:r>
            <a:r>
              <a:rPr lang="en-IE" dirty="0"/>
              <a:t>Data Access Object concrete class - This class implements above interface. This class is responsible to get data from a data source which can be database / xml or any other storage mechanism. </a:t>
            </a:r>
            <a:endParaRPr lang="en-IE" dirty="0" smtClean="0"/>
          </a:p>
          <a:p>
            <a:pPr marL="0" indent="0">
              <a:buNone/>
            </a:pPr>
            <a:r>
              <a:rPr lang="en-IE" dirty="0" smtClean="0"/>
              <a:t>	 </a:t>
            </a:r>
            <a:r>
              <a:rPr lang="en-IE" dirty="0"/>
              <a:t>Model Object or Value Object - This object is simple POJO containing get/set methods to store data retrieved using DAO class</a:t>
            </a:r>
            <a:r>
              <a:rPr lang="en-IE" dirty="0" smtClean="0"/>
              <a:t>.</a:t>
            </a:r>
            <a:endParaRPr dirty="0"/>
          </a:p>
        </p:txBody>
      </p:sp>
    </p:spTree>
    <p:extLst>
      <p:ext uri="{BB962C8B-B14F-4D97-AF65-F5344CB8AC3E}">
        <p14:creationId xmlns:p14="http://schemas.microsoft.com/office/powerpoint/2010/main" val="1582682081"/>
      </p:ext>
    </p:extLst>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Shape 292"/>
          <p:cNvSpPr>
            <a:spLocks noGrp="1"/>
          </p:cNvSpPr>
          <p:nvPr>
            <p:ph type="title"/>
          </p:nvPr>
        </p:nvSpPr>
        <p:spPr>
          <a:xfrm>
            <a:off x="646111" y="452718"/>
            <a:ext cx="9404723" cy="1400531"/>
          </a:xfrm>
          <a:prstGeom prst="rect">
            <a:avLst/>
          </a:prstGeom>
        </p:spPr>
        <p:txBody>
          <a:bodyPr/>
          <a:lstStyle/>
          <a:p>
            <a:r>
              <a:rPr lang="en-IE" dirty="0" smtClean="0"/>
              <a:t>Front Controller Pattern</a:t>
            </a:r>
            <a:endParaRPr dirty="0"/>
          </a:p>
        </p:txBody>
      </p:sp>
      <p:sp>
        <p:nvSpPr>
          <p:cNvPr id="293" name="Shape 293"/>
          <p:cNvSpPr>
            <a:spLocks noGrp="1"/>
          </p:cNvSpPr>
          <p:nvPr>
            <p:ph type="body" idx="1"/>
          </p:nvPr>
        </p:nvSpPr>
        <p:spPr>
          <a:xfrm>
            <a:off x="1103312" y="2052917"/>
            <a:ext cx="8715666" cy="4195483"/>
          </a:xfrm>
          <a:prstGeom prst="rect">
            <a:avLst/>
          </a:prstGeom>
        </p:spPr>
        <p:txBody>
          <a:bodyPr>
            <a:normAutofit lnSpcReduction="10000"/>
          </a:bodyPr>
          <a:lstStyle/>
          <a:p>
            <a:pPr marL="0" indent="0">
              <a:buNone/>
            </a:pPr>
            <a:endParaRPr lang="en-IE" dirty="0" smtClean="0"/>
          </a:p>
          <a:p>
            <a:r>
              <a:rPr lang="en-IE" dirty="0"/>
              <a:t>The front controller design pattern is used to provide a centralized request handling mechanism so that all requests will be handled by a single handler. This handler can do the authentication/ authorization/ logging or tracking of request and then pass the requests to corresponding handlers. Following are the entities of this type of design pattern. </a:t>
            </a:r>
            <a:endParaRPr lang="en-IE" dirty="0" smtClean="0"/>
          </a:p>
          <a:p>
            <a:pPr marL="0" indent="0">
              <a:buNone/>
            </a:pPr>
            <a:r>
              <a:rPr lang="en-IE" dirty="0" smtClean="0"/>
              <a:t>	 </a:t>
            </a:r>
            <a:r>
              <a:rPr lang="en-IE" dirty="0"/>
              <a:t>Front Controller - Single handler for all kinds of requests coming to the application (either web based/ desktop based). </a:t>
            </a:r>
            <a:endParaRPr lang="en-IE" dirty="0" smtClean="0"/>
          </a:p>
          <a:p>
            <a:pPr marL="0" indent="0">
              <a:buNone/>
            </a:pPr>
            <a:r>
              <a:rPr lang="en-IE" dirty="0" smtClean="0"/>
              <a:t>	 </a:t>
            </a:r>
            <a:r>
              <a:rPr lang="en-IE" dirty="0"/>
              <a:t>Dispatcher - Front Controller may use a dispatcher object which can dispatch the request to corresponding specific handler. </a:t>
            </a:r>
            <a:endParaRPr lang="en-IE" dirty="0" smtClean="0"/>
          </a:p>
          <a:p>
            <a:pPr marL="0" indent="0">
              <a:buNone/>
            </a:pPr>
            <a:r>
              <a:rPr lang="en-IE" dirty="0" smtClean="0"/>
              <a:t>	 </a:t>
            </a:r>
            <a:r>
              <a:rPr lang="en-IE" dirty="0"/>
              <a:t>View - Views are the object for which the requests are made.</a:t>
            </a:r>
            <a:endParaRPr dirty="0"/>
          </a:p>
        </p:txBody>
      </p:sp>
    </p:spTree>
    <p:extLst>
      <p:ext uri="{BB962C8B-B14F-4D97-AF65-F5344CB8AC3E}">
        <p14:creationId xmlns:p14="http://schemas.microsoft.com/office/powerpoint/2010/main" val="2512385655"/>
      </p:ext>
    </p:extLst>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Shape 292"/>
          <p:cNvSpPr>
            <a:spLocks noGrp="1"/>
          </p:cNvSpPr>
          <p:nvPr>
            <p:ph type="title"/>
          </p:nvPr>
        </p:nvSpPr>
        <p:spPr>
          <a:xfrm>
            <a:off x="646111" y="452718"/>
            <a:ext cx="9404723" cy="1400531"/>
          </a:xfrm>
          <a:prstGeom prst="rect">
            <a:avLst/>
          </a:prstGeom>
        </p:spPr>
        <p:txBody>
          <a:bodyPr/>
          <a:lstStyle/>
          <a:p>
            <a:r>
              <a:rPr lang="en-IE" dirty="0" smtClean="0"/>
              <a:t>Intercepting Filter Pattern</a:t>
            </a:r>
            <a:endParaRPr dirty="0"/>
          </a:p>
        </p:txBody>
      </p:sp>
      <p:sp>
        <p:nvSpPr>
          <p:cNvPr id="293" name="Shape 293"/>
          <p:cNvSpPr>
            <a:spLocks noGrp="1"/>
          </p:cNvSpPr>
          <p:nvPr>
            <p:ph type="body" idx="1"/>
          </p:nvPr>
        </p:nvSpPr>
        <p:spPr>
          <a:xfrm>
            <a:off x="1103312" y="2052917"/>
            <a:ext cx="8715666" cy="4195483"/>
          </a:xfrm>
          <a:prstGeom prst="rect">
            <a:avLst/>
          </a:prstGeom>
        </p:spPr>
        <p:txBody>
          <a:bodyPr>
            <a:normAutofit fontScale="85000" lnSpcReduction="10000"/>
          </a:bodyPr>
          <a:lstStyle/>
          <a:p>
            <a:pPr marL="0" indent="0">
              <a:buNone/>
            </a:pPr>
            <a:endParaRPr lang="en-IE" dirty="0" smtClean="0"/>
          </a:p>
          <a:p>
            <a:r>
              <a:rPr lang="en-IE" dirty="0"/>
              <a:t>The intercepting filter design pattern is used when we want to do some </a:t>
            </a:r>
            <a:r>
              <a:rPr lang="en-IE" dirty="0" smtClean="0"/>
              <a:t>pre-processing </a:t>
            </a:r>
            <a:r>
              <a:rPr lang="en-IE" dirty="0"/>
              <a:t>/ post-processing with request or response of the application. Filters are defined and applied on the request before passing the request to actual target application. Filters can do the authentication/ authorization/ logging or tracking of request and then pass the requests to corresponding handlers. Following are the entities of this type of design pattern. </a:t>
            </a:r>
            <a:endParaRPr lang="en-IE" dirty="0" smtClean="0"/>
          </a:p>
          <a:p>
            <a:pPr marL="0" indent="0">
              <a:buNone/>
            </a:pPr>
            <a:r>
              <a:rPr lang="en-IE" dirty="0" smtClean="0"/>
              <a:t>	 </a:t>
            </a:r>
            <a:r>
              <a:rPr lang="en-IE" dirty="0"/>
              <a:t>Filter - Filter which will perform certain task prior or after execution of request by request handler. </a:t>
            </a:r>
            <a:endParaRPr lang="en-IE" dirty="0" smtClean="0"/>
          </a:p>
          <a:p>
            <a:pPr marL="0" indent="0">
              <a:buNone/>
            </a:pPr>
            <a:r>
              <a:rPr lang="en-IE" dirty="0" smtClean="0"/>
              <a:t>	 </a:t>
            </a:r>
            <a:r>
              <a:rPr lang="en-IE" dirty="0"/>
              <a:t>Filter Chain - Filter Chain carries multiple filters and help to execute them in defined order on target. </a:t>
            </a:r>
            <a:endParaRPr lang="en-IE" dirty="0" smtClean="0"/>
          </a:p>
          <a:p>
            <a:pPr marL="0" indent="0">
              <a:buNone/>
            </a:pPr>
            <a:r>
              <a:rPr lang="en-IE" dirty="0" smtClean="0"/>
              <a:t>	 </a:t>
            </a:r>
            <a:r>
              <a:rPr lang="en-IE" dirty="0"/>
              <a:t>Target - Target object is the request handler </a:t>
            </a:r>
            <a:endParaRPr lang="en-IE" dirty="0" smtClean="0"/>
          </a:p>
          <a:p>
            <a:pPr marL="0" indent="0">
              <a:buNone/>
            </a:pPr>
            <a:r>
              <a:rPr lang="en-IE" dirty="0" smtClean="0"/>
              <a:t>	 </a:t>
            </a:r>
            <a:r>
              <a:rPr lang="en-IE" dirty="0"/>
              <a:t>Filter Manager - Filter Manager manages the filters and Filter Chain. </a:t>
            </a:r>
            <a:endParaRPr lang="en-IE" dirty="0" smtClean="0"/>
          </a:p>
          <a:p>
            <a:pPr marL="0" indent="0">
              <a:buNone/>
            </a:pPr>
            <a:r>
              <a:rPr lang="en-IE" dirty="0" smtClean="0"/>
              <a:t>	 </a:t>
            </a:r>
            <a:r>
              <a:rPr lang="en-IE" dirty="0"/>
              <a:t>Client - Client is the object who sends request to the Target object. </a:t>
            </a:r>
            <a:endParaRPr dirty="0"/>
          </a:p>
        </p:txBody>
      </p:sp>
    </p:spTree>
    <p:extLst>
      <p:ext uri="{BB962C8B-B14F-4D97-AF65-F5344CB8AC3E}">
        <p14:creationId xmlns:p14="http://schemas.microsoft.com/office/powerpoint/2010/main" val="2202775088"/>
      </p:ext>
    </p:extLst>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Shape 292"/>
          <p:cNvSpPr>
            <a:spLocks noGrp="1"/>
          </p:cNvSpPr>
          <p:nvPr>
            <p:ph type="title"/>
          </p:nvPr>
        </p:nvSpPr>
        <p:spPr>
          <a:xfrm>
            <a:off x="646111" y="452718"/>
            <a:ext cx="9404723" cy="1400531"/>
          </a:xfrm>
          <a:prstGeom prst="rect">
            <a:avLst/>
          </a:prstGeom>
        </p:spPr>
        <p:txBody>
          <a:bodyPr/>
          <a:lstStyle/>
          <a:p>
            <a:r>
              <a:rPr lang="en-IE" dirty="0" smtClean="0"/>
              <a:t>Service Locator Pattern</a:t>
            </a:r>
            <a:endParaRPr dirty="0"/>
          </a:p>
        </p:txBody>
      </p:sp>
      <p:sp>
        <p:nvSpPr>
          <p:cNvPr id="293" name="Shape 293"/>
          <p:cNvSpPr>
            <a:spLocks noGrp="1"/>
          </p:cNvSpPr>
          <p:nvPr>
            <p:ph type="body" idx="1"/>
          </p:nvPr>
        </p:nvSpPr>
        <p:spPr>
          <a:xfrm>
            <a:off x="1103312" y="2052917"/>
            <a:ext cx="8715666" cy="4195483"/>
          </a:xfrm>
          <a:prstGeom prst="rect">
            <a:avLst/>
          </a:prstGeom>
        </p:spPr>
        <p:txBody>
          <a:bodyPr>
            <a:normAutofit fontScale="85000" lnSpcReduction="20000"/>
          </a:bodyPr>
          <a:lstStyle/>
          <a:p>
            <a:pPr marL="0" indent="0">
              <a:buNone/>
            </a:pPr>
            <a:endParaRPr lang="en-IE" dirty="0" smtClean="0"/>
          </a:p>
          <a:p>
            <a:r>
              <a:rPr lang="en-IE" dirty="0"/>
              <a:t>The service locator design pattern is used when we want to locate various services using JNDI lookup. Considering high cost of looking up JNDI for a service, Service Locator pattern makes use of caching technique. Service Locator looks up in JNDI and caches the service object. Further lookup or same service via Service Locator is done in its cache which improves the performance of application to great extent. Following are the entities of this type of design pattern. </a:t>
            </a:r>
            <a:endParaRPr lang="en-IE" dirty="0" smtClean="0"/>
          </a:p>
          <a:p>
            <a:pPr marL="0" indent="0">
              <a:buNone/>
            </a:pPr>
            <a:r>
              <a:rPr lang="en-IE" dirty="0" smtClean="0"/>
              <a:t>	 </a:t>
            </a:r>
            <a:r>
              <a:rPr lang="en-IE" dirty="0"/>
              <a:t>Service - Actual Service which will process the request. Reference of such service is to be looked upon in JNDI server. </a:t>
            </a:r>
            <a:endParaRPr lang="en-IE" dirty="0" smtClean="0"/>
          </a:p>
          <a:p>
            <a:pPr marL="0" indent="0">
              <a:buNone/>
            </a:pPr>
            <a:r>
              <a:rPr lang="en-IE" dirty="0" smtClean="0"/>
              <a:t>	 </a:t>
            </a:r>
            <a:r>
              <a:rPr lang="en-IE" dirty="0"/>
              <a:t>Context / Initial Context - JNDI Context carries the reference to service used for lookup purpose. </a:t>
            </a:r>
            <a:endParaRPr lang="en-IE" dirty="0" smtClean="0"/>
          </a:p>
          <a:p>
            <a:pPr marL="0" indent="0">
              <a:buNone/>
            </a:pPr>
            <a:r>
              <a:rPr lang="en-IE" dirty="0" smtClean="0"/>
              <a:t>	 </a:t>
            </a:r>
            <a:r>
              <a:rPr lang="en-IE" dirty="0"/>
              <a:t>Service Locator - Service Locator is a single point of contact to get services by JNDI lookup caching the services. </a:t>
            </a:r>
            <a:endParaRPr lang="en-IE" dirty="0" smtClean="0"/>
          </a:p>
          <a:p>
            <a:pPr marL="0" indent="0">
              <a:buNone/>
            </a:pPr>
            <a:r>
              <a:rPr lang="en-IE" dirty="0" smtClean="0"/>
              <a:t>	 </a:t>
            </a:r>
            <a:r>
              <a:rPr lang="en-IE" dirty="0"/>
              <a:t>Cache - Cache to store references of services to reuse them </a:t>
            </a:r>
            <a:endParaRPr lang="en-IE" dirty="0" smtClean="0"/>
          </a:p>
          <a:p>
            <a:pPr marL="0" indent="0">
              <a:buNone/>
            </a:pPr>
            <a:r>
              <a:rPr lang="en-IE" dirty="0" smtClean="0"/>
              <a:t>	 </a:t>
            </a:r>
            <a:r>
              <a:rPr lang="en-IE" dirty="0"/>
              <a:t>Client - Client is the object that invokes the services via </a:t>
            </a:r>
            <a:r>
              <a:rPr lang="en-IE" dirty="0" smtClean="0"/>
              <a:t>Service Locator</a:t>
            </a:r>
            <a:r>
              <a:rPr lang="en-IE" dirty="0"/>
              <a:t>.</a:t>
            </a:r>
            <a:endParaRPr dirty="0"/>
          </a:p>
        </p:txBody>
      </p:sp>
    </p:spTree>
    <p:extLst>
      <p:ext uri="{BB962C8B-B14F-4D97-AF65-F5344CB8AC3E}">
        <p14:creationId xmlns:p14="http://schemas.microsoft.com/office/powerpoint/2010/main" val="1715000469"/>
      </p:ext>
    </p:extLst>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Shape 292"/>
          <p:cNvSpPr>
            <a:spLocks noGrp="1"/>
          </p:cNvSpPr>
          <p:nvPr>
            <p:ph type="title"/>
          </p:nvPr>
        </p:nvSpPr>
        <p:spPr>
          <a:xfrm>
            <a:off x="646111" y="452718"/>
            <a:ext cx="9404723" cy="1400531"/>
          </a:xfrm>
          <a:prstGeom prst="rect">
            <a:avLst/>
          </a:prstGeom>
        </p:spPr>
        <p:txBody>
          <a:bodyPr/>
          <a:lstStyle/>
          <a:p>
            <a:r>
              <a:rPr lang="en-IE" dirty="0" smtClean="0"/>
              <a:t>Transfer Object Pattern</a:t>
            </a:r>
            <a:endParaRPr dirty="0"/>
          </a:p>
        </p:txBody>
      </p:sp>
      <p:sp>
        <p:nvSpPr>
          <p:cNvPr id="293" name="Shape 293"/>
          <p:cNvSpPr>
            <a:spLocks noGrp="1"/>
          </p:cNvSpPr>
          <p:nvPr>
            <p:ph type="body" idx="1"/>
          </p:nvPr>
        </p:nvSpPr>
        <p:spPr>
          <a:xfrm>
            <a:off x="1103312" y="2052917"/>
            <a:ext cx="8715666" cy="4195483"/>
          </a:xfrm>
          <a:prstGeom prst="rect">
            <a:avLst/>
          </a:prstGeom>
        </p:spPr>
        <p:txBody>
          <a:bodyPr>
            <a:normAutofit fontScale="85000" lnSpcReduction="10000"/>
          </a:bodyPr>
          <a:lstStyle/>
          <a:p>
            <a:pPr marL="0" indent="0">
              <a:buNone/>
            </a:pPr>
            <a:endParaRPr lang="en-IE" dirty="0" smtClean="0"/>
          </a:p>
          <a:p>
            <a:r>
              <a:rPr lang="en-IE" dirty="0"/>
              <a:t>The Transfer Object pattern is used when we want to pass data with multiple attributes in one shot from client to server. Transfer object is also known as Value Object. Transfer Object is a simple POJO class having getter/setter methods and is serializable so that it can be transferred over the network. It does not have any </a:t>
            </a:r>
            <a:r>
              <a:rPr lang="en-IE" dirty="0" err="1"/>
              <a:t>behavior</a:t>
            </a:r>
            <a:r>
              <a:rPr lang="en-IE" dirty="0"/>
              <a:t>. Server Side business class normally fetches data from the database and fills the POJO and send it to the client or pass it by value. For client, transfer object is read-only. Client can create its own transfer object and pass it to server to update values in database in one shot. Following are the entities of this type of design pattern. </a:t>
            </a:r>
            <a:endParaRPr lang="en-IE" dirty="0" smtClean="0"/>
          </a:p>
          <a:p>
            <a:pPr marL="0" indent="0">
              <a:buNone/>
            </a:pPr>
            <a:r>
              <a:rPr lang="en-IE" dirty="0" smtClean="0"/>
              <a:t>	 </a:t>
            </a:r>
            <a:r>
              <a:rPr lang="en-IE" dirty="0"/>
              <a:t>Business Object - Business Service fills the Transfer Object with data. </a:t>
            </a:r>
            <a:endParaRPr lang="en-IE" dirty="0" smtClean="0"/>
          </a:p>
          <a:p>
            <a:pPr marL="0" indent="0">
              <a:buNone/>
            </a:pPr>
            <a:r>
              <a:rPr lang="en-IE" dirty="0" smtClean="0"/>
              <a:t>	 </a:t>
            </a:r>
            <a:r>
              <a:rPr lang="en-IE" dirty="0"/>
              <a:t>Transfer Object - Simple POJO having methods to set/get attributes only. </a:t>
            </a:r>
            <a:endParaRPr lang="en-IE" dirty="0" smtClean="0"/>
          </a:p>
          <a:p>
            <a:pPr marL="0" indent="0">
              <a:buNone/>
            </a:pPr>
            <a:r>
              <a:rPr lang="en-IE" dirty="0" smtClean="0"/>
              <a:t>	 </a:t>
            </a:r>
            <a:r>
              <a:rPr lang="en-IE" dirty="0"/>
              <a:t>Client - Client either requests or sends the Transfer Object to Business Object.</a:t>
            </a:r>
            <a:endParaRPr dirty="0"/>
          </a:p>
        </p:txBody>
      </p:sp>
    </p:spTree>
    <p:extLst>
      <p:ext uri="{BB962C8B-B14F-4D97-AF65-F5344CB8AC3E}">
        <p14:creationId xmlns:p14="http://schemas.microsoft.com/office/powerpoint/2010/main" val="956585487"/>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Shape 292"/>
          <p:cNvSpPr>
            <a:spLocks noGrp="1"/>
          </p:cNvSpPr>
          <p:nvPr>
            <p:ph type="title"/>
          </p:nvPr>
        </p:nvSpPr>
        <p:spPr>
          <a:xfrm>
            <a:off x="646111" y="452718"/>
            <a:ext cx="9404723" cy="1400531"/>
          </a:xfrm>
          <a:prstGeom prst="rect">
            <a:avLst/>
          </a:prstGeom>
        </p:spPr>
        <p:txBody>
          <a:bodyPr/>
          <a:lstStyle/>
          <a:p>
            <a:r>
              <a:rPr lang="en-IE" dirty="0" smtClean="0"/>
              <a:t>Design </a:t>
            </a:r>
            <a:r>
              <a:rPr dirty="0" smtClean="0"/>
              <a:t>Patterns</a:t>
            </a:r>
            <a:r>
              <a:rPr lang="en-IE" dirty="0" smtClean="0"/>
              <a:t> - Types</a:t>
            </a:r>
            <a:endParaRPr dirty="0"/>
          </a:p>
        </p:txBody>
      </p:sp>
      <p:sp>
        <p:nvSpPr>
          <p:cNvPr id="293" name="Shape 293"/>
          <p:cNvSpPr>
            <a:spLocks noGrp="1"/>
          </p:cNvSpPr>
          <p:nvPr>
            <p:ph type="body" idx="1"/>
          </p:nvPr>
        </p:nvSpPr>
        <p:spPr>
          <a:xfrm>
            <a:off x="1103312" y="2052917"/>
            <a:ext cx="8715666" cy="4195483"/>
          </a:xfrm>
          <a:prstGeom prst="rect">
            <a:avLst/>
          </a:prstGeom>
        </p:spPr>
        <p:txBody>
          <a:bodyPr>
            <a:normAutofit/>
          </a:bodyPr>
          <a:lstStyle/>
          <a:p>
            <a:r>
              <a:rPr lang="en-IE" b="1" u="sng" dirty="0"/>
              <a:t>1 Creational Patterns </a:t>
            </a:r>
            <a:endParaRPr lang="en-IE" b="1" u="sng" dirty="0" smtClean="0"/>
          </a:p>
          <a:p>
            <a:pPr marL="0" indent="0">
              <a:buNone/>
            </a:pPr>
            <a:r>
              <a:rPr lang="en-IE" dirty="0"/>
              <a:t>	</a:t>
            </a:r>
            <a:r>
              <a:rPr lang="en-IE" dirty="0" smtClean="0"/>
              <a:t>These </a:t>
            </a:r>
            <a:r>
              <a:rPr lang="en-IE" dirty="0"/>
              <a:t>design patterns provide a way to create objects while hiding the creation logic, rather than instantiating objects directly using new operator. This gives more flexibility to the program in deciding which objects need to be created for a given use case. </a:t>
            </a:r>
            <a:endParaRPr lang="en-IE" dirty="0" smtClean="0"/>
          </a:p>
          <a:p>
            <a:pPr marL="0" indent="0">
              <a:buNone/>
            </a:pPr>
            <a:endParaRPr lang="en-IE" dirty="0" smtClean="0"/>
          </a:p>
          <a:p>
            <a:r>
              <a:rPr lang="en-IE" b="1" u="sng" dirty="0" smtClean="0"/>
              <a:t>2 </a:t>
            </a:r>
            <a:r>
              <a:rPr lang="en-IE" b="1" u="sng" dirty="0"/>
              <a:t>Structural Patterns </a:t>
            </a:r>
            <a:endParaRPr lang="en-IE" b="1" u="sng" dirty="0" smtClean="0"/>
          </a:p>
          <a:p>
            <a:pPr marL="0" indent="0">
              <a:buNone/>
            </a:pPr>
            <a:r>
              <a:rPr lang="en-IE" dirty="0"/>
              <a:t>	</a:t>
            </a:r>
            <a:r>
              <a:rPr lang="en-IE" dirty="0" smtClean="0"/>
              <a:t>These </a:t>
            </a:r>
            <a:r>
              <a:rPr lang="en-IE" dirty="0"/>
              <a:t>design patterns concern class and object composition. Concept of inheritance is used to compose interfaces and define ways to compose objects to obtain new functionalities. </a:t>
            </a:r>
            <a:endParaRPr lang="en-IE" dirty="0" smtClean="0"/>
          </a:p>
          <a:p>
            <a:pPr marL="0" indent="0">
              <a:buNone/>
            </a:pPr>
            <a:endParaRPr lang="en-IE" dirty="0" smtClean="0"/>
          </a:p>
        </p:txBody>
      </p:sp>
    </p:spTree>
    <p:extLst>
      <p:ext uri="{BB962C8B-B14F-4D97-AF65-F5344CB8AC3E}">
        <p14:creationId xmlns:p14="http://schemas.microsoft.com/office/powerpoint/2010/main" val="1569005455"/>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Shape 292"/>
          <p:cNvSpPr>
            <a:spLocks noGrp="1"/>
          </p:cNvSpPr>
          <p:nvPr>
            <p:ph type="title"/>
          </p:nvPr>
        </p:nvSpPr>
        <p:spPr>
          <a:xfrm>
            <a:off x="646111" y="452718"/>
            <a:ext cx="9404723" cy="1400531"/>
          </a:xfrm>
          <a:prstGeom prst="rect">
            <a:avLst/>
          </a:prstGeom>
        </p:spPr>
        <p:txBody>
          <a:bodyPr/>
          <a:lstStyle/>
          <a:p>
            <a:r>
              <a:rPr lang="en-IE" dirty="0" smtClean="0"/>
              <a:t>Design </a:t>
            </a:r>
            <a:r>
              <a:rPr dirty="0" smtClean="0"/>
              <a:t>Patterns</a:t>
            </a:r>
            <a:r>
              <a:rPr lang="en-IE" dirty="0" smtClean="0"/>
              <a:t> - Types</a:t>
            </a:r>
            <a:endParaRPr dirty="0"/>
          </a:p>
        </p:txBody>
      </p:sp>
      <p:sp>
        <p:nvSpPr>
          <p:cNvPr id="293" name="Shape 293"/>
          <p:cNvSpPr>
            <a:spLocks noGrp="1"/>
          </p:cNvSpPr>
          <p:nvPr>
            <p:ph type="body" idx="1"/>
          </p:nvPr>
        </p:nvSpPr>
        <p:spPr>
          <a:xfrm>
            <a:off x="1103312" y="2052917"/>
            <a:ext cx="8715666" cy="4195483"/>
          </a:xfrm>
          <a:prstGeom prst="rect">
            <a:avLst/>
          </a:prstGeom>
        </p:spPr>
        <p:txBody>
          <a:bodyPr>
            <a:normAutofit/>
          </a:bodyPr>
          <a:lstStyle/>
          <a:p>
            <a:pPr marL="0" indent="0">
              <a:buNone/>
            </a:pPr>
            <a:endParaRPr lang="en-IE" dirty="0" smtClean="0"/>
          </a:p>
          <a:p>
            <a:r>
              <a:rPr lang="en-IE" b="1" u="sng" dirty="0" smtClean="0"/>
              <a:t>3 </a:t>
            </a:r>
            <a:r>
              <a:rPr lang="en-IE" b="1" u="sng" dirty="0" err="1"/>
              <a:t>Behavioral</a:t>
            </a:r>
            <a:r>
              <a:rPr lang="en-IE" b="1" u="sng" dirty="0"/>
              <a:t> Patterns </a:t>
            </a:r>
            <a:endParaRPr lang="en-IE" b="1" u="sng" dirty="0" smtClean="0"/>
          </a:p>
          <a:p>
            <a:pPr marL="0" indent="0">
              <a:buNone/>
            </a:pPr>
            <a:r>
              <a:rPr lang="en-IE" dirty="0"/>
              <a:t>	</a:t>
            </a:r>
            <a:r>
              <a:rPr lang="en-IE" dirty="0" smtClean="0"/>
              <a:t>These </a:t>
            </a:r>
            <a:r>
              <a:rPr lang="en-IE" dirty="0"/>
              <a:t>design patterns are specifically concerned with communication between objects. </a:t>
            </a:r>
            <a:endParaRPr lang="en-IE" dirty="0" smtClean="0"/>
          </a:p>
          <a:p>
            <a:pPr marL="0" indent="0">
              <a:buNone/>
            </a:pPr>
            <a:endParaRPr lang="en-IE" dirty="0" smtClean="0"/>
          </a:p>
          <a:p>
            <a:r>
              <a:rPr lang="en-IE" b="1" u="sng" dirty="0" smtClean="0"/>
              <a:t>4 </a:t>
            </a:r>
            <a:r>
              <a:rPr lang="en-IE" b="1" u="sng" dirty="0"/>
              <a:t>J2EE Patterns </a:t>
            </a:r>
            <a:endParaRPr lang="en-IE" b="1" u="sng" dirty="0" smtClean="0"/>
          </a:p>
          <a:p>
            <a:pPr lvl="1"/>
            <a:r>
              <a:rPr lang="en-IE" dirty="0" smtClean="0"/>
              <a:t>These </a:t>
            </a:r>
            <a:r>
              <a:rPr lang="en-IE" dirty="0"/>
              <a:t>design patterns are specifically concerned with the presentation tier. These patterns are identified by Sun Java </a:t>
            </a:r>
            <a:r>
              <a:rPr lang="en-IE" dirty="0" err="1"/>
              <a:t>Center</a:t>
            </a:r>
            <a:r>
              <a:rPr lang="en-IE" dirty="0"/>
              <a:t>.</a:t>
            </a:r>
            <a:endParaRPr dirty="0"/>
          </a:p>
        </p:txBody>
      </p:sp>
    </p:spTree>
    <p:extLst>
      <p:ext uri="{BB962C8B-B14F-4D97-AF65-F5344CB8AC3E}">
        <p14:creationId xmlns:p14="http://schemas.microsoft.com/office/powerpoint/2010/main" val="2562909937"/>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Shape 292"/>
          <p:cNvSpPr>
            <a:spLocks noGrp="1"/>
          </p:cNvSpPr>
          <p:nvPr>
            <p:ph type="title"/>
          </p:nvPr>
        </p:nvSpPr>
        <p:spPr>
          <a:xfrm>
            <a:off x="646111" y="452718"/>
            <a:ext cx="9404723" cy="1400531"/>
          </a:xfrm>
          <a:prstGeom prst="rect">
            <a:avLst/>
          </a:prstGeom>
        </p:spPr>
        <p:txBody>
          <a:bodyPr/>
          <a:lstStyle/>
          <a:p>
            <a:r>
              <a:rPr lang="en-IE" dirty="0" smtClean="0"/>
              <a:t>Factory Pattern</a:t>
            </a:r>
            <a:endParaRPr dirty="0"/>
          </a:p>
        </p:txBody>
      </p:sp>
      <p:sp>
        <p:nvSpPr>
          <p:cNvPr id="293" name="Shape 293"/>
          <p:cNvSpPr>
            <a:spLocks noGrp="1"/>
          </p:cNvSpPr>
          <p:nvPr>
            <p:ph type="body" idx="1"/>
          </p:nvPr>
        </p:nvSpPr>
        <p:spPr>
          <a:xfrm>
            <a:off x="1103312" y="2052917"/>
            <a:ext cx="8715666" cy="4195483"/>
          </a:xfrm>
          <a:prstGeom prst="rect">
            <a:avLst/>
          </a:prstGeom>
        </p:spPr>
        <p:txBody>
          <a:bodyPr>
            <a:normAutofit/>
          </a:bodyPr>
          <a:lstStyle/>
          <a:p>
            <a:pPr marL="0" indent="0">
              <a:buNone/>
            </a:pPr>
            <a:endParaRPr lang="en-IE" dirty="0" smtClean="0"/>
          </a:p>
          <a:p>
            <a:r>
              <a:rPr lang="en-IE" dirty="0"/>
              <a:t>Factory pattern is one of most used design patterns in Java. This type of design pattern comes under creational pattern as this pattern provides one of the best ways to create an object. </a:t>
            </a:r>
            <a:endParaRPr lang="en-IE" dirty="0" smtClean="0"/>
          </a:p>
          <a:p>
            <a:endParaRPr lang="en-IE" dirty="0" smtClean="0"/>
          </a:p>
          <a:p>
            <a:r>
              <a:rPr lang="en-IE" dirty="0" smtClean="0"/>
              <a:t>In </a:t>
            </a:r>
            <a:r>
              <a:rPr lang="en-IE" dirty="0"/>
              <a:t>Factory pattern, we create objects without exposing the creation logic to the client and refer to newly created object using a common interface.</a:t>
            </a:r>
            <a:endParaRPr dirty="0"/>
          </a:p>
        </p:txBody>
      </p:sp>
    </p:spTree>
    <p:extLst>
      <p:ext uri="{BB962C8B-B14F-4D97-AF65-F5344CB8AC3E}">
        <p14:creationId xmlns:p14="http://schemas.microsoft.com/office/powerpoint/2010/main" val="3434763359"/>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Shape 292"/>
          <p:cNvSpPr>
            <a:spLocks noGrp="1"/>
          </p:cNvSpPr>
          <p:nvPr>
            <p:ph type="title"/>
          </p:nvPr>
        </p:nvSpPr>
        <p:spPr>
          <a:xfrm>
            <a:off x="646111" y="452718"/>
            <a:ext cx="9404723" cy="1400531"/>
          </a:xfrm>
          <a:prstGeom prst="rect">
            <a:avLst/>
          </a:prstGeom>
        </p:spPr>
        <p:txBody>
          <a:bodyPr/>
          <a:lstStyle/>
          <a:p>
            <a:r>
              <a:rPr lang="en-IE" dirty="0" smtClean="0"/>
              <a:t>Abstract Factory Pattern</a:t>
            </a:r>
            <a:endParaRPr dirty="0"/>
          </a:p>
        </p:txBody>
      </p:sp>
      <p:sp>
        <p:nvSpPr>
          <p:cNvPr id="293" name="Shape 293"/>
          <p:cNvSpPr>
            <a:spLocks noGrp="1"/>
          </p:cNvSpPr>
          <p:nvPr>
            <p:ph type="body" idx="1"/>
          </p:nvPr>
        </p:nvSpPr>
        <p:spPr>
          <a:xfrm>
            <a:off x="1103312" y="2052917"/>
            <a:ext cx="8715666" cy="4195483"/>
          </a:xfrm>
          <a:prstGeom prst="rect">
            <a:avLst/>
          </a:prstGeom>
        </p:spPr>
        <p:txBody>
          <a:bodyPr>
            <a:normAutofit/>
          </a:bodyPr>
          <a:lstStyle/>
          <a:p>
            <a:pPr marL="0" indent="0">
              <a:buNone/>
            </a:pPr>
            <a:endParaRPr lang="en-IE" dirty="0" smtClean="0"/>
          </a:p>
          <a:p>
            <a:r>
              <a:rPr lang="en-IE" dirty="0"/>
              <a:t>Abstract Factory patterns work around a super-factory which creates other factories. This factory is also called as factory of factories. This type of design pattern comes under creational pattern as this pattern provides one of the best ways to create an object</a:t>
            </a:r>
            <a:r>
              <a:rPr lang="en-IE" dirty="0" smtClean="0"/>
              <a:t>.</a:t>
            </a:r>
          </a:p>
          <a:p>
            <a:endParaRPr lang="en-IE" dirty="0" smtClean="0"/>
          </a:p>
          <a:p>
            <a:r>
              <a:rPr lang="en-IE" dirty="0"/>
              <a:t>In Abstract Factory pattern, an interface is responsible for creating a factory of related objects without explicitly specifying their classes. Each generated factory can give the objects as per the Factory pattern. </a:t>
            </a:r>
            <a:endParaRPr dirty="0"/>
          </a:p>
        </p:txBody>
      </p:sp>
    </p:spTree>
    <p:extLst>
      <p:ext uri="{BB962C8B-B14F-4D97-AF65-F5344CB8AC3E}">
        <p14:creationId xmlns:p14="http://schemas.microsoft.com/office/powerpoint/2010/main" val="179018407"/>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Shape 292"/>
          <p:cNvSpPr>
            <a:spLocks noGrp="1"/>
          </p:cNvSpPr>
          <p:nvPr>
            <p:ph type="title"/>
          </p:nvPr>
        </p:nvSpPr>
        <p:spPr>
          <a:xfrm>
            <a:off x="646111" y="452718"/>
            <a:ext cx="9404723" cy="1400531"/>
          </a:xfrm>
          <a:prstGeom prst="rect">
            <a:avLst/>
          </a:prstGeom>
        </p:spPr>
        <p:txBody>
          <a:bodyPr/>
          <a:lstStyle/>
          <a:p>
            <a:r>
              <a:rPr lang="en-IE" dirty="0" smtClean="0"/>
              <a:t>Singleton Pattern</a:t>
            </a:r>
            <a:endParaRPr dirty="0"/>
          </a:p>
        </p:txBody>
      </p:sp>
      <p:sp>
        <p:nvSpPr>
          <p:cNvPr id="293" name="Shape 293"/>
          <p:cNvSpPr>
            <a:spLocks noGrp="1"/>
          </p:cNvSpPr>
          <p:nvPr>
            <p:ph type="body" idx="1"/>
          </p:nvPr>
        </p:nvSpPr>
        <p:spPr>
          <a:xfrm>
            <a:off x="1103312" y="2052917"/>
            <a:ext cx="8715666" cy="4195483"/>
          </a:xfrm>
          <a:prstGeom prst="rect">
            <a:avLst/>
          </a:prstGeom>
        </p:spPr>
        <p:txBody>
          <a:bodyPr>
            <a:normAutofit/>
          </a:bodyPr>
          <a:lstStyle/>
          <a:p>
            <a:pPr marL="0" indent="0">
              <a:buNone/>
            </a:pPr>
            <a:endParaRPr lang="en-IE" dirty="0" smtClean="0"/>
          </a:p>
          <a:p>
            <a:r>
              <a:rPr lang="en-IE" dirty="0"/>
              <a:t>Singleton pattern is one of the simplest design patterns in Java. This type of design pattern comes under creational pattern as this pattern provides one of the best ways to create an object. </a:t>
            </a:r>
            <a:endParaRPr lang="en-IE" dirty="0" smtClean="0"/>
          </a:p>
          <a:p>
            <a:endParaRPr lang="en-IE" dirty="0" smtClean="0"/>
          </a:p>
          <a:p>
            <a:r>
              <a:rPr lang="en-IE" dirty="0" smtClean="0"/>
              <a:t>This </a:t>
            </a:r>
            <a:r>
              <a:rPr lang="en-IE" dirty="0"/>
              <a:t>pattern involves a single class which is responsible to create an object while making sure that only single object gets created. This class provides a way to access its only object which can be accessed directly without instantiating the object of the class. </a:t>
            </a:r>
            <a:endParaRPr dirty="0"/>
          </a:p>
        </p:txBody>
      </p:sp>
    </p:spTree>
    <p:extLst>
      <p:ext uri="{BB962C8B-B14F-4D97-AF65-F5344CB8AC3E}">
        <p14:creationId xmlns:p14="http://schemas.microsoft.com/office/powerpoint/2010/main" val="4249800790"/>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Shape 292"/>
          <p:cNvSpPr>
            <a:spLocks noGrp="1"/>
          </p:cNvSpPr>
          <p:nvPr>
            <p:ph type="title"/>
          </p:nvPr>
        </p:nvSpPr>
        <p:spPr>
          <a:xfrm>
            <a:off x="646111" y="452718"/>
            <a:ext cx="9404723" cy="1400531"/>
          </a:xfrm>
          <a:prstGeom prst="rect">
            <a:avLst/>
          </a:prstGeom>
        </p:spPr>
        <p:txBody>
          <a:bodyPr/>
          <a:lstStyle/>
          <a:p>
            <a:r>
              <a:rPr lang="en-IE" dirty="0" smtClean="0"/>
              <a:t>Builder Pattern</a:t>
            </a:r>
            <a:endParaRPr dirty="0"/>
          </a:p>
        </p:txBody>
      </p:sp>
      <p:sp>
        <p:nvSpPr>
          <p:cNvPr id="293" name="Shape 293"/>
          <p:cNvSpPr>
            <a:spLocks noGrp="1"/>
          </p:cNvSpPr>
          <p:nvPr>
            <p:ph type="body" idx="1"/>
          </p:nvPr>
        </p:nvSpPr>
        <p:spPr>
          <a:xfrm>
            <a:off x="1103312" y="2052917"/>
            <a:ext cx="8715666" cy="4195483"/>
          </a:xfrm>
          <a:prstGeom prst="rect">
            <a:avLst/>
          </a:prstGeom>
        </p:spPr>
        <p:txBody>
          <a:bodyPr>
            <a:normAutofit/>
          </a:bodyPr>
          <a:lstStyle/>
          <a:p>
            <a:pPr marL="0" indent="0">
              <a:buNone/>
            </a:pPr>
            <a:endParaRPr lang="en-IE" dirty="0" smtClean="0"/>
          </a:p>
          <a:p>
            <a:r>
              <a:rPr lang="en-IE" dirty="0"/>
              <a:t>Builder pattern builds a complex object using simple objects and using a step by step approach. </a:t>
            </a:r>
            <a:r>
              <a:rPr lang="en-IE" dirty="0" smtClean="0"/>
              <a:t>This </a:t>
            </a:r>
            <a:r>
              <a:rPr lang="en-IE" dirty="0"/>
              <a:t>type of design pattern comes under creational pattern as this pattern provides one of the best ways to create an object. </a:t>
            </a:r>
            <a:endParaRPr lang="en-IE" dirty="0" smtClean="0"/>
          </a:p>
          <a:p>
            <a:endParaRPr lang="en-IE" dirty="0"/>
          </a:p>
          <a:p>
            <a:r>
              <a:rPr lang="en-IE" dirty="0" smtClean="0"/>
              <a:t>A </a:t>
            </a:r>
            <a:r>
              <a:rPr lang="en-IE" dirty="0"/>
              <a:t>Builder class builds the final object step by step. This builder is independent of other objects. </a:t>
            </a:r>
            <a:endParaRPr dirty="0"/>
          </a:p>
        </p:txBody>
      </p:sp>
    </p:spTree>
    <p:extLst>
      <p:ext uri="{BB962C8B-B14F-4D97-AF65-F5344CB8AC3E}">
        <p14:creationId xmlns:p14="http://schemas.microsoft.com/office/powerpoint/2010/main" val="1905004833"/>
      </p:ext>
    </p:extLst>
  </p:cSld>
  <p:clrMapOvr>
    <a:masterClrMapping/>
  </p:clrMapOvr>
  <p:transition spd="slow"/>
</p:sld>
</file>

<file path=ppt/theme/theme1.xml><?xml version="1.0" encoding="utf-8"?>
<a:theme xmlns:a="http://schemas.openxmlformats.org/drawingml/2006/main" name="Ion">
  <a:themeElements>
    <a:clrScheme name="Ion">
      <a:dk1>
        <a:srgbClr val="000000"/>
      </a:dk1>
      <a:lt1>
        <a:srgbClr val="FFFFFF"/>
      </a:lt1>
      <a:dk2>
        <a:srgbClr val="A7A7A7"/>
      </a:dk2>
      <a:lt2>
        <a:srgbClr val="535353"/>
      </a:lt2>
      <a:accent1>
        <a:srgbClr val="B01513"/>
      </a:accent1>
      <a:accent2>
        <a:srgbClr val="EA6312"/>
      </a:accent2>
      <a:accent3>
        <a:srgbClr val="E6B729"/>
      </a:accent3>
      <a:accent4>
        <a:srgbClr val="6AAC90"/>
      </a:accent4>
      <a:accent5>
        <a:srgbClr val="54849A"/>
      </a:accent5>
      <a:accent6>
        <a:srgbClr val="9E5E9B"/>
      </a:accent6>
      <a:hlink>
        <a:srgbClr val="0000FF"/>
      </a:hlink>
      <a:folHlink>
        <a:srgbClr val="FF00FF"/>
      </a:folHlink>
    </a:clrScheme>
    <a:fontScheme name="Ion">
      <a:majorFont>
        <a:latin typeface="Century Gothic"/>
        <a:ea typeface="Century Gothic"/>
        <a:cs typeface="Century Gothic"/>
      </a:majorFont>
      <a:minorFont>
        <a:latin typeface="Helvetica"/>
        <a:ea typeface="Helvetica"/>
        <a:cs typeface="Helvetica"/>
      </a:minorFont>
    </a:fontScheme>
    <a:fmtScheme name="Io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ap="rnd">
          <a:solidFill>
            <a:schemeClr val="accent1"/>
          </a:solidFill>
          <a:prstDash val="solid"/>
          <a:round/>
        </a:ln>
        <a:effectLst>
          <a:outerShdw blurRad="38100" dist="25400" dir="5400000" rotWithShape="0">
            <a:srgbClr val="000000">
              <a:alpha val="4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9050" cap="rnd">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Ion">
  <a:themeElements>
    <a:clrScheme name="Ion">
      <a:dk1>
        <a:srgbClr val="000000"/>
      </a:dk1>
      <a:lt1>
        <a:srgbClr val="FFFFFF"/>
      </a:lt1>
      <a:dk2>
        <a:srgbClr val="A7A7A7"/>
      </a:dk2>
      <a:lt2>
        <a:srgbClr val="535353"/>
      </a:lt2>
      <a:accent1>
        <a:srgbClr val="B01513"/>
      </a:accent1>
      <a:accent2>
        <a:srgbClr val="EA6312"/>
      </a:accent2>
      <a:accent3>
        <a:srgbClr val="E6B729"/>
      </a:accent3>
      <a:accent4>
        <a:srgbClr val="6AAC90"/>
      </a:accent4>
      <a:accent5>
        <a:srgbClr val="54849A"/>
      </a:accent5>
      <a:accent6>
        <a:srgbClr val="9E5E9B"/>
      </a:accent6>
      <a:hlink>
        <a:srgbClr val="0000FF"/>
      </a:hlink>
      <a:folHlink>
        <a:srgbClr val="FF00FF"/>
      </a:folHlink>
    </a:clrScheme>
    <a:fontScheme name="Ion">
      <a:majorFont>
        <a:latin typeface="Century Gothic"/>
        <a:ea typeface="Century Gothic"/>
        <a:cs typeface="Century Gothic"/>
      </a:majorFont>
      <a:minorFont>
        <a:latin typeface="Helvetica"/>
        <a:ea typeface="Helvetica"/>
        <a:cs typeface="Helvetica"/>
      </a:minorFont>
    </a:fontScheme>
    <a:fmtScheme name="Io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ap="rnd">
          <a:solidFill>
            <a:schemeClr val="accent1"/>
          </a:solidFill>
          <a:prstDash val="solid"/>
          <a:round/>
        </a:ln>
        <a:effectLst>
          <a:outerShdw blurRad="38100" dist="25400" dir="5400000" rotWithShape="0">
            <a:srgbClr val="000000">
              <a:alpha val="4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9050" cap="rnd">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93</TotalTime>
  <Words>2293</Words>
  <Application>Microsoft Office PowerPoint</Application>
  <PresentationFormat>Custom</PresentationFormat>
  <Paragraphs>186</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Ion</vt:lpstr>
      <vt:lpstr>Design Patterns –  Java EE</vt:lpstr>
      <vt:lpstr>Design Patterns - Overview</vt:lpstr>
      <vt:lpstr>Design Patterns - Uses</vt:lpstr>
      <vt:lpstr>Design Patterns - Types</vt:lpstr>
      <vt:lpstr>Design Patterns - Types</vt:lpstr>
      <vt:lpstr>Factory Pattern</vt:lpstr>
      <vt:lpstr>Abstract Factory Pattern</vt:lpstr>
      <vt:lpstr>Singleton Pattern</vt:lpstr>
      <vt:lpstr>Builder Pattern</vt:lpstr>
      <vt:lpstr>Prototype Pattern</vt:lpstr>
      <vt:lpstr>Adapter Pattern</vt:lpstr>
      <vt:lpstr>Bridge Pattern</vt:lpstr>
      <vt:lpstr>Filter Pattern</vt:lpstr>
      <vt:lpstr>Composite Pattern</vt:lpstr>
      <vt:lpstr>Decorator Pattern</vt:lpstr>
      <vt:lpstr>Façade Pattern</vt:lpstr>
      <vt:lpstr>Flyweight Pattern</vt:lpstr>
      <vt:lpstr>Proxy Pattern</vt:lpstr>
      <vt:lpstr>Chain of Responsibility Pattern</vt:lpstr>
      <vt:lpstr>Command Pattern</vt:lpstr>
      <vt:lpstr>Interpreter Pattern</vt:lpstr>
      <vt:lpstr>Iterator Pattern</vt:lpstr>
      <vt:lpstr>Mediator Pattern</vt:lpstr>
      <vt:lpstr>Memento Pattern</vt:lpstr>
      <vt:lpstr>Observer Pattern</vt:lpstr>
      <vt:lpstr>State Pattern</vt:lpstr>
      <vt:lpstr>Null Object Pattern</vt:lpstr>
      <vt:lpstr>Strategy Pattern</vt:lpstr>
      <vt:lpstr>Template Pattern</vt:lpstr>
      <vt:lpstr>Visitor Pattern</vt:lpstr>
      <vt:lpstr>MVC Pattern</vt:lpstr>
      <vt:lpstr>Business Delegate Pattern</vt:lpstr>
      <vt:lpstr>Composite Pattern</vt:lpstr>
      <vt:lpstr>Data Access Object Pattern</vt:lpstr>
      <vt:lpstr>Front Controller Pattern</vt:lpstr>
      <vt:lpstr>Intercepting Filter Pattern</vt:lpstr>
      <vt:lpstr>Service Locator Pattern</vt:lpstr>
      <vt:lpstr>Transfer Object Pattern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App Development Patterns</dc:title>
  <dc:creator>Anu</dc:creator>
  <cp:lastModifiedBy>Anu</cp:lastModifiedBy>
  <cp:revision>53</cp:revision>
  <dcterms:modified xsi:type="dcterms:W3CDTF">2016-02-12T23:27:31Z</dcterms:modified>
</cp:coreProperties>
</file>